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387" r:id="rId4"/>
    <p:sldMasterId id="2147484467" r:id="rId5"/>
  </p:sldMasterIdLst>
  <p:notesMasterIdLst>
    <p:notesMasterId r:id="rId24"/>
  </p:notesMasterIdLst>
  <p:handoutMasterIdLst>
    <p:handoutMasterId r:id="rId25"/>
  </p:handoutMasterIdLst>
  <p:sldIdLst>
    <p:sldId id="1376" r:id="rId6"/>
    <p:sldId id="4550" r:id="rId7"/>
    <p:sldId id="4541" r:id="rId8"/>
    <p:sldId id="4558" r:id="rId9"/>
    <p:sldId id="4548" r:id="rId10"/>
    <p:sldId id="4539" r:id="rId11"/>
    <p:sldId id="4557" r:id="rId12"/>
    <p:sldId id="4317" r:id="rId13"/>
    <p:sldId id="3310" r:id="rId14"/>
    <p:sldId id="4563" r:id="rId15"/>
    <p:sldId id="3363" r:id="rId16"/>
    <p:sldId id="4564" r:id="rId17"/>
    <p:sldId id="4555" r:id="rId18"/>
    <p:sldId id="3312" r:id="rId19"/>
    <p:sldId id="4093" r:id="rId20"/>
    <p:sldId id="4098" r:id="rId21"/>
    <p:sldId id="4562" r:id="rId22"/>
    <p:sldId id="1991" r:id="rId23"/>
  </p:sldIdLst>
  <p:sldSz cx="12192000" cy="6858000"/>
  <p:notesSz cx="9296400" cy="7010400"/>
  <p:embeddedFontLst>
    <p:embeddedFont>
      <p:font typeface="Lato Light" panose="020F0502020204030203" pitchFamily="34" charset="0"/>
      <p:regular r:id="rId26"/>
      <p:italic r:id="rId27"/>
    </p:embeddedFont>
    <p:embeddedFont>
      <p:font typeface="Poppins" panose="00000500000000000000" pitchFamily="2" charset="0"/>
      <p:regular r:id="rId28"/>
      <p:bold r:id="rId29"/>
      <p:italic r:id="rId30"/>
      <p:boldItalic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  <p:embeddedFont>
      <p:font typeface="Titillium" panose="00000500000000000000" pitchFamily="50" charset="0"/>
      <p:regular r:id="rId36"/>
      <p:bold r:id="rId37"/>
      <p:italic r:id="rId38"/>
      <p:boldItalic r:id="rId39"/>
    </p:embeddedFont>
    <p:embeddedFont>
      <p:font typeface="Titillium Bd" panose="00000800000000000000" pitchFamily="50" charset="0"/>
      <p:bold r:id="rId40"/>
      <p:boldItalic r:id="rId41"/>
    </p:embeddedFont>
    <p:embeddedFont>
      <p:font typeface="Tw Cen MT" panose="020B0602020104020603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tillium" panose="00000500000000000000" pitchFamily="50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tillium" panose="00000500000000000000" pitchFamily="50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tillium" panose="00000500000000000000" pitchFamily="50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tillium" panose="00000500000000000000" pitchFamily="50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tillium" panose="00000500000000000000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tillium" panose="00000500000000000000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tillium" panose="00000500000000000000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tillium" panose="00000500000000000000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tillium" panose="00000500000000000000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5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CC4D63-710A-AE7F-5759-8A25E7D180F7}" name="Alain Zongo" initials="AZ" userId="S::Zongo.Alain@africa-re.com::150158f8-ad6f-4216-b58c-e70f545f49f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onne Palm" initials="YP" lastIdx="77" clrIdx="0">
    <p:extLst>
      <p:ext uri="{19B8F6BF-5375-455C-9EA6-DF929625EA0E}">
        <p15:presenceInfo xmlns:p15="http://schemas.microsoft.com/office/powerpoint/2012/main" userId="S-1-5-21-1316047065-1045293405-4024336661-10718" providerId="AD"/>
      </p:ext>
    </p:extLst>
  </p:cmAuthor>
  <p:cmAuthor id="2" name="Phocas NYANDWI" initials="PN" lastIdx="13" clrIdx="1">
    <p:extLst>
      <p:ext uri="{19B8F6BF-5375-455C-9EA6-DF929625EA0E}">
        <p15:presenceInfo xmlns:p15="http://schemas.microsoft.com/office/powerpoint/2012/main" userId="S::NYANDWI.Phocas@africa-re.com::6f7ed918-0c63-4828-8475-f609f16434b7" providerId="AD"/>
      </p:ext>
    </p:extLst>
  </p:cmAuthor>
  <p:cmAuthor id="3" name="Aggrey Mwesigwa" initials="AM" lastIdx="1" clrIdx="2">
    <p:extLst>
      <p:ext uri="{19B8F6BF-5375-455C-9EA6-DF929625EA0E}">
        <p15:presenceInfo xmlns:p15="http://schemas.microsoft.com/office/powerpoint/2012/main" userId="S::mwesigwa.aggrey@africa-re.com::5f4c5471-79fa-4fa3-be89-5d86e0d9a4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2060"/>
    <a:srgbClr val="31859C"/>
    <a:srgbClr val="376092"/>
    <a:srgbClr val="063951"/>
    <a:srgbClr val="558ED5"/>
    <a:srgbClr val="0070C0"/>
    <a:srgbClr val="2F5597"/>
    <a:srgbClr val="FFFFFF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C4E59-929C-43F0-B240-71688DC89039}" v="17" dt="2025-10-14T05:32:34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5332" autoAdjust="0"/>
  </p:normalViewPr>
  <p:slideViewPr>
    <p:cSldViewPr snapToGrid="0" snapToObjects="1">
      <p:cViewPr varScale="1">
        <p:scale>
          <a:sx n="95" d="100"/>
          <a:sy n="95" d="100"/>
        </p:scale>
        <p:origin x="72" y="53"/>
      </p:cViewPr>
      <p:guideLst>
        <p:guide orient="horz" pos="2195"/>
        <p:guide pos="3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20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4.fntdata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ocas NYANDWI" userId="6f7ed918-0c63-4828-8475-f609f16434b7" providerId="ADAL" clId="{A46A6217-1D08-48BA-A550-CECD7BA1A3BD}"/>
    <pc:docChg chg="undo custSel addSld delSld modSld">
      <pc:chgData name="Phocas NYANDWI" userId="6f7ed918-0c63-4828-8475-f609f16434b7" providerId="ADAL" clId="{A46A6217-1D08-48BA-A550-CECD7BA1A3BD}" dt="2025-10-14T05:50:46.016" v="6038" actId="20577"/>
      <pc:docMkLst>
        <pc:docMk/>
      </pc:docMkLst>
      <pc:sldChg chg="modSp mod">
        <pc:chgData name="Phocas NYANDWI" userId="6f7ed918-0c63-4828-8475-f609f16434b7" providerId="ADAL" clId="{A46A6217-1D08-48BA-A550-CECD7BA1A3BD}" dt="2025-10-14T05:48:22.341" v="6026" actId="20577"/>
        <pc:sldMkLst>
          <pc:docMk/>
          <pc:sldMk cId="1925003317" sldId="1376"/>
        </pc:sldMkLst>
        <pc:spChg chg="mod">
          <ac:chgData name="Phocas NYANDWI" userId="6f7ed918-0c63-4828-8475-f609f16434b7" providerId="ADAL" clId="{A46A6217-1D08-48BA-A550-CECD7BA1A3BD}" dt="2025-10-14T02:50:31.895" v="568" actId="20577"/>
          <ac:spMkLst>
            <pc:docMk/>
            <pc:sldMk cId="1925003317" sldId="1376"/>
            <ac:spMk id="4" creationId="{00000000-0000-0000-0000-000000000000}"/>
          </ac:spMkLst>
        </pc:spChg>
        <pc:spChg chg="mod">
          <ac:chgData name="Phocas NYANDWI" userId="6f7ed918-0c63-4828-8475-f609f16434b7" providerId="ADAL" clId="{A46A6217-1D08-48BA-A550-CECD7BA1A3BD}" dt="2025-10-14T05:48:22.341" v="6026" actId="20577"/>
          <ac:spMkLst>
            <pc:docMk/>
            <pc:sldMk cId="1925003317" sldId="1376"/>
            <ac:spMk id="7" creationId="{1ED354D3-5E21-482C-B3E2-16D9D0FC3FFD}"/>
          </ac:spMkLst>
        </pc:spChg>
        <pc:spChg chg="mod">
          <ac:chgData name="Phocas NYANDWI" userId="6f7ed918-0c63-4828-8475-f609f16434b7" providerId="ADAL" clId="{A46A6217-1D08-48BA-A550-CECD7BA1A3BD}" dt="2025-10-14T02:51:34.711" v="570" actId="255"/>
          <ac:spMkLst>
            <pc:docMk/>
            <pc:sldMk cId="1925003317" sldId="1376"/>
            <ac:spMk id="8" creationId="{3BF70CF3-FDFA-4780-9486-66C30BC5C0E8}"/>
          </ac:spMkLst>
        </pc:spChg>
      </pc:sldChg>
      <pc:sldChg chg="add">
        <pc:chgData name="Phocas NYANDWI" userId="6f7ed918-0c63-4828-8475-f609f16434b7" providerId="ADAL" clId="{A46A6217-1D08-48BA-A550-CECD7BA1A3BD}" dt="2025-10-14T03:48:00.546" v="1527"/>
        <pc:sldMkLst>
          <pc:docMk/>
          <pc:sldMk cId="220028364" sldId="3310"/>
        </pc:sldMkLst>
      </pc:sldChg>
      <pc:sldChg chg="modSp del mod">
        <pc:chgData name="Phocas NYANDWI" userId="6f7ed918-0c63-4828-8475-f609f16434b7" providerId="ADAL" clId="{A46A6217-1D08-48BA-A550-CECD7BA1A3BD}" dt="2025-10-14T03:47:50.568" v="1526" actId="2696"/>
        <pc:sldMkLst>
          <pc:docMk/>
          <pc:sldMk cId="4140944821" sldId="3310"/>
        </pc:sldMkLst>
        <pc:spChg chg="mod">
          <ac:chgData name="Phocas NYANDWI" userId="6f7ed918-0c63-4828-8475-f609f16434b7" providerId="ADAL" clId="{A46A6217-1D08-48BA-A550-CECD7BA1A3BD}" dt="2025-10-14T03:44:01.044" v="1388" actId="20577"/>
          <ac:spMkLst>
            <pc:docMk/>
            <pc:sldMk cId="4140944821" sldId="3310"/>
            <ac:spMk id="16" creationId="{52347900-DD9A-1747-9807-025A10A713A1}"/>
          </ac:spMkLst>
        </pc:spChg>
        <pc:spChg chg="mod">
          <ac:chgData name="Phocas NYANDWI" userId="6f7ed918-0c63-4828-8475-f609f16434b7" providerId="ADAL" clId="{A46A6217-1D08-48BA-A550-CECD7BA1A3BD}" dt="2025-10-14T03:42:53.262" v="1365" actId="20577"/>
          <ac:spMkLst>
            <pc:docMk/>
            <pc:sldMk cId="4140944821" sldId="3310"/>
            <ac:spMk id="33" creationId="{FFA7C126-371A-1B4C-9E87-C579FBA91D83}"/>
          </ac:spMkLst>
        </pc:spChg>
        <pc:spChg chg="mod">
          <ac:chgData name="Phocas NYANDWI" userId="6f7ed918-0c63-4828-8475-f609f16434b7" providerId="ADAL" clId="{A46A6217-1D08-48BA-A550-CECD7BA1A3BD}" dt="2025-10-14T03:43:24.579" v="1386" actId="20577"/>
          <ac:spMkLst>
            <pc:docMk/>
            <pc:sldMk cId="4140944821" sldId="3310"/>
            <ac:spMk id="47" creationId="{6C9BD11D-BCEF-400C-BBDB-B3BB78703480}"/>
          </ac:spMkLst>
        </pc:spChg>
        <pc:spChg chg="mod">
          <ac:chgData name="Phocas NYANDWI" userId="6f7ed918-0c63-4828-8475-f609f16434b7" providerId="ADAL" clId="{A46A6217-1D08-48BA-A550-CECD7BA1A3BD}" dt="2025-10-14T03:46:53.764" v="1525" actId="20577"/>
          <ac:spMkLst>
            <pc:docMk/>
            <pc:sldMk cId="4140944821" sldId="3310"/>
            <ac:spMk id="53" creationId="{79D123D9-4B74-4CA8-A4B2-01137BB1FBE1}"/>
          </ac:spMkLst>
        </pc:spChg>
      </pc:sldChg>
      <pc:sldChg chg="modSp mod">
        <pc:chgData name="Phocas NYANDWI" userId="6f7ed918-0c63-4828-8475-f609f16434b7" providerId="ADAL" clId="{A46A6217-1D08-48BA-A550-CECD7BA1A3BD}" dt="2025-10-14T05:28:21.142" v="4846" actId="20577"/>
        <pc:sldMkLst>
          <pc:docMk/>
          <pc:sldMk cId="1512316058" sldId="3312"/>
        </pc:sldMkLst>
        <pc:spChg chg="mod">
          <ac:chgData name="Phocas NYANDWI" userId="6f7ed918-0c63-4828-8475-f609f16434b7" providerId="ADAL" clId="{A46A6217-1D08-48BA-A550-CECD7BA1A3BD}" dt="2025-10-14T05:25:02.426" v="4536" actId="20577"/>
          <ac:spMkLst>
            <pc:docMk/>
            <pc:sldMk cId="1512316058" sldId="3312"/>
            <ac:spMk id="10" creationId="{21A6AB8E-662D-8B44-AD7D-3F652A8A4C74}"/>
          </ac:spMkLst>
        </pc:spChg>
        <pc:spChg chg="mod">
          <ac:chgData name="Phocas NYANDWI" userId="6f7ed918-0c63-4828-8475-f609f16434b7" providerId="ADAL" clId="{A46A6217-1D08-48BA-A550-CECD7BA1A3BD}" dt="2025-10-14T04:37:58.223" v="3045" actId="14100"/>
          <ac:spMkLst>
            <pc:docMk/>
            <pc:sldMk cId="1512316058" sldId="3312"/>
            <ac:spMk id="17" creationId="{200E07D6-EEB4-40B1-829D-62B48E49C219}"/>
          </ac:spMkLst>
        </pc:spChg>
        <pc:spChg chg="mod">
          <ac:chgData name="Phocas NYANDWI" userId="6f7ed918-0c63-4828-8475-f609f16434b7" providerId="ADAL" clId="{A46A6217-1D08-48BA-A550-CECD7BA1A3BD}" dt="2025-10-14T05:25:36.398" v="4551" actId="20577"/>
          <ac:spMkLst>
            <pc:docMk/>
            <pc:sldMk cId="1512316058" sldId="3312"/>
            <ac:spMk id="25" creationId="{73B157FB-3577-DD4C-83E2-7376978A77B5}"/>
          </ac:spMkLst>
        </pc:spChg>
        <pc:spChg chg="mod">
          <ac:chgData name="Phocas NYANDWI" userId="6f7ed918-0c63-4828-8475-f609f16434b7" providerId="ADAL" clId="{A46A6217-1D08-48BA-A550-CECD7BA1A3BD}" dt="2025-10-14T05:23:29.399" v="4442" actId="14100"/>
          <ac:spMkLst>
            <pc:docMk/>
            <pc:sldMk cId="1512316058" sldId="3312"/>
            <ac:spMk id="26" creationId="{903CB2EF-4A34-0B4B-A55E-7F24BC886151}"/>
          </ac:spMkLst>
        </pc:spChg>
        <pc:spChg chg="mod">
          <ac:chgData name="Phocas NYANDWI" userId="6f7ed918-0c63-4828-8475-f609f16434b7" providerId="ADAL" clId="{A46A6217-1D08-48BA-A550-CECD7BA1A3BD}" dt="2025-10-14T05:24:38.774" v="4515" actId="20577"/>
          <ac:spMkLst>
            <pc:docMk/>
            <pc:sldMk cId="1512316058" sldId="3312"/>
            <ac:spMk id="27" creationId="{F37FEC2E-E10D-CE4D-89D7-4DFC8953570B}"/>
          </ac:spMkLst>
        </pc:spChg>
        <pc:spChg chg="mod">
          <ac:chgData name="Phocas NYANDWI" userId="6f7ed918-0c63-4828-8475-f609f16434b7" providerId="ADAL" clId="{A46A6217-1D08-48BA-A550-CECD7BA1A3BD}" dt="2025-10-14T05:28:21.142" v="4846" actId="20577"/>
          <ac:spMkLst>
            <pc:docMk/>
            <pc:sldMk cId="1512316058" sldId="3312"/>
            <ac:spMk id="28" creationId="{842A5619-AF5C-304C-8DAA-64D307B1301D}"/>
          </ac:spMkLst>
        </pc:spChg>
        <pc:spChg chg="mod">
          <ac:chgData name="Phocas NYANDWI" userId="6f7ed918-0c63-4828-8475-f609f16434b7" providerId="ADAL" clId="{A46A6217-1D08-48BA-A550-CECD7BA1A3BD}" dt="2025-10-14T05:26:28.880" v="4625" actId="20577"/>
          <ac:spMkLst>
            <pc:docMk/>
            <pc:sldMk cId="1512316058" sldId="3312"/>
            <ac:spMk id="29" creationId="{A288ADD0-BD8F-4E40-8857-609EEEAF40AA}"/>
          </ac:spMkLst>
        </pc:spChg>
      </pc:sldChg>
      <pc:sldChg chg="modSp mod">
        <pc:chgData name="Phocas NYANDWI" userId="6f7ed918-0c63-4828-8475-f609f16434b7" providerId="ADAL" clId="{A46A6217-1D08-48BA-A550-CECD7BA1A3BD}" dt="2025-10-14T05:46:23.244" v="5992" actId="20577"/>
        <pc:sldMkLst>
          <pc:docMk/>
          <pc:sldMk cId="3493325129" sldId="3363"/>
        </pc:sldMkLst>
        <pc:spChg chg="mod">
          <ac:chgData name="Phocas NYANDWI" userId="6f7ed918-0c63-4828-8475-f609f16434b7" providerId="ADAL" clId="{A46A6217-1D08-48BA-A550-CECD7BA1A3BD}" dt="2025-10-14T05:46:23.244" v="5992" actId="20577"/>
          <ac:spMkLst>
            <pc:docMk/>
            <pc:sldMk cId="3493325129" sldId="3363"/>
            <ac:spMk id="38" creationId="{86447BB5-5326-4E7F-BBA2-4F772D74C8D7}"/>
          </ac:spMkLst>
        </pc:spChg>
        <pc:spChg chg="mod">
          <ac:chgData name="Phocas NYANDWI" userId="6f7ed918-0c63-4828-8475-f609f16434b7" providerId="ADAL" clId="{A46A6217-1D08-48BA-A550-CECD7BA1A3BD}" dt="2025-10-14T04:29:01.455" v="2972" actId="6549"/>
          <ac:spMkLst>
            <pc:docMk/>
            <pc:sldMk cId="3493325129" sldId="3363"/>
            <ac:spMk id="68" creationId="{B1101BE5-466E-8C43-9A5E-4E5468CA3CC8}"/>
          </ac:spMkLst>
        </pc:spChg>
      </pc:sldChg>
      <pc:sldChg chg="modSp del mod">
        <pc:chgData name="Phocas NYANDWI" userId="6f7ed918-0c63-4828-8475-f609f16434b7" providerId="ADAL" clId="{A46A6217-1D08-48BA-A550-CECD7BA1A3BD}" dt="2025-10-14T05:32:30.234" v="4952" actId="2696"/>
        <pc:sldMkLst>
          <pc:docMk/>
          <pc:sldMk cId="449098728" sldId="4093"/>
        </pc:sldMkLst>
        <pc:spChg chg="mod">
          <ac:chgData name="Phocas NYANDWI" userId="6f7ed918-0c63-4828-8475-f609f16434b7" providerId="ADAL" clId="{A46A6217-1D08-48BA-A550-CECD7BA1A3BD}" dt="2025-10-14T04:42:41.304" v="3085" actId="20577"/>
          <ac:spMkLst>
            <pc:docMk/>
            <pc:sldMk cId="449098728" sldId="4093"/>
            <ac:spMk id="13" creationId="{B5BB7433-ABA1-45A7-A0F6-E8D58057BF0D}"/>
          </ac:spMkLst>
        </pc:spChg>
        <pc:spChg chg="mod">
          <ac:chgData name="Phocas NYANDWI" userId="6f7ed918-0c63-4828-8475-f609f16434b7" providerId="ADAL" clId="{A46A6217-1D08-48BA-A550-CECD7BA1A3BD}" dt="2025-10-14T05:16:40.254" v="4291" actId="6549"/>
          <ac:spMkLst>
            <pc:docMk/>
            <pc:sldMk cId="449098728" sldId="4093"/>
            <ac:spMk id="29" creationId="{A7137EFD-66F6-4919-ABE2-095F58798A6C}"/>
          </ac:spMkLst>
        </pc:spChg>
        <pc:spChg chg="mod">
          <ac:chgData name="Phocas NYANDWI" userId="6f7ed918-0c63-4828-8475-f609f16434b7" providerId="ADAL" clId="{A46A6217-1D08-48BA-A550-CECD7BA1A3BD}" dt="2025-10-14T04:43:02.174" v="3087" actId="6549"/>
          <ac:spMkLst>
            <pc:docMk/>
            <pc:sldMk cId="449098728" sldId="4093"/>
            <ac:spMk id="38" creationId="{30095AF8-22B3-554F-9079-A54C552F68A8}"/>
          </ac:spMkLst>
        </pc:spChg>
        <pc:spChg chg="mod">
          <ac:chgData name="Phocas NYANDWI" userId="6f7ed918-0c63-4828-8475-f609f16434b7" providerId="ADAL" clId="{A46A6217-1D08-48BA-A550-CECD7BA1A3BD}" dt="2025-10-14T04:47:38.557" v="3249" actId="20577"/>
          <ac:spMkLst>
            <pc:docMk/>
            <pc:sldMk cId="449098728" sldId="4093"/>
            <ac:spMk id="43" creationId="{9768FFA2-48F6-2D46-9B75-BEBC89CE745E}"/>
          </ac:spMkLst>
        </pc:spChg>
        <pc:spChg chg="mod">
          <ac:chgData name="Phocas NYANDWI" userId="6f7ed918-0c63-4828-8475-f609f16434b7" providerId="ADAL" clId="{A46A6217-1D08-48BA-A550-CECD7BA1A3BD}" dt="2025-10-14T04:45:24.201" v="3209" actId="20577"/>
          <ac:spMkLst>
            <pc:docMk/>
            <pc:sldMk cId="449098728" sldId="4093"/>
            <ac:spMk id="50" creationId="{56915884-6F40-5641-9A42-5E7D047B68CD}"/>
          </ac:spMkLst>
        </pc:spChg>
      </pc:sldChg>
      <pc:sldChg chg="add">
        <pc:chgData name="Phocas NYANDWI" userId="6f7ed918-0c63-4828-8475-f609f16434b7" providerId="ADAL" clId="{A46A6217-1D08-48BA-A550-CECD7BA1A3BD}" dt="2025-10-14T05:32:34.058" v="4953"/>
        <pc:sldMkLst>
          <pc:docMk/>
          <pc:sldMk cId="2054368013" sldId="4093"/>
        </pc:sldMkLst>
      </pc:sldChg>
      <pc:sldChg chg="delSp modSp mod">
        <pc:chgData name="Phocas NYANDWI" userId="6f7ed918-0c63-4828-8475-f609f16434b7" providerId="ADAL" clId="{A46A6217-1D08-48BA-A550-CECD7BA1A3BD}" dt="2025-10-14T05:50:46.016" v="6038" actId="20577"/>
        <pc:sldMkLst>
          <pc:docMk/>
          <pc:sldMk cId="58352290" sldId="4098"/>
        </pc:sldMkLst>
        <pc:spChg chg="mod">
          <ac:chgData name="Phocas NYANDWI" userId="6f7ed918-0c63-4828-8475-f609f16434b7" providerId="ADAL" clId="{A46A6217-1D08-48BA-A550-CECD7BA1A3BD}" dt="2025-10-14T05:40:17.612" v="5612" actId="20577"/>
          <ac:spMkLst>
            <pc:docMk/>
            <pc:sldMk cId="58352290" sldId="4098"/>
            <ac:spMk id="4" creationId="{C2AC7268-17DE-4C36-AE95-5E99E1DDFCB4}"/>
          </ac:spMkLst>
        </pc:spChg>
        <pc:spChg chg="del mod">
          <ac:chgData name="Phocas NYANDWI" userId="6f7ed918-0c63-4828-8475-f609f16434b7" providerId="ADAL" clId="{A46A6217-1D08-48BA-A550-CECD7BA1A3BD}" dt="2025-10-14T05:42:26.258" v="5794" actId="478"/>
          <ac:spMkLst>
            <pc:docMk/>
            <pc:sldMk cId="58352290" sldId="4098"/>
            <ac:spMk id="6" creationId="{09AAA2E7-6028-4BD0-BDBC-3A2639947CB6}"/>
          </ac:spMkLst>
        </pc:spChg>
        <pc:spChg chg="mod">
          <ac:chgData name="Phocas NYANDWI" userId="6f7ed918-0c63-4828-8475-f609f16434b7" providerId="ADAL" clId="{A46A6217-1D08-48BA-A550-CECD7BA1A3BD}" dt="2025-10-14T05:37:28.649" v="5384" actId="14100"/>
          <ac:spMkLst>
            <pc:docMk/>
            <pc:sldMk cId="58352290" sldId="4098"/>
            <ac:spMk id="40" creationId="{2779C91D-5F04-754C-9912-D0E231B7184A}"/>
          </ac:spMkLst>
        </pc:spChg>
        <pc:spChg chg="mod">
          <ac:chgData name="Phocas NYANDWI" userId="6f7ed918-0c63-4828-8475-f609f16434b7" providerId="ADAL" clId="{A46A6217-1D08-48BA-A550-CECD7BA1A3BD}" dt="2025-10-14T05:50:46.016" v="6038" actId="20577"/>
          <ac:spMkLst>
            <pc:docMk/>
            <pc:sldMk cId="58352290" sldId="4098"/>
            <ac:spMk id="42" creationId="{A08E4AEC-306D-5F4B-B52C-12BDCB4756B6}"/>
          </ac:spMkLst>
        </pc:spChg>
        <pc:spChg chg="mod">
          <ac:chgData name="Phocas NYANDWI" userId="6f7ed918-0c63-4828-8475-f609f16434b7" providerId="ADAL" clId="{A46A6217-1D08-48BA-A550-CECD7BA1A3BD}" dt="2025-10-14T05:42:18.653" v="5791" actId="14100"/>
          <ac:spMkLst>
            <pc:docMk/>
            <pc:sldMk cId="58352290" sldId="4098"/>
            <ac:spMk id="43" creationId="{6398A4B5-F289-984E-8B59-32A07F1F80E8}"/>
          </ac:spMkLst>
        </pc:spChg>
        <pc:spChg chg="mod">
          <ac:chgData name="Phocas NYANDWI" userId="6f7ed918-0c63-4828-8475-f609f16434b7" providerId="ADAL" clId="{A46A6217-1D08-48BA-A550-CECD7BA1A3BD}" dt="2025-10-14T05:44:11.093" v="5989" actId="20577"/>
          <ac:spMkLst>
            <pc:docMk/>
            <pc:sldMk cId="58352290" sldId="4098"/>
            <ac:spMk id="44" creationId="{0ADC19FF-38A1-2648-9919-F5CFFC873974}"/>
          </ac:spMkLst>
        </pc:spChg>
        <pc:spChg chg="mod">
          <ac:chgData name="Phocas NYANDWI" userId="6f7ed918-0c63-4828-8475-f609f16434b7" providerId="ADAL" clId="{A46A6217-1D08-48BA-A550-CECD7BA1A3BD}" dt="2025-10-14T05:31:18.434" v="4942" actId="20577"/>
          <ac:spMkLst>
            <pc:docMk/>
            <pc:sldMk cId="58352290" sldId="4098"/>
            <ac:spMk id="50" creationId="{5822033D-D2D3-0342-8994-22FA62CB9FC8}"/>
          </ac:spMkLst>
        </pc:spChg>
        <pc:spChg chg="mod">
          <ac:chgData name="Phocas NYANDWI" userId="6f7ed918-0c63-4828-8475-f609f16434b7" providerId="ADAL" clId="{A46A6217-1D08-48BA-A550-CECD7BA1A3BD}" dt="2025-10-14T05:31:43.195" v="4951" actId="1076"/>
          <ac:spMkLst>
            <pc:docMk/>
            <pc:sldMk cId="58352290" sldId="4098"/>
            <ac:spMk id="52" creationId="{DC459FEC-36E7-784B-A9DD-9C1DAACB8A56}"/>
          </ac:spMkLst>
        </pc:spChg>
        <pc:spChg chg="mod">
          <ac:chgData name="Phocas NYANDWI" userId="6f7ed918-0c63-4828-8475-f609f16434b7" providerId="ADAL" clId="{A46A6217-1D08-48BA-A550-CECD7BA1A3BD}" dt="2025-10-14T05:42:40.368" v="5797" actId="14100"/>
          <ac:spMkLst>
            <pc:docMk/>
            <pc:sldMk cId="58352290" sldId="4098"/>
            <ac:spMk id="54" creationId="{900E5540-11EF-3046-9187-6FB641A6ECFB}"/>
          </ac:spMkLst>
        </pc:spChg>
        <pc:spChg chg="mod">
          <ac:chgData name="Phocas NYANDWI" userId="6f7ed918-0c63-4828-8475-f609f16434b7" providerId="ADAL" clId="{A46A6217-1D08-48BA-A550-CECD7BA1A3BD}" dt="2025-10-14T05:30:15.827" v="4864" actId="20577"/>
          <ac:spMkLst>
            <pc:docMk/>
            <pc:sldMk cId="58352290" sldId="4098"/>
            <ac:spMk id="56" creationId="{9FC5334A-BDE8-4845-8422-DEB03EF9FFAD}"/>
          </ac:spMkLst>
        </pc:spChg>
        <pc:spChg chg="mod">
          <ac:chgData name="Phocas NYANDWI" userId="6f7ed918-0c63-4828-8475-f609f16434b7" providerId="ADAL" clId="{A46A6217-1D08-48BA-A550-CECD7BA1A3BD}" dt="2025-10-14T05:35:41.094" v="5231" actId="20577"/>
          <ac:spMkLst>
            <pc:docMk/>
            <pc:sldMk cId="58352290" sldId="4098"/>
            <ac:spMk id="59" creationId="{88A5F8A7-6074-4B9D-9090-AA91495BF6D6}"/>
          </ac:spMkLst>
        </pc:spChg>
      </pc:sldChg>
      <pc:sldChg chg="del">
        <pc:chgData name="Phocas NYANDWI" userId="6f7ed918-0c63-4828-8475-f609f16434b7" providerId="ADAL" clId="{A46A6217-1D08-48BA-A550-CECD7BA1A3BD}" dt="2025-10-14T03:03:40.822" v="694" actId="2696"/>
        <pc:sldMkLst>
          <pc:docMk/>
          <pc:sldMk cId="72212643" sldId="4317"/>
        </pc:sldMkLst>
      </pc:sldChg>
      <pc:sldChg chg="addSp modSp add mod">
        <pc:chgData name="Phocas NYANDWI" userId="6f7ed918-0c63-4828-8475-f609f16434b7" providerId="ADAL" clId="{A46A6217-1D08-48BA-A550-CECD7BA1A3BD}" dt="2025-10-14T04:24:22.089" v="2755" actId="1076"/>
        <pc:sldMkLst>
          <pc:docMk/>
          <pc:sldMk cId="398116979" sldId="4317"/>
        </pc:sldMkLst>
        <pc:spChg chg="add mod">
          <ac:chgData name="Phocas NYANDWI" userId="6f7ed918-0c63-4828-8475-f609f16434b7" providerId="ADAL" clId="{A46A6217-1D08-48BA-A550-CECD7BA1A3BD}" dt="2025-10-14T04:24:22.089" v="2755" actId="1076"/>
          <ac:spMkLst>
            <pc:docMk/>
            <pc:sldMk cId="398116979" sldId="4317"/>
            <ac:spMk id="4" creationId="{0C3F0084-4635-B9E0-2550-06EEA2A2BF64}"/>
          </ac:spMkLst>
        </pc:spChg>
        <pc:picChg chg="mod">
          <ac:chgData name="Phocas NYANDWI" userId="6f7ed918-0c63-4828-8475-f609f16434b7" providerId="ADAL" clId="{A46A6217-1D08-48BA-A550-CECD7BA1A3BD}" dt="2025-10-14T03:56:09.596" v="1748" actId="1076"/>
          <ac:picMkLst>
            <pc:docMk/>
            <pc:sldMk cId="398116979" sldId="4317"/>
            <ac:picMk id="2" creationId="{81B1B817-588C-E85C-5B4B-2C74E7E531ED}"/>
          </ac:picMkLst>
        </pc:picChg>
        <pc:picChg chg="mod">
          <ac:chgData name="Phocas NYANDWI" userId="6f7ed918-0c63-4828-8475-f609f16434b7" providerId="ADAL" clId="{A46A6217-1D08-48BA-A550-CECD7BA1A3BD}" dt="2025-10-14T03:56:05.632" v="1747" actId="1076"/>
          <ac:picMkLst>
            <pc:docMk/>
            <pc:sldMk cId="398116979" sldId="4317"/>
            <ac:picMk id="5" creationId="{628DAD95-05F1-B39D-496F-7D00B66B8976}"/>
          </ac:picMkLst>
        </pc:picChg>
      </pc:sldChg>
      <pc:sldChg chg="del">
        <pc:chgData name="Phocas NYANDWI" userId="6f7ed918-0c63-4828-8475-f609f16434b7" providerId="ADAL" clId="{A46A6217-1D08-48BA-A550-CECD7BA1A3BD}" dt="2025-10-14T04:00:41.658" v="1885" actId="2696"/>
        <pc:sldMkLst>
          <pc:docMk/>
          <pc:sldMk cId="3198932255" sldId="4329"/>
        </pc:sldMkLst>
      </pc:sldChg>
      <pc:sldChg chg="del">
        <pc:chgData name="Phocas NYANDWI" userId="6f7ed918-0c63-4828-8475-f609f16434b7" providerId="ADAL" clId="{A46A6217-1D08-48BA-A550-CECD7BA1A3BD}" dt="2025-10-14T03:28:19.290" v="1174" actId="2696"/>
        <pc:sldMkLst>
          <pc:docMk/>
          <pc:sldMk cId="3756266643" sldId="4538"/>
        </pc:sldMkLst>
      </pc:sldChg>
      <pc:sldChg chg="delSp modSp mod">
        <pc:chgData name="Phocas NYANDWI" userId="6f7ed918-0c63-4828-8475-f609f16434b7" providerId="ADAL" clId="{A46A6217-1D08-48BA-A550-CECD7BA1A3BD}" dt="2025-10-14T03:39:06.213" v="1325" actId="6549"/>
        <pc:sldMkLst>
          <pc:docMk/>
          <pc:sldMk cId="2521400131" sldId="4539"/>
        </pc:sldMkLst>
        <pc:spChg chg="mod">
          <ac:chgData name="Phocas NYANDWI" userId="6f7ed918-0c63-4828-8475-f609f16434b7" providerId="ADAL" clId="{A46A6217-1D08-48BA-A550-CECD7BA1A3BD}" dt="2025-10-14T03:38:34.964" v="1294" actId="20577"/>
          <ac:spMkLst>
            <pc:docMk/>
            <pc:sldMk cId="2521400131" sldId="4539"/>
            <ac:spMk id="8" creationId="{66B0DB25-9B7D-6EBC-A19D-3501AA370CD4}"/>
          </ac:spMkLst>
        </pc:spChg>
        <pc:spChg chg="mod">
          <ac:chgData name="Phocas NYANDWI" userId="6f7ed918-0c63-4828-8475-f609f16434b7" providerId="ADAL" clId="{A46A6217-1D08-48BA-A550-CECD7BA1A3BD}" dt="2025-10-12T16:49:44.264" v="28" actId="20577"/>
          <ac:spMkLst>
            <pc:docMk/>
            <pc:sldMk cId="2521400131" sldId="4539"/>
            <ac:spMk id="50" creationId="{1E01C335-9750-4F34-9F1E-D2ED47459EC5}"/>
          </ac:spMkLst>
        </pc:spChg>
        <pc:spChg chg="mod">
          <ac:chgData name="Phocas NYANDWI" userId="6f7ed918-0c63-4828-8475-f609f16434b7" providerId="ADAL" clId="{A46A6217-1D08-48BA-A550-CECD7BA1A3BD}" dt="2025-10-14T03:39:06.213" v="1325" actId="6549"/>
          <ac:spMkLst>
            <pc:docMk/>
            <pc:sldMk cId="2521400131" sldId="4539"/>
            <ac:spMk id="55" creationId="{9839F5EB-0824-4D6C-918F-7E37FCD8F0C0}"/>
          </ac:spMkLst>
        </pc:spChg>
        <pc:spChg chg="del">
          <ac:chgData name="Phocas NYANDWI" userId="6f7ed918-0c63-4828-8475-f609f16434b7" providerId="ADAL" clId="{A46A6217-1D08-48BA-A550-CECD7BA1A3BD}" dt="2025-10-14T03:38:42.285" v="1295" actId="478"/>
          <ac:spMkLst>
            <pc:docMk/>
            <pc:sldMk cId="2521400131" sldId="4539"/>
            <ac:spMk id="56" creationId="{66E42258-2004-48AE-A179-BF27978024BB}"/>
          </ac:spMkLst>
        </pc:spChg>
        <pc:graphicFrameChg chg="modGraphic">
          <ac:chgData name="Phocas NYANDWI" userId="6f7ed918-0c63-4828-8475-f609f16434b7" providerId="ADAL" clId="{A46A6217-1D08-48BA-A550-CECD7BA1A3BD}" dt="2025-10-14T02:47:07.810" v="542" actId="14734"/>
          <ac:graphicFrameMkLst>
            <pc:docMk/>
            <pc:sldMk cId="2521400131" sldId="4539"/>
            <ac:graphicFrameMk id="12" creationId="{6E9E3612-EB44-4B63-B4A8-E74E22D354EC}"/>
          </ac:graphicFrameMkLst>
        </pc:graphicFrameChg>
      </pc:sldChg>
      <pc:sldChg chg="del">
        <pc:chgData name="Phocas NYANDWI" userId="6f7ed918-0c63-4828-8475-f609f16434b7" providerId="ADAL" clId="{A46A6217-1D08-48BA-A550-CECD7BA1A3BD}" dt="2025-10-14T03:29:45.674" v="1175" actId="2696"/>
        <pc:sldMkLst>
          <pc:docMk/>
          <pc:sldMk cId="2058461728" sldId="4540"/>
        </pc:sldMkLst>
      </pc:sldChg>
      <pc:sldChg chg="delSp modSp add mod">
        <pc:chgData name="Phocas NYANDWI" userId="6f7ed918-0c63-4828-8475-f609f16434b7" providerId="ADAL" clId="{A46A6217-1D08-48BA-A550-CECD7BA1A3BD}" dt="2025-10-14T03:37:57.989" v="1289" actId="20577"/>
        <pc:sldMkLst>
          <pc:docMk/>
          <pc:sldMk cId="2033743266" sldId="4541"/>
        </pc:sldMkLst>
        <pc:spChg chg="mod">
          <ac:chgData name="Phocas NYANDWI" userId="6f7ed918-0c63-4828-8475-f609f16434b7" providerId="ADAL" clId="{A46A6217-1D08-48BA-A550-CECD7BA1A3BD}" dt="2025-10-14T03:37:14.764" v="1272" actId="1076"/>
          <ac:spMkLst>
            <pc:docMk/>
            <pc:sldMk cId="2033743266" sldId="4541"/>
            <ac:spMk id="3" creationId="{65575465-29F7-4231-B24D-71827D67CBDA}"/>
          </ac:spMkLst>
        </pc:spChg>
        <pc:spChg chg="mod">
          <ac:chgData name="Phocas NYANDWI" userId="6f7ed918-0c63-4828-8475-f609f16434b7" providerId="ADAL" clId="{A46A6217-1D08-48BA-A550-CECD7BA1A3BD}" dt="2025-10-14T03:37:57.989" v="1289" actId="20577"/>
          <ac:spMkLst>
            <pc:docMk/>
            <pc:sldMk cId="2033743266" sldId="4541"/>
            <ac:spMk id="8" creationId="{66B0DB25-9B7D-6EBC-A19D-3501AA370CD4}"/>
          </ac:spMkLst>
        </pc:spChg>
        <pc:spChg chg="mod">
          <ac:chgData name="Phocas NYANDWI" userId="6f7ed918-0c63-4828-8475-f609f16434b7" providerId="ADAL" clId="{A46A6217-1D08-48BA-A550-CECD7BA1A3BD}" dt="2025-10-14T03:37:11.024" v="1271" actId="1076"/>
          <ac:spMkLst>
            <pc:docMk/>
            <pc:sldMk cId="2033743266" sldId="4541"/>
            <ac:spMk id="9" creationId="{0839DD51-64DD-4B07-A29B-7C4873F08BCE}"/>
          </ac:spMkLst>
        </pc:spChg>
        <pc:spChg chg="mod">
          <ac:chgData name="Phocas NYANDWI" userId="6f7ed918-0c63-4828-8475-f609f16434b7" providerId="ADAL" clId="{A46A6217-1D08-48BA-A550-CECD7BA1A3BD}" dt="2025-10-14T03:37:17.815" v="1273" actId="1076"/>
          <ac:spMkLst>
            <pc:docMk/>
            <pc:sldMk cId="2033743266" sldId="4541"/>
            <ac:spMk id="11" creationId="{95B17870-BF02-4C58-B11A-15A0375F34DF}"/>
          </ac:spMkLst>
        </pc:spChg>
        <pc:spChg chg="mod">
          <ac:chgData name="Phocas NYANDWI" userId="6f7ed918-0c63-4828-8475-f609f16434b7" providerId="ADAL" clId="{A46A6217-1D08-48BA-A550-CECD7BA1A3BD}" dt="2025-10-14T03:37:22.836" v="1274" actId="1076"/>
          <ac:spMkLst>
            <pc:docMk/>
            <pc:sldMk cId="2033743266" sldId="4541"/>
            <ac:spMk id="12" creationId="{598475E0-09EC-46AB-8BBA-D60E00D2960F}"/>
          </ac:spMkLst>
        </pc:spChg>
        <pc:spChg chg="mod">
          <ac:chgData name="Phocas NYANDWI" userId="6f7ed918-0c63-4828-8475-f609f16434b7" providerId="ADAL" clId="{A46A6217-1D08-48BA-A550-CECD7BA1A3BD}" dt="2025-10-14T03:37:26.206" v="1275" actId="1076"/>
          <ac:spMkLst>
            <pc:docMk/>
            <pc:sldMk cId="2033743266" sldId="4541"/>
            <ac:spMk id="13" creationId="{2CBCCD11-9230-4939-AFE0-E072C0CF12F7}"/>
          </ac:spMkLst>
        </pc:spChg>
        <pc:spChg chg="mod">
          <ac:chgData name="Phocas NYANDWI" userId="6f7ed918-0c63-4828-8475-f609f16434b7" providerId="ADAL" clId="{A46A6217-1D08-48BA-A550-CECD7BA1A3BD}" dt="2025-10-14T03:37:30.123" v="1276" actId="1076"/>
          <ac:spMkLst>
            <pc:docMk/>
            <pc:sldMk cId="2033743266" sldId="4541"/>
            <ac:spMk id="14" creationId="{F7A359A1-737A-4234-88BD-11384281BFF5}"/>
          </ac:spMkLst>
        </pc:spChg>
        <pc:spChg chg="mod">
          <ac:chgData name="Phocas NYANDWI" userId="6f7ed918-0c63-4828-8475-f609f16434b7" providerId="ADAL" clId="{A46A6217-1D08-48BA-A550-CECD7BA1A3BD}" dt="2025-10-14T03:37:33.495" v="1277" actId="1076"/>
          <ac:spMkLst>
            <pc:docMk/>
            <pc:sldMk cId="2033743266" sldId="4541"/>
            <ac:spMk id="15" creationId="{38F32F92-F0C7-4624-AAF0-4457BD4A184F}"/>
          </ac:spMkLst>
        </pc:spChg>
        <pc:spChg chg="mod">
          <ac:chgData name="Phocas NYANDWI" userId="6f7ed918-0c63-4828-8475-f609f16434b7" providerId="ADAL" clId="{A46A6217-1D08-48BA-A550-CECD7BA1A3BD}" dt="2025-10-14T03:37:36.738" v="1278" actId="1076"/>
          <ac:spMkLst>
            <pc:docMk/>
            <pc:sldMk cId="2033743266" sldId="4541"/>
            <ac:spMk id="16" creationId="{C8A2560D-0DE6-4BA5-AC13-922E97D986F4}"/>
          </ac:spMkLst>
        </pc:spChg>
        <pc:spChg chg="mod">
          <ac:chgData name="Phocas NYANDWI" userId="6f7ed918-0c63-4828-8475-f609f16434b7" providerId="ADAL" clId="{A46A6217-1D08-48BA-A550-CECD7BA1A3BD}" dt="2025-10-14T03:37:41.212" v="1279" actId="1076"/>
          <ac:spMkLst>
            <pc:docMk/>
            <pc:sldMk cId="2033743266" sldId="4541"/>
            <ac:spMk id="17" creationId="{C7A36966-6F60-48AC-95F3-DC534B5E54BF}"/>
          </ac:spMkLst>
        </pc:spChg>
        <pc:spChg chg="del">
          <ac:chgData name="Phocas NYANDWI" userId="6f7ed918-0c63-4828-8475-f609f16434b7" providerId="ADAL" clId="{A46A6217-1D08-48BA-A550-CECD7BA1A3BD}" dt="2025-10-14T03:35:04.050" v="1264" actId="478"/>
          <ac:spMkLst>
            <pc:docMk/>
            <pc:sldMk cId="2033743266" sldId="4541"/>
            <ac:spMk id="18" creationId="{36AC05F8-2D2A-44D0-95D4-4D8A5380FF62}"/>
          </ac:spMkLst>
        </pc:spChg>
        <pc:graphicFrameChg chg="mod modGraphic">
          <ac:chgData name="Phocas NYANDWI" userId="6f7ed918-0c63-4828-8475-f609f16434b7" providerId="ADAL" clId="{A46A6217-1D08-48BA-A550-CECD7BA1A3BD}" dt="2025-10-14T03:37:02.340" v="1270" actId="14734"/>
          <ac:graphicFrameMkLst>
            <pc:docMk/>
            <pc:sldMk cId="2033743266" sldId="4541"/>
            <ac:graphicFrameMk id="2" creationId="{F2271F73-4278-4736-B067-1910D1BF37C7}"/>
          </ac:graphicFrameMkLst>
        </pc:graphicFrameChg>
      </pc:sldChg>
      <pc:sldChg chg="modSp del mod">
        <pc:chgData name="Phocas NYANDWI" userId="6f7ed918-0c63-4828-8475-f609f16434b7" providerId="ADAL" clId="{A46A6217-1D08-48BA-A550-CECD7BA1A3BD}" dt="2025-10-14T03:02:36.193" v="692" actId="2696"/>
        <pc:sldMkLst>
          <pc:docMk/>
          <pc:sldMk cId="3462888664" sldId="4541"/>
        </pc:sldMkLst>
        <pc:spChg chg="mod">
          <ac:chgData name="Phocas NYANDWI" userId="6f7ed918-0c63-4828-8475-f609f16434b7" providerId="ADAL" clId="{A46A6217-1D08-48BA-A550-CECD7BA1A3BD}" dt="2025-10-14T03:02:15.664" v="691" actId="20577"/>
          <ac:spMkLst>
            <pc:docMk/>
            <pc:sldMk cId="3462888664" sldId="4541"/>
            <ac:spMk id="4" creationId="{82A95BC7-E58C-4455-96A2-7A4FAECEB655}"/>
          </ac:spMkLst>
        </pc:spChg>
      </pc:sldChg>
      <pc:sldChg chg="del">
        <pc:chgData name="Phocas NYANDWI" userId="6f7ed918-0c63-4828-8475-f609f16434b7" providerId="ADAL" clId="{A46A6217-1D08-48BA-A550-CECD7BA1A3BD}" dt="2025-10-14T05:16:06.635" v="4268" actId="2696"/>
        <pc:sldMkLst>
          <pc:docMk/>
          <pc:sldMk cId="2088252605" sldId="4547"/>
        </pc:sldMkLst>
      </pc:sldChg>
      <pc:sldChg chg="modSp mod">
        <pc:chgData name="Phocas NYANDWI" userId="6f7ed918-0c63-4828-8475-f609f16434b7" providerId="ADAL" clId="{A46A6217-1D08-48BA-A550-CECD7BA1A3BD}" dt="2025-10-14T02:49:25.042" v="561" actId="20577"/>
        <pc:sldMkLst>
          <pc:docMk/>
          <pc:sldMk cId="1976101249" sldId="4548"/>
        </pc:sldMkLst>
        <pc:spChg chg="mod">
          <ac:chgData name="Phocas NYANDWI" userId="6f7ed918-0c63-4828-8475-f609f16434b7" providerId="ADAL" clId="{A46A6217-1D08-48BA-A550-CECD7BA1A3BD}" dt="2025-10-12T16:47:51.450" v="26" actId="6549"/>
          <ac:spMkLst>
            <pc:docMk/>
            <pc:sldMk cId="1976101249" sldId="4548"/>
            <ac:spMk id="8" creationId="{66B0DB25-9B7D-6EBC-A19D-3501AA370CD4}"/>
          </ac:spMkLst>
        </pc:spChg>
        <pc:spChg chg="mod">
          <ac:chgData name="Phocas NYANDWI" userId="6f7ed918-0c63-4828-8475-f609f16434b7" providerId="ADAL" clId="{A46A6217-1D08-48BA-A550-CECD7BA1A3BD}" dt="2025-10-14T02:49:25.042" v="561" actId="20577"/>
          <ac:spMkLst>
            <pc:docMk/>
            <pc:sldMk cId="1976101249" sldId="4548"/>
            <ac:spMk id="9" creationId="{F27AB4DF-503B-4CA8-B6EA-A69FACC3F061}"/>
          </ac:spMkLst>
        </pc:spChg>
      </pc:sldChg>
      <pc:sldChg chg="del">
        <pc:chgData name="Phocas NYANDWI" userId="6f7ed918-0c63-4828-8475-f609f16434b7" providerId="ADAL" clId="{A46A6217-1D08-48BA-A550-CECD7BA1A3BD}" dt="2025-10-14T05:16:14.119" v="4269" actId="2696"/>
        <pc:sldMkLst>
          <pc:docMk/>
          <pc:sldMk cId="975772252" sldId="4549"/>
        </pc:sldMkLst>
      </pc:sldChg>
      <pc:sldChg chg="addSp delSp modSp mod">
        <pc:chgData name="Phocas NYANDWI" userId="6f7ed918-0c63-4828-8475-f609f16434b7" providerId="ADAL" clId="{A46A6217-1D08-48BA-A550-CECD7BA1A3BD}" dt="2025-10-14T03:31:16.478" v="1254" actId="20577"/>
        <pc:sldMkLst>
          <pc:docMk/>
          <pc:sldMk cId="2007819011" sldId="4550"/>
        </pc:sldMkLst>
        <pc:spChg chg="add mod">
          <ac:chgData name="Phocas NYANDWI" userId="6f7ed918-0c63-4828-8475-f609f16434b7" providerId="ADAL" clId="{A46A6217-1D08-48BA-A550-CECD7BA1A3BD}" dt="2025-10-14T03:26:21.666" v="1036" actId="1076"/>
          <ac:spMkLst>
            <pc:docMk/>
            <pc:sldMk cId="2007819011" sldId="4550"/>
            <ac:spMk id="2" creationId="{47948113-A95D-69B9-2DDA-1B226B719629}"/>
          </ac:spMkLst>
        </pc:spChg>
        <pc:spChg chg="add mod">
          <ac:chgData name="Phocas NYANDWI" userId="6f7ed918-0c63-4828-8475-f609f16434b7" providerId="ADAL" clId="{A46A6217-1D08-48BA-A550-CECD7BA1A3BD}" dt="2025-10-14T03:26:33.536" v="1039" actId="1076"/>
          <ac:spMkLst>
            <pc:docMk/>
            <pc:sldMk cId="2007819011" sldId="4550"/>
            <ac:spMk id="3" creationId="{794A2AA6-ADAF-0815-FA59-D585E3FFD440}"/>
          </ac:spMkLst>
        </pc:spChg>
        <pc:spChg chg="add mod">
          <ac:chgData name="Phocas NYANDWI" userId="6f7ed918-0c63-4828-8475-f609f16434b7" providerId="ADAL" clId="{A46A6217-1D08-48BA-A550-CECD7BA1A3BD}" dt="2025-10-14T03:31:16.478" v="1254" actId="20577"/>
          <ac:spMkLst>
            <pc:docMk/>
            <pc:sldMk cId="2007819011" sldId="4550"/>
            <ac:spMk id="4" creationId="{94C0050B-06CE-1463-B04B-49997D906B63}"/>
          </ac:spMkLst>
        </pc:spChg>
        <pc:spChg chg="mod">
          <ac:chgData name="Phocas NYANDWI" userId="6f7ed918-0c63-4828-8475-f609f16434b7" providerId="ADAL" clId="{A46A6217-1D08-48BA-A550-CECD7BA1A3BD}" dt="2025-10-14T03:25:58.123" v="1032" actId="1076"/>
          <ac:spMkLst>
            <pc:docMk/>
            <pc:sldMk cId="2007819011" sldId="4550"/>
            <ac:spMk id="7" creationId="{E9F253A1-5979-4E1E-903B-DFE2A349A1B3}"/>
          </ac:spMkLst>
        </pc:spChg>
        <pc:spChg chg="mod">
          <ac:chgData name="Phocas NYANDWI" userId="6f7ed918-0c63-4828-8475-f609f16434b7" providerId="ADAL" clId="{A46A6217-1D08-48BA-A550-CECD7BA1A3BD}" dt="2025-10-14T03:09:30.777" v="719" actId="20577"/>
          <ac:spMkLst>
            <pc:docMk/>
            <pc:sldMk cId="2007819011" sldId="4550"/>
            <ac:spMk id="8" creationId="{66B0DB25-9B7D-6EBC-A19D-3501AA370CD4}"/>
          </ac:spMkLst>
        </pc:spChg>
        <pc:spChg chg="mod">
          <ac:chgData name="Phocas NYANDWI" userId="6f7ed918-0c63-4828-8475-f609f16434b7" providerId="ADAL" clId="{A46A6217-1D08-48BA-A550-CECD7BA1A3BD}" dt="2025-10-14T03:26:05.878" v="1033" actId="1076"/>
          <ac:spMkLst>
            <pc:docMk/>
            <pc:sldMk cId="2007819011" sldId="4550"/>
            <ac:spMk id="11" creationId="{63D614AD-FA96-4A03-854E-30C1E2408265}"/>
          </ac:spMkLst>
        </pc:spChg>
        <pc:spChg chg="del">
          <ac:chgData name="Phocas NYANDWI" userId="6f7ed918-0c63-4828-8475-f609f16434b7" providerId="ADAL" clId="{A46A6217-1D08-48BA-A550-CECD7BA1A3BD}" dt="2025-10-14T03:19:30.944" v="814" actId="478"/>
          <ac:spMkLst>
            <pc:docMk/>
            <pc:sldMk cId="2007819011" sldId="4550"/>
            <ac:spMk id="12" creationId="{65DA9FE4-D9BB-40A8-B7B0-BF4F15574C8F}"/>
          </ac:spMkLst>
        </pc:spChg>
        <pc:spChg chg="mod">
          <ac:chgData name="Phocas NYANDWI" userId="6f7ed918-0c63-4828-8475-f609f16434b7" providerId="ADAL" clId="{A46A6217-1D08-48BA-A550-CECD7BA1A3BD}" dt="2025-10-14T03:26:09.502" v="1034" actId="1076"/>
          <ac:spMkLst>
            <pc:docMk/>
            <pc:sldMk cId="2007819011" sldId="4550"/>
            <ac:spMk id="13" creationId="{F88A1F0B-80CC-40AC-9882-68755166E8BB}"/>
          </ac:spMkLst>
        </pc:spChg>
        <pc:spChg chg="mod">
          <ac:chgData name="Phocas NYANDWI" userId="6f7ed918-0c63-4828-8475-f609f16434b7" providerId="ADAL" clId="{A46A6217-1D08-48BA-A550-CECD7BA1A3BD}" dt="2025-10-14T03:26:17.093" v="1035" actId="1076"/>
          <ac:spMkLst>
            <pc:docMk/>
            <pc:sldMk cId="2007819011" sldId="4550"/>
            <ac:spMk id="14" creationId="{61CBC2CB-5E64-44ED-8E60-5C5EB049A29C}"/>
          </ac:spMkLst>
        </pc:spChg>
        <pc:spChg chg="del">
          <ac:chgData name="Phocas NYANDWI" userId="6f7ed918-0c63-4828-8475-f609f16434b7" providerId="ADAL" clId="{A46A6217-1D08-48BA-A550-CECD7BA1A3BD}" dt="2025-10-14T03:15:47.460" v="775" actId="478"/>
          <ac:spMkLst>
            <pc:docMk/>
            <pc:sldMk cId="2007819011" sldId="4550"/>
            <ac:spMk id="15" creationId="{D8493B94-B566-41AE-95CE-A6E92B6DEBF1}"/>
          </ac:spMkLst>
        </pc:spChg>
        <pc:spChg chg="del">
          <ac:chgData name="Phocas NYANDWI" userId="6f7ed918-0c63-4828-8475-f609f16434b7" providerId="ADAL" clId="{A46A6217-1D08-48BA-A550-CECD7BA1A3BD}" dt="2025-10-14T03:18:07.952" v="797" actId="478"/>
          <ac:spMkLst>
            <pc:docMk/>
            <pc:sldMk cId="2007819011" sldId="4550"/>
            <ac:spMk id="16" creationId="{92275548-9848-4FE7-979B-23A28E615D48}"/>
          </ac:spMkLst>
        </pc:spChg>
        <pc:spChg chg="mod">
          <ac:chgData name="Phocas NYANDWI" userId="6f7ed918-0c63-4828-8475-f609f16434b7" providerId="ADAL" clId="{A46A6217-1D08-48BA-A550-CECD7BA1A3BD}" dt="2025-10-14T03:26:41.471" v="1041" actId="1076"/>
          <ac:spMkLst>
            <pc:docMk/>
            <pc:sldMk cId="2007819011" sldId="4550"/>
            <ac:spMk id="18" creationId="{8555AE59-77B2-46E7-9A76-64CF39F88AD1}"/>
          </ac:spMkLst>
        </pc:spChg>
        <pc:spChg chg="mod">
          <ac:chgData name="Phocas NYANDWI" userId="6f7ed918-0c63-4828-8475-f609f16434b7" providerId="ADAL" clId="{A46A6217-1D08-48BA-A550-CECD7BA1A3BD}" dt="2025-10-14T03:26:48.341" v="1042" actId="1076"/>
          <ac:spMkLst>
            <pc:docMk/>
            <pc:sldMk cId="2007819011" sldId="4550"/>
            <ac:spMk id="20" creationId="{6BB40CFA-CCA8-4628-9A5F-364680FB1526}"/>
          </ac:spMkLst>
        </pc:spChg>
        <pc:spChg chg="mod">
          <ac:chgData name="Phocas NYANDWI" userId="6f7ed918-0c63-4828-8475-f609f16434b7" providerId="ADAL" clId="{A46A6217-1D08-48BA-A550-CECD7BA1A3BD}" dt="2025-10-14T03:26:37.052" v="1040" actId="1076"/>
          <ac:spMkLst>
            <pc:docMk/>
            <pc:sldMk cId="2007819011" sldId="4550"/>
            <ac:spMk id="21" creationId="{F5F09F27-B371-4543-870E-A64B1AD5E475}"/>
          </ac:spMkLst>
        </pc:spChg>
      </pc:sldChg>
      <pc:sldChg chg="del">
        <pc:chgData name="Phocas NYANDWI" userId="6f7ed918-0c63-4828-8475-f609f16434b7" providerId="ADAL" clId="{A46A6217-1D08-48BA-A550-CECD7BA1A3BD}" dt="2025-10-14T05:15:37.384" v="4263" actId="2696"/>
        <pc:sldMkLst>
          <pc:docMk/>
          <pc:sldMk cId="1292091354" sldId="4551"/>
        </pc:sldMkLst>
      </pc:sldChg>
      <pc:sldChg chg="addSp delSp modSp del mod">
        <pc:chgData name="Phocas NYANDWI" userId="6f7ed918-0c63-4828-8475-f609f16434b7" providerId="ADAL" clId="{A46A6217-1D08-48BA-A550-CECD7BA1A3BD}" dt="2025-10-14T05:16:02.791" v="4267" actId="2696"/>
        <pc:sldMkLst>
          <pc:docMk/>
          <pc:sldMk cId="985016540" sldId="4552"/>
        </pc:sldMkLst>
        <pc:spChg chg="add mod">
          <ac:chgData name="Phocas NYANDWI" userId="6f7ed918-0c63-4828-8475-f609f16434b7" providerId="ADAL" clId="{A46A6217-1D08-48BA-A550-CECD7BA1A3BD}" dt="2025-10-14T02:32:20.491" v="540" actId="6549"/>
          <ac:spMkLst>
            <pc:docMk/>
            <pc:sldMk cId="985016540" sldId="4552"/>
            <ac:spMk id="9" creationId="{71DABCB8-49DF-963D-1E76-3AA23CCC3648}"/>
          </ac:spMkLst>
        </pc:spChg>
        <pc:picChg chg="add del mod">
          <ac:chgData name="Phocas NYANDWI" userId="6f7ed918-0c63-4828-8475-f609f16434b7" providerId="ADAL" clId="{A46A6217-1D08-48BA-A550-CECD7BA1A3BD}" dt="2025-10-14T02:28:50.216" v="386" actId="478"/>
          <ac:picMkLst>
            <pc:docMk/>
            <pc:sldMk cId="985016540" sldId="4552"/>
            <ac:picMk id="2" creationId="{C787084B-AA25-949E-1530-5D0228D83C6C}"/>
          </ac:picMkLst>
        </pc:picChg>
        <pc:picChg chg="add del mod">
          <ac:chgData name="Phocas NYANDWI" userId="6f7ed918-0c63-4828-8475-f609f16434b7" providerId="ADAL" clId="{A46A6217-1D08-48BA-A550-CECD7BA1A3BD}" dt="2025-10-14T02:30:36.176" v="389" actId="478"/>
          <ac:picMkLst>
            <pc:docMk/>
            <pc:sldMk cId="985016540" sldId="4552"/>
            <ac:picMk id="3" creationId="{2C65DBB6-851C-0969-8891-68BBED3955A8}"/>
          </ac:picMkLst>
        </pc:picChg>
      </pc:sldChg>
      <pc:sldChg chg="del">
        <pc:chgData name="Phocas NYANDWI" userId="6f7ed918-0c63-4828-8475-f609f16434b7" providerId="ADAL" clId="{A46A6217-1D08-48BA-A550-CECD7BA1A3BD}" dt="2025-10-14T05:15:26.972" v="4262" actId="2696"/>
        <pc:sldMkLst>
          <pc:docMk/>
          <pc:sldMk cId="2927578640" sldId="4553"/>
        </pc:sldMkLst>
      </pc:sldChg>
      <pc:sldChg chg="del">
        <pc:chgData name="Phocas NYANDWI" userId="6f7ed918-0c63-4828-8475-f609f16434b7" providerId="ADAL" clId="{A46A6217-1D08-48BA-A550-CECD7BA1A3BD}" dt="2025-10-14T05:15:58.264" v="4266" actId="2696"/>
        <pc:sldMkLst>
          <pc:docMk/>
          <pc:sldMk cId="2218974899" sldId="4554"/>
        </pc:sldMkLst>
      </pc:sldChg>
      <pc:sldChg chg="modSp mod">
        <pc:chgData name="Phocas NYANDWI" userId="6f7ed918-0c63-4828-8475-f609f16434b7" providerId="ADAL" clId="{A46A6217-1D08-48BA-A550-CECD7BA1A3BD}" dt="2025-10-14T05:32:49.554" v="4964" actId="20577"/>
        <pc:sldMkLst>
          <pc:docMk/>
          <pc:sldMk cId="1924069155" sldId="4555"/>
        </pc:sldMkLst>
        <pc:spChg chg="mod">
          <ac:chgData name="Phocas NYANDWI" userId="6f7ed918-0c63-4828-8475-f609f16434b7" providerId="ADAL" clId="{A46A6217-1D08-48BA-A550-CECD7BA1A3BD}" dt="2025-10-14T04:36:39.677" v="3025" actId="20577"/>
          <ac:spMkLst>
            <pc:docMk/>
            <pc:sldMk cId="1924069155" sldId="4555"/>
            <ac:spMk id="9" creationId="{D3803D4F-C119-420F-816C-41904FB8C4E6}"/>
          </ac:spMkLst>
        </pc:spChg>
        <pc:spChg chg="mod">
          <ac:chgData name="Phocas NYANDWI" userId="6f7ed918-0c63-4828-8475-f609f16434b7" providerId="ADAL" clId="{A46A6217-1D08-48BA-A550-CECD7BA1A3BD}" dt="2025-10-14T04:36:04.674" v="3000" actId="20577"/>
          <ac:spMkLst>
            <pc:docMk/>
            <pc:sldMk cId="1924069155" sldId="4555"/>
            <ac:spMk id="11" creationId="{D73EC39F-3254-4306-9FEC-FAB6D2BC9E20}"/>
          </ac:spMkLst>
        </pc:spChg>
        <pc:spChg chg="mod">
          <ac:chgData name="Phocas NYANDWI" userId="6f7ed918-0c63-4828-8475-f609f16434b7" providerId="ADAL" clId="{A46A6217-1D08-48BA-A550-CECD7BA1A3BD}" dt="2025-10-14T05:32:49.554" v="4964" actId="20577"/>
          <ac:spMkLst>
            <pc:docMk/>
            <pc:sldMk cId="1924069155" sldId="4555"/>
            <ac:spMk id="20" creationId="{D7144590-D835-419D-A308-6D39DB30D4A0}"/>
          </ac:spMkLst>
        </pc:spChg>
        <pc:spChg chg="mod">
          <ac:chgData name="Phocas NYANDWI" userId="6f7ed918-0c63-4828-8475-f609f16434b7" providerId="ADAL" clId="{A46A6217-1D08-48BA-A550-CECD7BA1A3BD}" dt="2025-10-14T04:33:23.688" v="2996" actId="20577"/>
          <ac:spMkLst>
            <pc:docMk/>
            <pc:sldMk cId="1924069155" sldId="4555"/>
            <ac:spMk id="26" creationId="{7BFFAA30-9EFE-4591-B62D-38FFA95840C8}"/>
          </ac:spMkLst>
        </pc:spChg>
        <pc:spChg chg="mod">
          <ac:chgData name="Phocas NYANDWI" userId="6f7ed918-0c63-4828-8475-f609f16434b7" providerId="ADAL" clId="{A46A6217-1D08-48BA-A550-CECD7BA1A3BD}" dt="2025-10-14T04:36:23.551" v="3014" actId="6549"/>
          <ac:spMkLst>
            <pc:docMk/>
            <pc:sldMk cId="1924069155" sldId="4555"/>
            <ac:spMk id="29" creationId="{08D9A36A-E685-45B0-B6F3-C14EEA3796FB}"/>
          </ac:spMkLst>
        </pc:spChg>
      </pc:sldChg>
      <pc:sldChg chg="modSp del mod">
        <pc:chgData name="Phocas NYANDWI" userId="6f7ed918-0c63-4828-8475-f609f16434b7" providerId="ADAL" clId="{A46A6217-1D08-48BA-A550-CECD7BA1A3BD}" dt="2025-10-14T03:51:33.930" v="1528" actId="2696"/>
        <pc:sldMkLst>
          <pc:docMk/>
          <pc:sldMk cId="3454701093" sldId="4558"/>
        </pc:sldMkLst>
        <pc:spChg chg="mod">
          <ac:chgData name="Phocas NYANDWI" userId="6f7ed918-0c63-4828-8475-f609f16434b7" providerId="ADAL" clId="{A46A6217-1D08-48BA-A550-CECD7BA1A3BD}" dt="2025-10-14T02:26:41.738" v="381" actId="1076"/>
          <ac:spMkLst>
            <pc:docMk/>
            <pc:sldMk cId="3454701093" sldId="4558"/>
            <ac:spMk id="5" creationId="{CA1684CD-0DF6-4D24-AAE9-528B1D3FB3ED}"/>
          </ac:spMkLst>
        </pc:spChg>
        <pc:spChg chg="mod">
          <ac:chgData name="Phocas NYANDWI" userId="6f7ed918-0c63-4828-8475-f609f16434b7" providerId="ADAL" clId="{A46A6217-1D08-48BA-A550-CECD7BA1A3BD}" dt="2025-10-14T02:26:47.637" v="382" actId="1076"/>
          <ac:spMkLst>
            <pc:docMk/>
            <pc:sldMk cId="3454701093" sldId="4558"/>
            <ac:spMk id="16" creationId="{BEB94D24-D726-4FB1-B089-D4CA02FC5121}"/>
          </ac:spMkLst>
        </pc:spChg>
        <pc:spChg chg="mod">
          <ac:chgData name="Phocas NYANDWI" userId="6f7ed918-0c63-4828-8475-f609f16434b7" providerId="ADAL" clId="{A46A6217-1D08-48BA-A550-CECD7BA1A3BD}" dt="2025-10-14T02:26:56.842" v="383" actId="1076"/>
          <ac:spMkLst>
            <pc:docMk/>
            <pc:sldMk cId="3454701093" sldId="4558"/>
            <ac:spMk id="19" creationId="{78E68F68-EA9F-44FB-9F7B-E8DEECDE45A2}"/>
          </ac:spMkLst>
        </pc:spChg>
        <pc:spChg chg="mod">
          <ac:chgData name="Phocas NYANDWI" userId="6f7ed918-0c63-4828-8475-f609f16434b7" providerId="ADAL" clId="{A46A6217-1D08-48BA-A550-CECD7BA1A3BD}" dt="2025-10-14T02:20:13.096" v="108" actId="20577"/>
          <ac:spMkLst>
            <pc:docMk/>
            <pc:sldMk cId="3454701093" sldId="4558"/>
            <ac:spMk id="23" creationId="{843081B4-2E2A-46C7-9243-9977ED948A41}"/>
          </ac:spMkLst>
        </pc:spChg>
        <pc:spChg chg="mod">
          <ac:chgData name="Phocas NYANDWI" userId="6f7ed918-0c63-4828-8475-f609f16434b7" providerId="ADAL" clId="{A46A6217-1D08-48BA-A550-CECD7BA1A3BD}" dt="2025-10-14T02:21:00.066" v="139" actId="6549"/>
          <ac:spMkLst>
            <pc:docMk/>
            <pc:sldMk cId="3454701093" sldId="4558"/>
            <ac:spMk id="29" creationId="{98134047-03B6-4000-9FBC-D4C9674BE48C}"/>
          </ac:spMkLst>
        </pc:spChg>
        <pc:spChg chg="mod">
          <ac:chgData name="Phocas NYANDWI" userId="6f7ed918-0c63-4828-8475-f609f16434b7" providerId="ADAL" clId="{A46A6217-1D08-48BA-A550-CECD7BA1A3BD}" dt="2025-10-14T02:20:56.176" v="138" actId="6549"/>
          <ac:spMkLst>
            <pc:docMk/>
            <pc:sldMk cId="3454701093" sldId="4558"/>
            <ac:spMk id="30" creationId="{9C9782E7-D115-4E81-9F0C-B8EA5FC2B494}"/>
          </ac:spMkLst>
        </pc:spChg>
      </pc:sldChg>
      <pc:sldChg chg="add">
        <pc:chgData name="Phocas NYANDWI" userId="6f7ed918-0c63-4828-8475-f609f16434b7" providerId="ADAL" clId="{A46A6217-1D08-48BA-A550-CECD7BA1A3BD}" dt="2025-10-14T03:51:53.182" v="1529"/>
        <pc:sldMkLst>
          <pc:docMk/>
          <pc:sldMk cId="4095604490" sldId="4558"/>
        </pc:sldMkLst>
      </pc:sldChg>
      <pc:sldChg chg="del">
        <pc:chgData name="Phocas NYANDWI" userId="6f7ed918-0c63-4828-8475-f609f16434b7" providerId="ADAL" clId="{A46A6217-1D08-48BA-A550-CECD7BA1A3BD}" dt="2025-10-14T05:15:45.392" v="4264" actId="2696"/>
        <pc:sldMkLst>
          <pc:docMk/>
          <pc:sldMk cId="2988317959" sldId="4559"/>
        </pc:sldMkLst>
      </pc:sldChg>
      <pc:sldChg chg="del">
        <pc:chgData name="Phocas NYANDWI" userId="6f7ed918-0c63-4828-8475-f609f16434b7" providerId="ADAL" clId="{A46A6217-1D08-48BA-A550-CECD7BA1A3BD}" dt="2025-10-14T05:15:52.245" v="4265" actId="2696"/>
        <pc:sldMkLst>
          <pc:docMk/>
          <pc:sldMk cId="4189255324" sldId="4560"/>
        </pc:sldMkLst>
      </pc:sldChg>
      <pc:sldChg chg="addSp delSp modSp add del mod">
        <pc:chgData name="Phocas NYANDWI" userId="6f7ed918-0c63-4828-8475-f609f16434b7" providerId="ADAL" clId="{A46A6217-1D08-48BA-A550-CECD7BA1A3BD}" dt="2025-10-14T03:31:37.318" v="1255" actId="2696"/>
        <pc:sldMkLst>
          <pc:docMk/>
          <pc:sldMk cId="2939042020" sldId="4561"/>
        </pc:sldMkLst>
        <pc:spChg chg="add mod">
          <ac:chgData name="Phocas NYANDWI" userId="6f7ed918-0c63-4828-8475-f609f16434b7" providerId="ADAL" clId="{A46A6217-1D08-48BA-A550-CECD7BA1A3BD}" dt="2025-10-14T03:11:56.275" v="729" actId="1076"/>
          <ac:spMkLst>
            <pc:docMk/>
            <pc:sldMk cId="2939042020" sldId="4561"/>
            <ac:spMk id="2" creationId="{615DCE72-8251-8BE5-A3E9-34C8829661B6}"/>
          </ac:spMkLst>
        </pc:spChg>
        <pc:spChg chg="del">
          <ac:chgData name="Phocas NYANDWI" userId="6f7ed918-0c63-4828-8475-f609f16434b7" providerId="ADAL" clId="{A46A6217-1D08-48BA-A550-CECD7BA1A3BD}" dt="2025-10-14T03:11:10.900" v="727" actId="478"/>
          <ac:spMkLst>
            <pc:docMk/>
            <pc:sldMk cId="2939042020" sldId="4561"/>
            <ac:spMk id="7" creationId="{E9F253A1-5979-4E1E-903B-DFE2A349A1B3}"/>
          </ac:spMkLst>
        </pc:spChg>
        <pc:spChg chg="mod">
          <ac:chgData name="Phocas NYANDWI" userId="6f7ed918-0c63-4828-8475-f609f16434b7" providerId="ADAL" clId="{A46A6217-1D08-48BA-A550-CECD7BA1A3BD}" dt="2025-10-14T03:13:48.521" v="733" actId="1076"/>
          <ac:spMkLst>
            <pc:docMk/>
            <pc:sldMk cId="2939042020" sldId="4561"/>
            <ac:spMk id="11" creationId="{63D614AD-FA96-4A03-854E-30C1E2408265}"/>
          </ac:spMkLst>
        </pc:spChg>
        <pc:spChg chg="mod">
          <ac:chgData name="Phocas NYANDWI" userId="6f7ed918-0c63-4828-8475-f609f16434b7" providerId="ADAL" clId="{A46A6217-1D08-48BA-A550-CECD7BA1A3BD}" dt="2025-10-14T03:10:39.696" v="722" actId="1076"/>
          <ac:spMkLst>
            <pc:docMk/>
            <pc:sldMk cId="2939042020" sldId="4561"/>
            <ac:spMk id="13" creationId="{F88A1F0B-80CC-40AC-9882-68755166E8BB}"/>
          </ac:spMkLst>
        </pc:spChg>
        <pc:spChg chg="mod">
          <ac:chgData name="Phocas NYANDWI" userId="6f7ed918-0c63-4828-8475-f609f16434b7" providerId="ADAL" clId="{A46A6217-1D08-48BA-A550-CECD7BA1A3BD}" dt="2025-10-14T03:14:14.642" v="734" actId="1076"/>
          <ac:spMkLst>
            <pc:docMk/>
            <pc:sldMk cId="2939042020" sldId="4561"/>
            <ac:spMk id="14" creationId="{61CBC2CB-5E64-44ED-8E60-5C5EB049A29C}"/>
          </ac:spMkLst>
        </pc:spChg>
        <pc:spChg chg="mod">
          <ac:chgData name="Phocas NYANDWI" userId="6f7ed918-0c63-4828-8475-f609f16434b7" providerId="ADAL" clId="{A46A6217-1D08-48BA-A550-CECD7BA1A3BD}" dt="2025-10-14T03:10:53.343" v="726" actId="1076"/>
          <ac:spMkLst>
            <pc:docMk/>
            <pc:sldMk cId="2939042020" sldId="4561"/>
            <ac:spMk id="15" creationId="{D8493B94-B566-41AE-95CE-A6E92B6DEBF1}"/>
          </ac:spMkLst>
        </pc:spChg>
        <pc:spChg chg="mod">
          <ac:chgData name="Phocas NYANDWI" userId="6f7ed918-0c63-4828-8475-f609f16434b7" providerId="ADAL" clId="{A46A6217-1D08-48BA-A550-CECD7BA1A3BD}" dt="2025-10-14T03:13:43.323" v="732" actId="1076"/>
          <ac:spMkLst>
            <pc:docMk/>
            <pc:sldMk cId="2939042020" sldId="4561"/>
            <ac:spMk id="17" creationId="{80BB996B-E5BD-4B29-84F6-3562458829BE}"/>
          </ac:spMkLst>
        </pc:spChg>
        <pc:spChg chg="del mod">
          <ac:chgData name="Phocas NYANDWI" userId="6f7ed918-0c63-4828-8475-f609f16434b7" providerId="ADAL" clId="{A46A6217-1D08-48BA-A550-CECD7BA1A3BD}" dt="2025-10-14T03:13:17.904" v="730" actId="478"/>
          <ac:spMkLst>
            <pc:docMk/>
            <pc:sldMk cId="2939042020" sldId="4561"/>
            <ac:spMk id="19" creationId="{7B865C4D-1AE6-488A-8CE1-7186D464754B}"/>
          </ac:spMkLst>
        </pc:spChg>
        <pc:spChg chg="del mod">
          <ac:chgData name="Phocas NYANDWI" userId="6f7ed918-0c63-4828-8475-f609f16434b7" providerId="ADAL" clId="{A46A6217-1D08-48BA-A550-CECD7BA1A3BD}" dt="2025-10-14T03:13:29.613" v="731" actId="478"/>
          <ac:spMkLst>
            <pc:docMk/>
            <pc:sldMk cId="2939042020" sldId="4561"/>
            <ac:spMk id="22" creationId="{23384E41-B87E-4635-81AA-F8136B0B1F3E}"/>
          </ac:spMkLst>
        </pc:spChg>
        <pc:spChg chg="mod">
          <ac:chgData name="Phocas NYANDWI" userId="6f7ed918-0c63-4828-8475-f609f16434b7" providerId="ADAL" clId="{A46A6217-1D08-48BA-A550-CECD7BA1A3BD}" dt="2025-10-14T03:08:21.669" v="703" actId="1076"/>
          <ac:spMkLst>
            <pc:docMk/>
            <pc:sldMk cId="2939042020" sldId="4561"/>
            <ac:spMk id="23" creationId="{5B16FD42-D058-4AFD-9CA4-C4D295F26023}"/>
          </ac:spMkLst>
        </pc:spChg>
        <pc:spChg chg="del">
          <ac:chgData name="Phocas NYANDWI" userId="6f7ed918-0c63-4828-8475-f609f16434b7" providerId="ADAL" clId="{A46A6217-1D08-48BA-A550-CECD7BA1A3BD}" dt="2025-10-14T03:07:54.942" v="698" actId="478"/>
          <ac:spMkLst>
            <pc:docMk/>
            <pc:sldMk cId="2939042020" sldId="4561"/>
            <ac:spMk id="25" creationId="{30DF3252-D1B9-4CFF-BDE0-C72583C7BDF1}"/>
          </ac:spMkLst>
        </pc:spChg>
        <pc:spChg chg="del">
          <ac:chgData name="Phocas NYANDWI" userId="6f7ed918-0c63-4828-8475-f609f16434b7" providerId="ADAL" clId="{A46A6217-1D08-48BA-A550-CECD7BA1A3BD}" dt="2025-10-14T03:07:58.078" v="699" actId="478"/>
          <ac:spMkLst>
            <pc:docMk/>
            <pc:sldMk cId="2939042020" sldId="4561"/>
            <ac:spMk id="26" creationId="{765E47F9-37B2-4ED4-B94B-F063A7464EA9}"/>
          </ac:spMkLst>
        </pc:spChg>
        <pc:spChg chg="del">
          <ac:chgData name="Phocas NYANDWI" userId="6f7ed918-0c63-4828-8475-f609f16434b7" providerId="ADAL" clId="{A46A6217-1D08-48BA-A550-CECD7BA1A3BD}" dt="2025-10-14T03:07:51.076" v="697" actId="478"/>
          <ac:spMkLst>
            <pc:docMk/>
            <pc:sldMk cId="2939042020" sldId="4561"/>
            <ac:spMk id="27" creationId="{5000ED9C-3DD5-4C8C-9AED-97F6FD09FCAE}"/>
          </ac:spMkLst>
        </pc:spChg>
        <pc:spChg chg="del">
          <ac:chgData name="Phocas NYANDWI" userId="6f7ed918-0c63-4828-8475-f609f16434b7" providerId="ADAL" clId="{A46A6217-1D08-48BA-A550-CECD7BA1A3BD}" dt="2025-10-14T03:07:46.687" v="696" actId="478"/>
          <ac:spMkLst>
            <pc:docMk/>
            <pc:sldMk cId="2939042020" sldId="4561"/>
            <ac:spMk id="28" creationId="{711DAA67-F802-48A2-8B12-12E1E10BD4B1}"/>
          </ac:spMkLst>
        </pc:spChg>
      </pc:sldChg>
      <pc:sldChg chg="del">
        <pc:chgData name="Phocas NYANDWI" userId="6f7ed918-0c63-4828-8475-f609f16434b7" providerId="ADAL" clId="{A46A6217-1D08-48BA-A550-CECD7BA1A3BD}" dt="2025-10-14T02:56:42.799" v="571" actId="2696"/>
        <pc:sldMkLst>
          <pc:docMk/>
          <pc:sldMk cId="3583019758" sldId="4561"/>
        </pc:sldMkLst>
      </pc:sldChg>
      <pc:sldChg chg="delSp modSp add mod">
        <pc:chgData name="Phocas NYANDWI" userId="6f7ed918-0c63-4828-8475-f609f16434b7" providerId="ADAL" clId="{A46A6217-1D08-48BA-A550-CECD7BA1A3BD}" dt="2025-10-14T05:47:11.545" v="6016" actId="20577"/>
        <pc:sldMkLst>
          <pc:docMk/>
          <pc:sldMk cId="1263286929" sldId="4563"/>
        </pc:sldMkLst>
        <pc:spChg chg="mod">
          <ac:chgData name="Phocas NYANDWI" userId="6f7ed918-0c63-4828-8475-f609f16434b7" providerId="ADAL" clId="{A46A6217-1D08-48BA-A550-CECD7BA1A3BD}" dt="2025-10-14T04:23:31.776" v="2748" actId="1076"/>
          <ac:spMkLst>
            <pc:docMk/>
            <pc:sldMk cId="1263286929" sldId="4563"/>
            <ac:spMk id="12" creationId="{1C3E23CF-0AD8-862D-A148-7DB40D131A1A}"/>
          </ac:spMkLst>
        </pc:spChg>
        <pc:spChg chg="del">
          <ac:chgData name="Phocas NYANDWI" userId="6f7ed918-0c63-4828-8475-f609f16434b7" providerId="ADAL" clId="{A46A6217-1D08-48BA-A550-CECD7BA1A3BD}" dt="2025-10-14T04:06:29.365" v="1935" actId="478"/>
          <ac:spMkLst>
            <pc:docMk/>
            <pc:sldMk cId="1263286929" sldId="4563"/>
            <ac:spMk id="13" creationId="{EF672F29-AB12-4D33-DED8-C0B655364FA3}"/>
          </ac:spMkLst>
        </pc:spChg>
        <pc:spChg chg="mod">
          <ac:chgData name="Phocas NYANDWI" userId="6f7ed918-0c63-4828-8475-f609f16434b7" providerId="ADAL" clId="{A46A6217-1D08-48BA-A550-CECD7BA1A3BD}" dt="2025-10-14T05:17:41.219" v="4294" actId="6549"/>
          <ac:spMkLst>
            <pc:docMk/>
            <pc:sldMk cId="1263286929" sldId="4563"/>
            <ac:spMk id="29" creationId="{B8F93B87-6704-B894-1D13-2634416F0609}"/>
          </ac:spMkLst>
        </pc:spChg>
        <pc:spChg chg="mod">
          <ac:chgData name="Phocas NYANDWI" userId="6f7ed918-0c63-4828-8475-f609f16434b7" providerId="ADAL" clId="{A46A6217-1D08-48BA-A550-CECD7BA1A3BD}" dt="2025-10-14T04:23:28.600" v="2747" actId="1076"/>
          <ac:spMkLst>
            <pc:docMk/>
            <pc:sldMk cId="1263286929" sldId="4563"/>
            <ac:spMk id="36" creationId="{58A89424-9C92-C82A-D045-0F2F08E0EB06}"/>
          </ac:spMkLst>
        </pc:spChg>
        <pc:spChg chg="mod">
          <ac:chgData name="Phocas NYANDWI" userId="6f7ed918-0c63-4828-8475-f609f16434b7" providerId="ADAL" clId="{A46A6217-1D08-48BA-A550-CECD7BA1A3BD}" dt="2025-10-14T04:16:58.390" v="2396" actId="6549"/>
          <ac:spMkLst>
            <pc:docMk/>
            <pc:sldMk cId="1263286929" sldId="4563"/>
            <ac:spMk id="38" creationId="{5DCD7685-BE00-367A-19D0-E544D7E39F81}"/>
          </ac:spMkLst>
        </pc:spChg>
        <pc:spChg chg="mod">
          <ac:chgData name="Phocas NYANDWI" userId="6f7ed918-0c63-4828-8475-f609f16434b7" providerId="ADAL" clId="{A46A6217-1D08-48BA-A550-CECD7BA1A3BD}" dt="2025-10-14T04:15:38.175" v="2286" actId="20577"/>
          <ac:spMkLst>
            <pc:docMk/>
            <pc:sldMk cId="1263286929" sldId="4563"/>
            <ac:spMk id="39" creationId="{4C34EFA7-F1C0-A6EE-8207-7239CB2385DD}"/>
          </ac:spMkLst>
        </pc:spChg>
        <pc:spChg chg="mod">
          <ac:chgData name="Phocas NYANDWI" userId="6f7ed918-0c63-4828-8475-f609f16434b7" providerId="ADAL" clId="{A46A6217-1D08-48BA-A550-CECD7BA1A3BD}" dt="2025-10-14T04:26:52.332" v="2956" actId="20577"/>
          <ac:spMkLst>
            <pc:docMk/>
            <pc:sldMk cId="1263286929" sldId="4563"/>
            <ac:spMk id="43" creationId="{3C9FB2A4-0938-01D2-1058-5DB8EE7C6179}"/>
          </ac:spMkLst>
        </pc:spChg>
        <pc:spChg chg="mod">
          <ac:chgData name="Phocas NYANDWI" userId="6f7ed918-0c63-4828-8475-f609f16434b7" providerId="ADAL" clId="{A46A6217-1D08-48BA-A550-CECD7BA1A3BD}" dt="2025-10-14T04:23:41.807" v="2750" actId="14100"/>
          <ac:spMkLst>
            <pc:docMk/>
            <pc:sldMk cId="1263286929" sldId="4563"/>
            <ac:spMk id="44" creationId="{BE38B0F9-B88E-39A1-691A-0E2BE9EF92F8}"/>
          </ac:spMkLst>
        </pc:spChg>
        <pc:spChg chg="mod">
          <ac:chgData name="Phocas NYANDWI" userId="6f7ed918-0c63-4828-8475-f609f16434b7" providerId="ADAL" clId="{A46A6217-1D08-48BA-A550-CECD7BA1A3BD}" dt="2025-10-14T05:47:11.545" v="6016" actId="20577"/>
          <ac:spMkLst>
            <pc:docMk/>
            <pc:sldMk cId="1263286929" sldId="4563"/>
            <ac:spMk id="47" creationId="{C0CE1D77-FFBB-444C-ADC0-2C693D34BAAF}"/>
          </ac:spMkLst>
        </pc:spChg>
        <pc:spChg chg="mod">
          <ac:chgData name="Phocas NYANDWI" userId="6f7ed918-0c63-4828-8475-f609f16434b7" providerId="ADAL" clId="{A46A6217-1D08-48BA-A550-CECD7BA1A3BD}" dt="2025-10-14T04:14:14.831" v="2213"/>
          <ac:spMkLst>
            <pc:docMk/>
            <pc:sldMk cId="1263286929" sldId="4563"/>
            <ac:spMk id="48" creationId="{FAD25710-B37D-6681-BAFE-A8BF2ECB99B7}"/>
          </ac:spMkLst>
        </pc:spChg>
        <pc:spChg chg="mod">
          <ac:chgData name="Phocas NYANDWI" userId="6f7ed918-0c63-4828-8475-f609f16434b7" providerId="ADAL" clId="{A46A6217-1D08-48BA-A550-CECD7BA1A3BD}" dt="2025-10-14T04:20:41.036" v="2618" actId="20577"/>
          <ac:spMkLst>
            <pc:docMk/>
            <pc:sldMk cId="1263286929" sldId="4563"/>
            <ac:spMk id="50" creationId="{63C5AA53-048E-3CD9-989A-A985641FD6DD}"/>
          </ac:spMkLst>
        </pc:spChg>
        <pc:spChg chg="mod">
          <ac:chgData name="Phocas NYANDWI" userId="6f7ed918-0c63-4828-8475-f609f16434b7" providerId="ADAL" clId="{A46A6217-1D08-48BA-A550-CECD7BA1A3BD}" dt="2025-10-14T04:09:31.639" v="2048" actId="20577"/>
          <ac:spMkLst>
            <pc:docMk/>
            <pc:sldMk cId="1263286929" sldId="4563"/>
            <ac:spMk id="51" creationId="{D9562D57-59E9-5F3B-2428-7E841C151E04}"/>
          </ac:spMkLst>
        </pc:spChg>
      </pc:sldChg>
      <pc:sldChg chg="modSp add del mod">
        <pc:chgData name="Phocas NYANDWI" userId="6f7ed918-0c63-4828-8475-f609f16434b7" providerId="ADAL" clId="{A46A6217-1D08-48BA-A550-CECD7BA1A3BD}" dt="2025-10-14T04:51:59.460" v="3257" actId="2696"/>
        <pc:sldMkLst>
          <pc:docMk/>
          <pc:sldMk cId="733674531" sldId="4564"/>
        </pc:sldMkLst>
        <pc:spChg chg="mod">
          <ac:chgData name="Phocas NYANDWI" userId="6f7ed918-0c63-4828-8475-f609f16434b7" providerId="ADAL" clId="{A46A6217-1D08-48BA-A550-CECD7BA1A3BD}" dt="2025-10-14T04:51:29.215" v="3256" actId="20577"/>
          <ac:spMkLst>
            <pc:docMk/>
            <pc:sldMk cId="733674531" sldId="4564"/>
            <ac:spMk id="8" creationId="{5282FFAC-6A77-6E8D-B7D0-BFDCF6E8DE60}"/>
          </ac:spMkLst>
        </pc:spChg>
      </pc:sldChg>
      <pc:sldChg chg="modSp add mod">
        <pc:chgData name="Phocas NYANDWI" userId="6f7ed918-0c63-4828-8475-f609f16434b7" providerId="ADAL" clId="{A46A6217-1D08-48BA-A550-CECD7BA1A3BD}" dt="2025-10-14T05:14:23.046" v="4261" actId="20577"/>
        <pc:sldMkLst>
          <pc:docMk/>
          <pc:sldMk cId="1502526726" sldId="4564"/>
        </pc:sldMkLst>
        <pc:spChg chg="mod">
          <ac:chgData name="Phocas NYANDWI" userId="6f7ed918-0c63-4828-8475-f609f16434b7" providerId="ADAL" clId="{A46A6217-1D08-48BA-A550-CECD7BA1A3BD}" dt="2025-10-14T04:58:05.009" v="3500" actId="20577"/>
          <ac:spMkLst>
            <pc:docMk/>
            <pc:sldMk cId="1502526726" sldId="4564"/>
            <ac:spMk id="4" creationId="{F1B65B4B-D60B-B7E1-F514-A2302FF1AAC4}"/>
          </ac:spMkLst>
        </pc:spChg>
        <pc:spChg chg="mod">
          <ac:chgData name="Phocas NYANDWI" userId="6f7ed918-0c63-4828-8475-f609f16434b7" providerId="ADAL" clId="{A46A6217-1D08-48BA-A550-CECD7BA1A3BD}" dt="2025-10-14T04:58:29.472" v="3512" actId="20577"/>
          <ac:spMkLst>
            <pc:docMk/>
            <pc:sldMk cId="1502526726" sldId="4564"/>
            <ac:spMk id="8" creationId="{5282FFAC-6A77-6E8D-B7D0-BFDCF6E8DE60}"/>
          </ac:spMkLst>
        </pc:spChg>
        <pc:spChg chg="mod">
          <ac:chgData name="Phocas NYANDWI" userId="6f7ed918-0c63-4828-8475-f609f16434b7" providerId="ADAL" clId="{A46A6217-1D08-48BA-A550-CECD7BA1A3BD}" dt="2025-10-14T05:01:48.977" v="3533" actId="20577"/>
          <ac:spMkLst>
            <pc:docMk/>
            <pc:sldMk cId="1502526726" sldId="4564"/>
            <ac:spMk id="34" creationId="{058F1234-61DD-7F8B-0C75-DCE67C2DFD14}"/>
          </ac:spMkLst>
        </pc:spChg>
        <pc:spChg chg="mod">
          <ac:chgData name="Phocas NYANDWI" userId="6f7ed918-0c63-4828-8475-f609f16434b7" providerId="ADAL" clId="{A46A6217-1D08-48BA-A550-CECD7BA1A3BD}" dt="2025-10-14T04:57:27.467" v="3459" actId="20577"/>
          <ac:spMkLst>
            <pc:docMk/>
            <pc:sldMk cId="1502526726" sldId="4564"/>
            <ac:spMk id="35" creationId="{11C6894D-9C72-FBFA-01C8-1D2600ADF851}"/>
          </ac:spMkLst>
        </pc:spChg>
        <pc:spChg chg="mod">
          <ac:chgData name="Phocas NYANDWI" userId="6f7ed918-0c63-4828-8475-f609f16434b7" providerId="ADAL" clId="{A46A6217-1D08-48BA-A550-CECD7BA1A3BD}" dt="2025-10-14T05:14:23.046" v="4261" actId="20577"/>
          <ac:spMkLst>
            <pc:docMk/>
            <pc:sldMk cId="1502526726" sldId="4564"/>
            <ac:spMk id="36" creationId="{4854897A-24C8-5176-CB50-D0F81B421A5B}"/>
          </ac:spMkLst>
        </pc:spChg>
        <pc:grpChg chg="mod">
          <ac:chgData name="Phocas NYANDWI" userId="6f7ed918-0c63-4828-8475-f609f16434b7" providerId="ADAL" clId="{A46A6217-1D08-48BA-A550-CECD7BA1A3BD}" dt="2025-10-14T05:02:53.027" v="3594" actId="14100"/>
          <ac:grpSpMkLst>
            <pc:docMk/>
            <pc:sldMk cId="1502526726" sldId="4564"/>
            <ac:grpSpMk id="12" creationId="{A01043A0-FA90-8954-9EE1-2A7707A74CC5}"/>
          </ac:grpSpMkLst>
        </pc:grpChg>
        <pc:grpChg chg="mod">
          <ac:chgData name="Phocas NYANDWI" userId="6f7ed918-0c63-4828-8475-f609f16434b7" providerId="ADAL" clId="{A46A6217-1D08-48BA-A550-CECD7BA1A3BD}" dt="2025-10-14T05:02:58.207" v="3595" actId="1076"/>
          <ac:grpSpMkLst>
            <pc:docMk/>
            <pc:sldMk cId="1502526726" sldId="4564"/>
            <ac:grpSpMk id="20" creationId="{3EDC84EF-83A7-AEB4-F945-721A2BD43FA7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755" cy="352250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069" y="0"/>
            <a:ext cx="4028755" cy="352250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405801-B1BD-4439-8778-0FE392E26390}" type="datetimeFigureOut">
              <a:rPr lang="en-GB"/>
              <a:pPr>
                <a:defRPr/>
              </a:pPr>
              <a:t>12/10/2025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150"/>
            <a:ext cx="4028755" cy="352250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069" y="6658150"/>
            <a:ext cx="4028755" cy="352250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B702BE-0BC6-4E32-B33A-6C1166920F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755" cy="350678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069" y="0"/>
            <a:ext cx="4028755" cy="350678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41AC36-0D2B-4653-AEEF-DA3DC8834DA0}" type="datetimeFigureOut">
              <a:rPr lang="en-US"/>
              <a:pPr>
                <a:defRPr/>
              </a:pPr>
              <a:t>10/12/2025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4" tIns="46062" rIns="92124" bIns="460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955" y="3330648"/>
            <a:ext cx="7436490" cy="3154523"/>
          </a:xfrm>
          <a:prstGeom prst="rect">
            <a:avLst/>
          </a:prstGeom>
        </p:spPr>
        <p:txBody>
          <a:bodyPr vert="horz" lIns="92124" tIns="46062" rIns="92124" bIns="46062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151"/>
            <a:ext cx="4028755" cy="350678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069" y="6658151"/>
            <a:ext cx="4028755" cy="350678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BC59DB-243B-4ACB-B4F9-DE1BB0AE31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C59DB-243B-4ACB-B4F9-DE1BB0AE319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19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48EA4-C8BC-4520-B671-FDD5E0A0E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5EA27-A081-FB08-CCCC-30AFD71F2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52675" y="542925"/>
            <a:ext cx="4827588" cy="27162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98EBB5-C6A1-8630-9239-65BA44FC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79062-ADB8-6E4F-4193-786A0FEFA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6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C59DB-243B-4ACB-B4F9-DE1BB0AE31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r" defTabSz="466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553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48EA4-C8BC-4520-B671-FDD5E0A0E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5EA27-A081-FB08-CCCC-30AFD71F2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52675" y="542925"/>
            <a:ext cx="4827588" cy="27162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98EBB5-C6A1-8630-9239-65BA44FC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79062-ADB8-6E4F-4193-786A0FEFA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6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C59DB-243B-4ACB-B4F9-DE1BB0AE31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r" defTabSz="466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84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48EA4-C8BC-4520-B671-FDD5E0A0E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5EA27-A081-FB08-CCCC-30AFD71F2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52675" y="542925"/>
            <a:ext cx="4827588" cy="27162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98EBB5-C6A1-8630-9239-65BA44FC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79062-ADB8-6E4F-4193-786A0FEFA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6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C59DB-243B-4ACB-B4F9-DE1BB0AE31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r" defTabSz="466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45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48EA4-C8BC-4520-B671-FDD5E0A0E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5EA27-A081-FB08-CCCC-30AFD71F2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52675" y="542925"/>
            <a:ext cx="4827588" cy="27162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98EBB5-C6A1-8630-9239-65BA44FC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79062-ADB8-6E4F-4193-786A0FEFA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6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C59DB-243B-4ACB-B4F9-DE1BB0AE31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r" defTabSz="466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10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48EA4-C8BC-4520-B671-FDD5E0A0E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5EA27-A081-FB08-CCCC-30AFD71F2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52675" y="542925"/>
            <a:ext cx="4827588" cy="27162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98EBB5-C6A1-8630-9239-65BA44FC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79062-ADB8-6E4F-4193-786A0FEFA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6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C59DB-243B-4ACB-B4F9-DE1BB0AE31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r" defTabSz="466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807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48EA4-C8BC-4520-B671-FDD5E0A0E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5EA27-A081-FB08-CCCC-30AFD71F2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52675" y="542925"/>
            <a:ext cx="4827588" cy="27162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98EBB5-C6A1-8630-9239-65BA44FC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79062-ADB8-6E4F-4193-786A0FEFA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6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C59DB-243B-4ACB-B4F9-DE1BB0AE31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r" defTabSz="466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029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48EA4-C8BC-4520-B671-FDD5E0A0E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5EA27-A081-FB08-CCCC-30AFD71F2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52675" y="542925"/>
            <a:ext cx="4827588" cy="27162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98EBB5-C6A1-8630-9239-65BA44FC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79062-ADB8-6E4F-4193-786A0FEFA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6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C59DB-243B-4ACB-B4F9-DE1BB0AE31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r" defTabSz="466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193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48EA4-C8BC-4520-B671-FDD5E0A0E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5EA27-A081-FB08-CCCC-30AFD71F2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52675" y="542925"/>
            <a:ext cx="4827588" cy="27162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98EBB5-C6A1-8630-9239-65BA44FC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79062-ADB8-6E4F-4193-786A0FEFA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6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C59DB-243B-4ACB-B4F9-DE1BB0AE31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r" defTabSz="466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11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CCD1F-75AE-550D-168C-FC231B5B3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9863DD-F2AA-B4A2-CA4A-4E9C78278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EC8430-71D5-147C-3564-BAB8D1764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Lesotho and their jeans. Institute for Insecurity studies – 53 countries in Africa have signed some sort of deal relating to the belt and road initiative. https://issafrica.org/iss-today/africa-has-much-to-gain-from-a-more-contained-bri?utm 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African imports of Chinese goods surged 25% year-on-year to $122bn in the first seven months of 2025, according to an analysis of China Customs data by Bloomberg.  https://www.bloomberg.com/news/articles/2025-08-26/china-is-pouring-exports-into-africa-faster-than-anywhere-else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8D501-CF01-0AED-40CA-42AF244B45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FBFAD-7EA4-4815-AC37-32A744A869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01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3A3E3-BD11-FA2C-401B-004870FF6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69EA18-0F58-492E-FC38-9785CF655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52675" y="542925"/>
            <a:ext cx="4827588" cy="27162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CF2F0D-2C40-C146-DABA-C3B32C18D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DB6EC-BE0B-C125-E463-1DF2E55EC4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6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C59DB-243B-4ACB-B4F9-DE1BB0AE31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r" defTabSz="466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44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BE7-7254-B642-A33E-9C8A5A0BBA18}" type="datetimeFigureOut">
              <a:rPr lang="en-US" smtClean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DF9-791D-0B4E-B9FA-48A11E72B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6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2B277BE7-7254-B642-A33E-9C8A5A0BBA18}" type="datetimeFigureOut">
              <a:rPr lang="en-US" smtClean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34E90DF9-791D-0B4E-B9FA-48A11E72B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8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2B277BE7-7254-B642-A33E-9C8A5A0BBA18}" type="datetimeFigureOut">
              <a:rPr lang="en-US" smtClean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34E90DF9-791D-0B4E-B9FA-48A11E72B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7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267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B277BE7-7254-B642-A33E-9C8A5A0BBA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4E90DF9-791D-0B4E-B9FA-48A11E72BD2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1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BE7-7254-B642-A33E-9C8A5A0BBA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DF9-791D-0B4E-B9FA-48A11E72BD2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1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BE7-7254-B642-A33E-9C8A5A0BBA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DF9-791D-0B4E-B9FA-48A11E72BD2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4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BE7-7254-B642-A33E-9C8A5A0BBA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DF9-791D-0B4E-B9FA-48A11E72BD2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29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BE7-7254-B642-A33E-9C8A5A0BBA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DF9-791D-0B4E-B9FA-48A11E72BD2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32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BE7-7254-B642-A33E-9C8A5A0BBA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DF9-791D-0B4E-B9FA-48A11E72BD2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45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BE7-7254-B642-A33E-9C8A5A0BBA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DF9-791D-0B4E-B9FA-48A11E72BD2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5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2B277BE7-7254-B642-A33E-9C8A5A0BBA18}" type="datetimeFigureOut">
              <a:rPr lang="en-US" smtClean="0"/>
              <a:pPr/>
              <a:t>10/12/2025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34E90DF9-791D-0B4E-B9FA-48A11E72B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73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BE7-7254-B642-A33E-9C8A5A0BBA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DF9-791D-0B4E-B9FA-48A11E72BD2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49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BE7-7254-B642-A33E-9C8A5A0BBA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DF9-791D-0B4E-B9FA-48A11E72BD2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15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BE7-7254-B642-A33E-9C8A5A0BBA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DF9-791D-0B4E-B9FA-48A11E72BD2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87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BE7-7254-B642-A33E-9C8A5A0BBA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DF9-791D-0B4E-B9FA-48A11E72BD2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11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BE7-7254-B642-A33E-9C8A5A0BBA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DF9-791D-0B4E-B9FA-48A11E72BD2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6178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BE7-7254-B642-A33E-9C8A5A0BBA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DF9-791D-0B4E-B9FA-48A11E72BD2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5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BE7-7254-B642-A33E-9C8A5A0BBA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DF9-791D-0B4E-B9FA-48A11E72BD2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20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BE7-7254-B642-A33E-9C8A5A0BBA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DF9-791D-0B4E-B9FA-48A11E72BD2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1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BE7-7254-B642-A33E-9C8A5A0BBA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DF9-791D-0B4E-B9FA-48A11E72BD2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71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BE7-7254-B642-A33E-9C8A5A0BBA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DF9-791D-0B4E-B9FA-48A11E72BD2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02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2B277BE7-7254-B642-A33E-9C8A5A0BBA18}" type="datetimeFigureOut">
              <a:rPr lang="en-US" smtClean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34E90DF9-791D-0B4E-B9FA-48A11E72B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0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2B277BE7-7254-B642-A33E-9C8A5A0BBA18}" type="datetimeFigureOut">
              <a:rPr lang="en-US" smtClean="0"/>
              <a:pPr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34E90DF9-791D-0B4E-B9FA-48A11E72B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2B277BE7-7254-B642-A33E-9C8A5A0BBA18}" type="datetimeFigureOut">
              <a:rPr lang="en-US" smtClean="0"/>
              <a:pPr/>
              <a:t>10/12/2025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34E90DF9-791D-0B4E-B9FA-48A11E72B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4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2B277BE7-7254-B642-A33E-9C8A5A0BBA18}" type="datetimeFigureOut">
              <a:rPr lang="en-US" smtClean="0"/>
              <a:pPr/>
              <a:t>10/12/2025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34E90DF9-791D-0B4E-B9FA-48A11E72B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2B277BE7-7254-B642-A33E-9C8A5A0BBA18}" type="datetimeFigureOut">
              <a:rPr lang="en-US" smtClean="0"/>
              <a:pPr/>
              <a:t>10/12/2025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34E90DF9-791D-0B4E-B9FA-48A11E72B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7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2B277BE7-7254-B642-A33E-9C8A5A0BBA18}" type="datetimeFigureOut">
              <a:rPr lang="en-US" smtClean="0"/>
              <a:pPr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34E90DF9-791D-0B4E-B9FA-48A11E72B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2B277BE7-7254-B642-A33E-9C8A5A0BBA18}" type="datetimeFigureOut">
              <a:rPr lang="en-US" smtClean="0"/>
              <a:pPr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fld id="{34E90DF9-791D-0B4E-B9FA-48A11E72B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9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tillium" panose="00000500000000000000"/>
              </a:defRPr>
            </a:lvl1pPr>
          </a:lstStyle>
          <a:p>
            <a:fld id="{2B277BE7-7254-B642-A33E-9C8A5A0BBA18}" type="datetimeFigureOut">
              <a:rPr lang="en-US" smtClean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tillium" panose="0000050000000000000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tillium" panose="00000500000000000000"/>
              </a:defRPr>
            </a:lvl1pPr>
          </a:lstStyle>
          <a:p>
            <a:fld id="{34E90DF9-791D-0B4E-B9FA-48A11E72B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4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48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Titillium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Titillium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Titillium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Titillium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Titillium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Titillium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Titillium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Titillium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Titillium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7BE7-7254-B642-A33E-9C8A5A0BBA18}" type="datetimeFigureOut">
              <a:rPr lang="en-US" smtClean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90DF9-791D-0B4E-B9FA-48A11E72B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59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  <p:sldLayoutId id="2147484479" r:id="rId12"/>
    <p:sldLayoutId id="2147484480" r:id="rId13"/>
    <p:sldLayoutId id="2147484481" r:id="rId14"/>
    <p:sldLayoutId id="2147484482" r:id="rId15"/>
    <p:sldLayoutId id="2147484483" r:id="rId16"/>
    <p:sldLayoutId id="214748448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27153"/>
            <a:ext cx="12192000" cy="730847"/>
          </a:xfrm>
          <a:prstGeom prst="rect">
            <a:avLst/>
          </a:prstGeom>
          <a:solidFill>
            <a:srgbClr val="F5B8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frica Re Logo MAS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" y="117246"/>
            <a:ext cx="2634728" cy="557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8332" y="1669739"/>
            <a:ext cx="921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Theme: “Growth for the African Reinsurance Industry—Navigating Global Volatility and Growing Risk Complexity”</a:t>
            </a:r>
            <a:endParaRPr lang="en-GB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354D3-5E21-482C-B3E2-16D9D0FC3FFD}"/>
              </a:ext>
            </a:extLst>
          </p:cNvPr>
          <p:cNvSpPr txBox="1"/>
          <p:nvPr/>
        </p:nvSpPr>
        <p:spPr>
          <a:xfrm>
            <a:off x="1944365" y="4502839"/>
            <a:ext cx="92153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By Dr. Phocas NYANDWI – Regional Director, Africa Re, Nairobi Regional Office, 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at the 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AIO’s 29th African Reinsurance Forum in Harare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70CF3-FDFA-4780-9486-66C30BC5C0E8}"/>
              </a:ext>
            </a:extLst>
          </p:cNvPr>
          <p:cNvSpPr txBox="1"/>
          <p:nvPr/>
        </p:nvSpPr>
        <p:spPr>
          <a:xfrm>
            <a:off x="3117079" y="2879034"/>
            <a:ext cx="64862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 Presentation Topic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tillium" panose="00000500000000000000" pitchFamily="50" charset="0"/>
                <a:ea typeface="Aptos"/>
                <a:cs typeface="Times New Roman" panose="02020603050405020304" pitchFamily="18" charset="0"/>
              </a:rPr>
              <a:t>Financial Upheaval: From Sanctions to Tariffs</a:t>
            </a:r>
            <a:endParaRPr lang="en-K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03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E1280-5AE1-F445-DDC1-048CA0C50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5AFAFF67-9098-A048-57A7-459C7CC51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906" y="3827403"/>
            <a:ext cx="2540799" cy="192277"/>
          </a:xfrm>
          <a:custGeom>
            <a:avLst/>
            <a:gdLst>
              <a:gd name="T0" fmla="*/ 0 w 4078"/>
              <a:gd name="T1" fmla="*/ 154 h 307"/>
              <a:gd name="T2" fmla="*/ 0 w 4078"/>
              <a:gd name="T3" fmla="*/ 154 h 307"/>
              <a:gd name="T4" fmla="*/ 153 w 4078"/>
              <a:gd name="T5" fmla="*/ 0 h 307"/>
              <a:gd name="T6" fmla="*/ 4077 w 4078"/>
              <a:gd name="T7" fmla="*/ 0 h 307"/>
              <a:gd name="T8" fmla="*/ 4077 w 4078"/>
              <a:gd name="T9" fmla="*/ 306 h 307"/>
              <a:gd name="T10" fmla="*/ 153 w 4078"/>
              <a:gd name="T11" fmla="*/ 306 h 307"/>
              <a:gd name="T12" fmla="*/ 153 w 4078"/>
              <a:gd name="T13" fmla="*/ 306 h 307"/>
              <a:gd name="T14" fmla="*/ 0 w 4078"/>
              <a:gd name="T15" fmla="*/ 154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78" h="307">
                <a:moveTo>
                  <a:pt x="0" y="154"/>
                </a:moveTo>
                <a:lnTo>
                  <a:pt x="0" y="154"/>
                </a:lnTo>
                <a:cubicBezTo>
                  <a:pt x="0" y="69"/>
                  <a:pt x="69" y="0"/>
                  <a:pt x="153" y="0"/>
                </a:cubicBezTo>
                <a:lnTo>
                  <a:pt x="4077" y="0"/>
                </a:lnTo>
                <a:lnTo>
                  <a:pt x="4077" y="306"/>
                </a:lnTo>
                <a:lnTo>
                  <a:pt x="153" y="306"/>
                </a:lnTo>
                <a:lnTo>
                  <a:pt x="153" y="306"/>
                </a:lnTo>
                <a:cubicBezTo>
                  <a:pt x="69" y="306"/>
                  <a:pt x="0" y="238"/>
                  <a:pt x="0" y="15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8569DC2-CD48-FF41-F517-97BD1F6DC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57" y="3827403"/>
            <a:ext cx="2540799" cy="192277"/>
          </a:xfrm>
          <a:custGeom>
            <a:avLst/>
            <a:gdLst>
              <a:gd name="T0" fmla="*/ 0 w 4078"/>
              <a:gd name="T1" fmla="*/ 0 h 307"/>
              <a:gd name="T2" fmla="*/ 4077 w 4078"/>
              <a:gd name="T3" fmla="*/ 0 h 307"/>
              <a:gd name="T4" fmla="*/ 4077 w 4078"/>
              <a:gd name="T5" fmla="*/ 306 h 307"/>
              <a:gd name="T6" fmla="*/ 0 w 4078"/>
              <a:gd name="T7" fmla="*/ 306 h 307"/>
              <a:gd name="T8" fmla="*/ 0 w 4078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8" h="307">
                <a:moveTo>
                  <a:pt x="0" y="0"/>
                </a:moveTo>
                <a:lnTo>
                  <a:pt x="4077" y="0"/>
                </a:lnTo>
                <a:lnTo>
                  <a:pt x="4077" y="306"/>
                </a:lnTo>
                <a:lnTo>
                  <a:pt x="0" y="306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2FE41390-AD38-4CE3-A0C7-12A3ADCA1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758" y="3827403"/>
            <a:ext cx="2540797" cy="192277"/>
          </a:xfrm>
          <a:custGeom>
            <a:avLst/>
            <a:gdLst>
              <a:gd name="T0" fmla="*/ 0 w 4077"/>
              <a:gd name="T1" fmla="*/ 0 h 307"/>
              <a:gd name="T2" fmla="*/ 4076 w 4077"/>
              <a:gd name="T3" fmla="*/ 0 h 307"/>
              <a:gd name="T4" fmla="*/ 4076 w 4077"/>
              <a:gd name="T5" fmla="*/ 306 h 307"/>
              <a:gd name="T6" fmla="*/ 0 w 4077"/>
              <a:gd name="T7" fmla="*/ 306 h 307"/>
              <a:gd name="T8" fmla="*/ 0 w 4077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7" h="307">
                <a:moveTo>
                  <a:pt x="0" y="0"/>
                </a:moveTo>
                <a:lnTo>
                  <a:pt x="4076" y="0"/>
                </a:lnTo>
                <a:lnTo>
                  <a:pt x="4076" y="306"/>
                </a:lnTo>
                <a:lnTo>
                  <a:pt x="0" y="306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61DA91F7-8545-D306-370D-26C32F3B8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809" y="3827403"/>
            <a:ext cx="2540797" cy="192277"/>
          </a:xfrm>
          <a:custGeom>
            <a:avLst/>
            <a:gdLst>
              <a:gd name="T0" fmla="*/ 0 w 4078"/>
              <a:gd name="T1" fmla="*/ 0 h 307"/>
              <a:gd name="T2" fmla="*/ 3924 w 4078"/>
              <a:gd name="T3" fmla="*/ 0 h 307"/>
              <a:gd name="T4" fmla="*/ 3924 w 4078"/>
              <a:gd name="T5" fmla="*/ 0 h 307"/>
              <a:gd name="T6" fmla="*/ 4077 w 4078"/>
              <a:gd name="T7" fmla="*/ 154 h 307"/>
              <a:gd name="T8" fmla="*/ 4077 w 4078"/>
              <a:gd name="T9" fmla="*/ 154 h 307"/>
              <a:gd name="T10" fmla="*/ 3924 w 4078"/>
              <a:gd name="T11" fmla="*/ 306 h 307"/>
              <a:gd name="T12" fmla="*/ 0 w 4078"/>
              <a:gd name="T13" fmla="*/ 306 h 307"/>
              <a:gd name="T14" fmla="*/ 0 w 4078"/>
              <a:gd name="T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78" h="307">
                <a:moveTo>
                  <a:pt x="0" y="0"/>
                </a:moveTo>
                <a:lnTo>
                  <a:pt x="3924" y="0"/>
                </a:lnTo>
                <a:lnTo>
                  <a:pt x="3924" y="0"/>
                </a:lnTo>
                <a:cubicBezTo>
                  <a:pt x="4009" y="0"/>
                  <a:pt x="4077" y="69"/>
                  <a:pt x="4077" y="154"/>
                </a:cubicBezTo>
                <a:lnTo>
                  <a:pt x="4077" y="154"/>
                </a:lnTo>
                <a:cubicBezTo>
                  <a:pt x="4077" y="238"/>
                  <a:pt x="4009" y="306"/>
                  <a:pt x="3924" y="306"/>
                </a:cubicBezTo>
                <a:lnTo>
                  <a:pt x="0" y="306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473078A9-4919-688E-E82E-4AA4CFC07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711" y="1998027"/>
            <a:ext cx="32962" cy="1922766"/>
          </a:xfrm>
          <a:custGeom>
            <a:avLst/>
            <a:gdLst>
              <a:gd name="T0" fmla="*/ 24 w 51"/>
              <a:gd name="T1" fmla="*/ 3088 h 3089"/>
              <a:gd name="T2" fmla="*/ 24 w 51"/>
              <a:gd name="T3" fmla="*/ 3088 h 3089"/>
              <a:gd name="T4" fmla="*/ 0 w 51"/>
              <a:gd name="T5" fmla="*/ 3062 h 3089"/>
              <a:gd name="T6" fmla="*/ 0 w 51"/>
              <a:gd name="T7" fmla="*/ 25 h 3089"/>
              <a:gd name="T8" fmla="*/ 0 w 51"/>
              <a:gd name="T9" fmla="*/ 25 h 3089"/>
              <a:gd name="T10" fmla="*/ 24 w 51"/>
              <a:gd name="T11" fmla="*/ 0 h 3089"/>
              <a:gd name="T12" fmla="*/ 24 w 51"/>
              <a:gd name="T13" fmla="*/ 0 h 3089"/>
              <a:gd name="T14" fmla="*/ 50 w 51"/>
              <a:gd name="T15" fmla="*/ 25 h 3089"/>
              <a:gd name="T16" fmla="*/ 50 w 51"/>
              <a:gd name="T17" fmla="*/ 3062 h 3089"/>
              <a:gd name="T18" fmla="*/ 50 w 51"/>
              <a:gd name="T19" fmla="*/ 3062 h 3089"/>
              <a:gd name="T20" fmla="*/ 24 w 51"/>
              <a:gd name="T21" fmla="*/ 3088 h 3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" h="3089">
                <a:moveTo>
                  <a:pt x="24" y="3088"/>
                </a:moveTo>
                <a:lnTo>
                  <a:pt x="24" y="3088"/>
                </a:lnTo>
                <a:cubicBezTo>
                  <a:pt x="11" y="3088"/>
                  <a:pt x="0" y="3076"/>
                  <a:pt x="0" y="3062"/>
                </a:cubicBezTo>
                <a:lnTo>
                  <a:pt x="0" y="25"/>
                </a:lnTo>
                <a:lnTo>
                  <a:pt x="0" y="25"/>
                </a:lnTo>
                <a:cubicBezTo>
                  <a:pt x="0" y="11"/>
                  <a:pt x="11" y="0"/>
                  <a:pt x="24" y="0"/>
                </a:cubicBezTo>
                <a:lnTo>
                  <a:pt x="24" y="0"/>
                </a:lnTo>
                <a:cubicBezTo>
                  <a:pt x="39" y="0"/>
                  <a:pt x="50" y="11"/>
                  <a:pt x="50" y="25"/>
                </a:cubicBezTo>
                <a:lnTo>
                  <a:pt x="50" y="3062"/>
                </a:lnTo>
                <a:lnTo>
                  <a:pt x="50" y="3062"/>
                </a:lnTo>
                <a:cubicBezTo>
                  <a:pt x="50" y="3076"/>
                  <a:pt x="39" y="3088"/>
                  <a:pt x="24" y="308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98F0CA7D-7D74-CB8B-6218-AFFB79231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762" y="3923539"/>
            <a:ext cx="32962" cy="1922766"/>
          </a:xfrm>
          <a:custGeom>
            <a:avLst/>
            <a:gdLst>
              <a:gd name="T0" fmla="*/ 26 w 53"/>
              <a:gd name="T1" fmla="*/ 3088 h 3089"/>
              <a:gd name="T2" fmla="*/ 26 w 53"/>
              <a:gd name="T3" fmla="*/ 3088 h 3089"/>
              <a:gd name="T4" fmla="*/ 0 w 53"/>
              <a:gd name="T5" fmla="*/ 3062 h 3089"/>
              <a:gd name="T6" fmla="*/ 0 w 53"/>
              <a:gd name="T7" fmla="*/ 24 h 3089"/>
              <a:gd name="T8" fmla="*/ 0 w 53"/>
              <a:gd name="T9" fmla="*/ 24 h 3089"/>
              <a:gd name="T10" fmla="*/ 26 w 53"/>
              <a:gd name="T11" fmla="*/ 0 h 3089"/>
              <a:gd name="T12" fmla="*/ 26 w 53"/>
              <a:gd name="T13" fmla="*/ 0 h 3089"/>
              <a:gd name="T14" fmla="*/ 52 w 53"/>
              <a:gd name="T15" fmla="*/ 24 h 3089"/>
              <a:gd name="T16" fmla="*/ 52 w 53"/>
              <a:gd name="T17" fmla="*/ 3062 h 3089"/>
              <a:gd name="T18" fmla="*/ 52 w 53"/>
              <a:gd name="T19" fmla="*/ 3062 h 3089"/>
              <a:gd name="T20" fmla="*/ 26 w 53"/>
              <a:gd name="T21" fmla="*/ 3088 h 3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3089">
                <a:moveTo>
                  <a:pt x="26" y="3088"/>
                </a:moveTo>
                <a:lnTo>
                  <a:pt x="26" y="3088"/>
                </a:lnTo>
                <a:cubicBezTo>
                  <a:pt x="12" y="3088"/>
                  <a:pt x="0" y="3076"/>
                  <a:pt x="0" y="3062"/>
                </a:cubicBezTo>
                <a:lnTo>
                  <a:pt x="0" y="24"/>
                </a:lnTo>
                <a:lnTo>
                  <a:pt x="0" y="24"/>
                </a:lnTo>
                <a:cubicBezTo>
                  <a:pt x="0" y="11"/>
                  <a:pt x="12" y="0"/>
                  <a:pt x="26" y="0"/>
                </a:cubicBezTo>
                <a:lnTo>
                  <a:pt x="26" y="0"/>
                </a:lnTo>
                <a:cubicBezTo>
                  <a:pt x="40" y="0"/>
                  <a:pt x="52" y="11"/>
                  <a:pt x="52" y="24"/>
                </a:cubicBezTo>
                <a:lnTo>
                  <a:pt x="52" y="3062"/>
                </a:lnTo>
                <a:lnTo>
                  <a:pt x="52" y="3062"/>
                </a:lnTo>
                <a:cubicBezTo>
                  <a:pt x="52" y="3076"/>
                  <a:pt x="40" y="3088"/>
                  <a:pt x="26" y="308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790C781C-6FA8-DB59-150C-D764A48BC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6561" y="1998027"/>
            <a:ext cx="32962" cy="1922766"/>
          </a:xfrm>
          <a:custGeom>
            <a:avLst/>
            <a:gdLst>
              <a:gd name="T0" fmla="*/ 26 w 52"/>
              <a:gd name="T1" fmla="*/ 3088 h 3089"/>
              <a:gd name="T2" fmla="*/ 26 w 52"/>
              <a:gd name="T3" fmla="*/ 3088 h 3089"/>
              <a:gd name="T4" fmla="*/ 0 w 52"/>
              <a:gd name="T5" fmla="*/ 3062 h 3089"/>
              <a:gd name="T6" fmla="*/ 0 w 52"/>
              <a:gd name="T7" fmla="*/ 25 h 3089"/>
              <a:gd name="T8" fmla="*/ 0 w 52"/>
              <a:gd name="T9" fmla="*/ 25 h 3089"/>
              <a:gd name="T10" fmla="*/ 26 w 52"/>
              <a:gd name="T11" fmla="*/ 0 h 3089"/>
              <a:gd name="T12" fmla="*/ 26 w 52"/>
              <a:gd name="T13" fmla="*/ 0 h 3089"/>
              <a:gd name="T14" fmla="*/ 51 w 52"/>
              <a:gd name="T15" fmla="*/ 25 h 3089"/>
              <a:gd name="T16" fmla="*/ 51 w 52"/>
              <a:gd name="T17" fmla="*/ 3062 h 3089"/>
              <a:gd name="T18" fmla="*/ 51 w 52"/>
              <a:gd name="T19" fmla="*/ 3062 h 3089"/>
              <a:gd name="T20" fmla="*/ 26 w 52"/>
              <a:gd name="T21" fmla="*/ 3088 h 3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3089">
                <a:moveTo>
                  <a:pt x="26" y="3088"/>
                </a:moveTo>
                <a:lnTo>
                  <a:pt x="26" y="3088"/>
                </a:lnTo>
                <a:cubicBezTo>
                  <a:pt x="12" y="3088"/>
                  <a:pt x="0" y="3076"/>
                  <a:pt x="0" y="3062"/>
                </a:cubicBezTo>
                <a:lnTo>
                  <a:pt x="0" y="25"/>
                </a:lnTo>
                <a:lnTo>
                  <a:pt x="0" y="25"/>
                </a:lnTo>
                <a:cubicBezTo>
                  <a:pt x="0" y="11"/>
                  <a:pt x="12" y="0"/>
                  <a:pt x="26" y="0"/>
                </a:cubicBezTo>
                <a:lnTo>
                  <a:pt x="26" y="0"/>
                </a:lnTo>
                <a:cubicBezTo>
                  <a:pt x="40" y="0"/>
                  <a:pt x="51" y="11"/>
                  <a:pt x="51" y="25"/>
                </a:cubicBezTo>
                <a:lnTo>
                  <a:pt x="51" y="3062"/>
                </a:lnTo>
                <a:lnTo>
                  <a:pt x="51" y="3062"/>
                </a:lnTo>
                <a:cubicBezTo>
                  <a:pt x="51" y="3076"/>
                  <a:pt x="40" y="3088"/>
                  <a:pt x="26" y="308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53C524F2-0F22-DC99-A840-759DF1F05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612" y="3923539"/>
            <a:ext cx="32962" cy="1922766"/>
          </a:xfrm>
          <a:custGeom>
            <a:avLst/>
            <a:gdLst>
              <a:gd name="T0" fmla="*/ 25 w 52"/>
              <a:gd name="T1" fmla="*/ 3088 h 3089"/>
              <a:gd name="T2" fmla="*/ 25 w 52"/>
              <a:gd name="T3" fmla="*/ 3088 h 3089"/>
              <a:gd name="T4" fmla="*/ 0 w 52"/>
              <a:gd name="T5" fmla="*/ 3062 h 3089"/>
              <a:gd name="T6" fmla="*/ 0 w 52"/>
              <a:gd name="T7" fmla="*/ 24 h 3089"/>
              <a:gd name="T8" fmla="*/ 0 w 52"/>
              <a:gd name="T9" fmla="*/ 24 h 3089"/>
              <a:gd name="T10" fmla="*/ 25 w 52"/>
              <a:gd name="T11" fmla="*/ 0 h 3089"/>
              <a:gd name="T12" fmla="*/ 25 w 52"/>
              <a:gd name="T13" fmla="*/ 0 h 3089"/>
              <a:gd name="T14" fmla="*/ 51 w 52"/>
              <a:gd name="T15" fmla="*/ 24 h 3089"/>
              <a:gd name="T16" fmla="*/ 51 w 52"/>
              <a:gd name="T17" fmla="*/ 3062 h 3089"/>
              <a:gd name="T18" fmla="*/ 51 w 52"/>
              <a:gd name="T19" fmla="*/ 3062 h 3089"/>
              <a:gd name="T20" fmla="*/ 25 w 52"/>
              <a:gd name="T21" fmla="*/ 3088 h 3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3089">
                <a:moveTo>
                  <a:pt x="25" y="3088"/>
                </a:moveTo>
                <a:lnTo>
                  <a:pt x="25" y="3088"/>
                </a:lnTo>
                <a:cubicBezTo>
                  <a:pt x="11" y="3088"/>
                  <a:pt x="0" y="3076"/>
                  <a:pt x="0" y="3062"/>
                </a:cubicBezTo>
                <a:lnTo>
                  <a:pt x="0" y="24"/>
                </a:lnTo>
                <a:lnTo>
                  <a:pt x="0" y="24"/>
                </a:lnTo>
                <a:cubicBezTo>
                  <a:pt x="0" y="11"/>
                  <a:pt x="11" y="0"/>
                  <a:pt x="25" y="0"/>
                </a:cubicBezTo>
                <a:lnTo>
                  <a:pt x="25" y="0"/>
                </a:lnTo>
                <a:cubicBezTo>
                  <a:pt x="39" y="0"/>
                  <a:pt x="51" y="11"/>
                  <a:pt x="51" y="24"/>
                </a:cubicBezTo>
                <a:lnTo>
                  <a:pt x="51" y="3062"/>
                </a:lnTo>
                <a:lnTo>
                  <a:pt x="51" y="3062"/>
                </a:lnTo>
                <a:cubicBezTo>
                  <a:pt x="51" y="3076"/>
                  <a:pt x="39" y="3088"/>
                  <a:pt x="25" y="30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" name="Freeform 360">
            <a:extLst>
              <a:ext uri="{FF2B5EF4-FFF2-40B4-BE49-F238E27FC236}">
                <a16:creationId xmlns:a16="http://schemas.microsoft.com/office/drawing/2014/main" id="{1C3E23CF-0AD8-862D-A148-7DB40D131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274" y="4414504"/>
            <a:ext cx="908925" cy="908925"/>
          </a:xfrm>
          <a:custGeom>
            <a:avLst/>
            <a:gdLst>
              <a:gd name="T0" fmla="*/ 510 w 1020"/>
              <a:gd name="T1" fmla="*/ 0 h 1020"/>
              <a:gd name="T2" fmla="*/ 510 w 1020"/>
              <a:gd name="T3" fmla="*/ 0 h 1020"/>
              <a:gd name="T4" fmla="*/ 1019 w 1020"/>
              <a:gd name="T5" fmla="*/ 510 h 1020"/>
              <a:gd name="T6" fmla="*/ 1019 w 1020"/>
              <a:gd name="T7" fmla="*/ 510 h 1020"/>
              <a:gd name="T8" fmla="*/ 510 w 1020"/>
              <a:gd name="T9" fmla="*/ 1019 h 1020"/>
              <a:gd name="T10" fmla="*/ 510 w 1020"/>
              <a:gd name="T11" fmla="*/ 1019 h 1020"/>
              <a:gd name="T12" fmla="*/ 0 w 1020"/>
              <a:gd name="T13" fmla="*/ 510 h 1020"/>
              <a:gd name="T14" fmla="*/ 0 w 1020"/>
              <a:gd name="T15" fmla="*/ 510 h 1020"/>
              <a:gd name="T16" fmla="*/ 510 w 1020"/>
              <a:gd name="T17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510" y="0"/>
                </a:lnTo>
                <a:cubicBezTo>
                  <a:pt x="791" y="0"/>
                  <a:pt x="1019" y="228"/>
                  <a:pt x="1019" y="510"/>
                </a:cubicBezTo>
                <a:lnTo>
                  <a:pt x="1019" y="510"/>
                </a:lnTo>
                <a:cubicBezTo>
                  <a:pt x="1019" y="791"/>
                  <a:pt x="791" y="1019"/>
                  <a:pt x="510" y="1019"/>
                </a:cubicBezTo>
                <a:lnTo>
                  <a:pt x="510" y="1019"/>
                </a:lnTo>
                <a:cubicBezTo>
                  <a:pt x="228" y="1019"/>
                  <a:pt x="0" y="791"/>
                  <a:pt x="0" y="510"/>
                </a:cubicBezTo>
                <a:lnTo>
                  <a:pt x="0" y="510"/>
                </a:lnTo>
                <a:cubicBezTo>
                  <a:pt x="0" y="228"/>
                  <a:pt x="228" y="0"/>
                  <a:pt x="51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4" name="Freeform 362">
            <a:extLst>
              <a:ext uri="{FF2B5EF4-FFF2-40B4-BE49-F238E27FC236}">
                <a16:creationId xmlns:a16="http://schemas.microsoft.com/office/drawing/2014/main" id="{116BC928-641A-A879-3928-952142BF6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137" y="2445238"/>
            <a:ext cx="908925" cy="908925"/>
          </a:xfrm>
          <a:custGeom>
            <a:avLst/>
            <a:gdLst>
              <a:gd name="T0" fmla="*/ 510 w 1020"/>
              <a:gd name="T1" fmla="*/ 0 h 1020"/>
              <a:gd name="T2" fmla="*/ 510 w 1020"/>
              <a:gd name="T3" fmla="*/ 0 h 1020"/>
              <a:gd name="T4" fmla="*/ 1019 w 1020"/>
              <a:gd name="T5" fmla="*/ 509 h 1020"/>
              <a:gd name="T6" fmla="*/ 1019 w 1020"/>
              <a:gd name="T7" fmla="*/ 509 h 1020"/>
              <a:gd name="T8" fmla="*/ 510 w 1020"/>
              <a:gd name="T9" fmla="*/ 1019 h 1020"/>
              <a:gd name="T10" fmla="*/ 510 w 1020"/>
              <a:gd name="T11" fmla="*/ 1019 h 1020"/>
              <a:gd name="T12" fmla="*/ 0 w 1020"/>
              <a:gd name="T13" fmla="*/ 509 h 1020"/>
              <a:gd name="T14" fmla="*/ 0 w 1020"/>
              <a:gd name="T15" fmla="*/ 509 h 1020"/>
              <a:gd name="T16" fmla="*/ 510 w 1020"/>
              <a:gd name="T17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510" y="0"/>
                </a:lnTo>
                <a:cubicBezTo>
                  <a:pt x="791" y="0"/>
                  <a:pt x="1019" y="227"/>
                  <a:pt x="1019" y="509"/>
                </a:cubicBezTo>
                <a:lnTo>
                  <a:pt x="1019" y="509"/>
                </a:lnTo>
                <a:cubicBezTo>
                  <a:pt x="1019" y="790"/>
                  <a:pt x="791" y="1019"/>
                  <a:pt x="510" y="1019"/>
                </a:cubicBezTo>
                <a:lnTo>
                  <a:pt x="510" y="1019"/>
                </a:lnTo>
                <a:cubicBezTo>
                  <a:pt x="228" y="1019"/>
                  <a:pt x="0" y="790"/>
                  <a:pt x="0" y="509"/>
                </a:cubicBezTo>
                <a:lnTo>
                  <a:pt x="0" y="509"/>
                </a:lnTo>
                <a:cubicBezTo>
                  <a:pt x="0" y="227"/>
                  <a:pt x="228" y="0"/>
                  <a:pt x="510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6" name="Freeform 364">
            <a:extLst>
              <a:ext uri="{FF2B5EF4-FFF2-40B4-BE49-F238E27FC236}">
                <a16:creationId xmlns:a16="http://schemas.microsoft.com/office/drawing/2014/main" id="{DB0BD487-5D6B-A520-01B9-EDE26ABE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594" y="4487423"/>
            <a:ext cx="912861" cy="908925"/>
          </a:xfrm>
          <a:custGeom>
            <a:avLst/>
            <a:gdLst>
              <a:gd name="T0" fmla="*/ 509 w 1021"/>
              <a:gd name="T1" fmla="*/ 0 h 1020"/>
              <a:gd name="T2" fmla="*/ 509 w 1021"/>
              <a:gd name="T3" fmla="*/ 0 h 1020"/>
              <a:gd name="T4" fmla="*/ 1020 w 1021"/>
              <a:gd name="T5" fmla="*/ 510 h 1020"/>
              <a:gd name="T6" fmla="*/ 1020 w 1021"/>
              <a:gd name="T7" fmla="*/ 510 h 1020"/>
              <a:gd name="T8" fmla="*/ 509 w 1021"/>
              <a:gd name="T9" fmla="*/ 1019 h 1020"/>
              <a:gd name="T10" fmla="*/ 509 w 1021"/>
              <a:gd name="T11" fmla="*/ 1019 h 1020"/>
              <a:gd name="T12" fmla="*/ 0 w 1021"/>
              <a:gd name="T13" fmla="*/ 510 h 1020"/>
              <a:gd name="T14" fmla="*/ 0 w 1021"/>
              <a:gd name="T15" fmla="*/ 510 h 1020"/>
              <a:gd name="T16" fmla="*/ 509 w 1021"/>
              <a:gd name="T17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1" h="1020">
                <a:moveTo>
                  <a:pt x="509" y="0"/>
                </a:moveTo>
                <a:lnTo>
                  <a:pt x="509" y="0"/>
                </a:lnTo>
                <a:cubicBezTo>
                  <a:pt x="791" y="0"/>
                  <a:pt x="1020" y="228"/>
                  <a:pt x="1020" y="510"/>
                </a:cubicBezTo>
                <a:lnTo>
                  <a:pt x="1020" y="510"/>
                </a:lnTo>
                <a:cubicBezTo>
                  <a:pt x="1020" y="791"/>
                  <a:pt x="791" y="1019"/>
                  <a:pt x="509" y="1019"/>
                </a:cubicBezTo>
                <a:lnTo>
                  <a:pt x="509" y="1019"/>
                </a:lnTo>
                <a:cubicBezTo>
                  <a:pt x="228" y="1019"/>
                  <a:pt x="0" y="791"/>
                  <a:pt x="0" y="510"/>
                </a:cubicBezTo>
                <a:lnTo>
                  <a:pt x="0" y="510"/>
                </a:lnTo>
                <a:cubicBezTo>
                  <a:pt x="0" y="228"/>
                  <a:pt x="228" y="0"/>
                  <a:pt x="509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8" name="Freeform 366">
            <a:extLst>
              <a:ext uri="{FF2B5EF4-FFF2-40B4-BE49-F238E27FC236}">
                <a16:creationId xmlns:a16="http://schemas.microsoft.com/office/drawing/2014/main" id="{FCAED568-9F41-03D3-8C89-5EE339E92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9986" y="2445238"/>
            <a:ext cx="908928" cy="908925"/>
          </a:xfrm>
          <a:custGeom>
            <a:avLst/>
            <a:gdLst>
              <a:gd name="T0" fmla="*/ 510 w 1020"/>
              <a:gd name="T1" fmla="*/ 0 h 1020"/>
              <a:gd name="T2" fmla="*/ 510 w 1020"/>
              <a:gd name="T3" fmla="*/ 0 h 1020"/>
              <a:gd name="T4" fmla="*/ 1019 w 1020"/>
              <a:gd name="T5" fmla="*/ 509 h 1020"/>
              <a:gd name="T6" fmla="*/ 1019 w 1020"/>
              <a:gd name="T7" fmla="*/ 509 h 1020"/>
              <a:gd name="T8" fmla="*/ 510 w 1020"/>
              <a:gd name="T9" fmla="*/ 1019 h 1020"/>
              <a:gd name="T10" fmla="*/ 510 w 1020"/>
              <a:gd name="T11" fmla="*/ 1019 h 1020"/>
              <a:gd name="T12" fmla="*/ 0 w 1020"/>
              <a:gd name="T13" fmla="*/ 509 h 1020"/>
              <a:gd name="T14" fmla="*/ 0 w 1020"/>
              <a:gd name="T15" fmla="*/ 509 h 1020"/>
              <a:gd name="T16" fmla="*/ 510 w 1020"/>
              <a:gd name="T17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510" y="0"/>
                </a:lnTo>
                <a:cubicBezTo>
                  <a:pt x="791" y="0"/>
                  <a:pt x="1019" y="227"/>
                  <a:pt x="1019" y="509"/>
                </a:cubicBezTo>
                <a:lnTo>
                  <a:pt x="1019" y="509"/>
                </a:lnTo>
                <a:cubicBezTo>
                  <a:pt x="1019" y="790"/>
                  <a:pt x="791" y="1019"/>
                  <a:pt x="510" y="1019"/>
                </a:cubicBezTo>
                <a:lnTo>
                  <a:pt x="510" y="1019"/>
                </a:lnTo>
                <a:cubicBezTo>
                  <a:pt x="228" y="1019"/>
                  <a:pt x="0" y="790"/>
                  <a:pt x="0" y="509"/>
                </a:cubicBezTo>
                <a:lnTo>
                  <a:pt x="0" y="509"/>
                </a:lnTo>
                <a:cubicBezTo>
                  <a:pt x="0" y="227"/>
                  <a:pt x="228" y="0"/>
                  <a:pt x="510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4" name="Freeform 1025">
            <a:extLst>
              <a:ext uri="{FF2B5EF4-FFF2-40B4-BE49-F238E27FC236}">
                <a16:creationId xmlns:a16="http://schemas.microsoft.com/office/drawing/2014/main" id="{7435622D-D9C1-D8B9-2740-47A8DF080D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3268" y="2686354"/>
            <a:ext cx="424664" cy="424664"/>
          </a:xfrm>
          <a:custGeom>
            <a:avLst/>
            <a:gdLst>
              <a:gd name="T0" fmla="*/ 26859212 w 288771"/>
              <a:gd name="T1" fmla="*/ 44985914 h 290202"/>
              <a:gd name="T2" fmla="*/ 34975909 w 288771"/>
              <a:gd name="T3" fmla="*/ 44985914 h 290202"/>
              <a:gd name="T4" fmla="*/ 30917406 w 288771"/>
              <a:gd name="T5" fmla="*/ 39511245 h 290202"/>
              <a:gd name="T6" fmla="*/ 30917406 w 288771"/>
              <a:gd name="T7" fmla="*/ 50460336 h 290202"/>
              <a:gd name="T8" fmla="*/ 30917406 w 288771"/>
              <a:gd name="T9" fmla="*/ 39511245 h 290202"/>
              <a:gd name="T10" fmla="*/ 45085995 w 288771"/>
              <a:gd name="T11" fmla="*/ 33333413 h 290202"/>
              <a:gd name="T12" fmla="*/ 44072333 w 288771"/>
              <a:gd name="T13" fmla="*/ 40292620 h 290202"/>
              <a:gd name="T14" fmla="*/ 48202781 w 288771"/>
              <a:gd name="T15" fmla="*/ 33763805 h 290202"/>
              <a:gd name="T16" fmla="*/ 44618216 w 288771"/>
              <a:gd name="T17" fmla="*/ 31683202 h 290202"/>
              <a:gd name="T18" fmla="*/ 51943680 w 288771"/>
              <a:gd name="T19" fmla="*/ 35557397 h 290202"/>
              <a:gd name="T20" fmla="*/ 47734745 w 288771"/>
              <a:gd name="T21" fmla="*/ 42372541 h 290202"/>
              <a:gd name="T22" fmla="*/ 43137549 w 288771"/>
              <a:gd name="T23" fmla="*/ 41799335 h 290202"/>
              <a:gd name="T24" fmla="*/ 40955057 w 288771"/>
              <a:gd name="T25" fmla="*/ 34265967 h 290202"/>
              <a:gd name="T26" fmla="*/ 46176500 w 288771"/>
              <a:gd name="T27" fmla="*/ 16888579 h 290202"/>
              <a:gd name="T28" fmla="*/ 42591979 w 288771"/>
              <a:gd name="T29" fmla="*/ 22628144 h 290202"/>
              <a:gd name="T30" fmla="*/ 48202781 w 288771"/>
              <a:gd name="T31" fmla="*/ 23991179 h 290202"/>
              <a:gd name="T32" fmla="*/ 46176500 w 288771"/>
              <a:gd name="T33" fmla="*/ 16888579 h 290202"/>
              <a:gd name="T34" fmla="*/ 12303146 w 288771"/>
              <a:gd name="T35" fmla="*/ 18790817 h 290202"/>
              <a:gd name="T36" fmla="*/ 13758321 w 288771"/>
              <a:gd name="T37" fmla="*/ 23980426 h 290202"/>
              <a:gd name="T38" fmla="*/ 19275963 w 288771"/>
              <a:gd name="T39" fmla="*/ 22610953 h 290202"/>
              <a:gd name="T40" fmla="*/ 15828301 w 288771"/>
              <a:gd name="T41" fmla="*/ 16844604 h 290202"/>
              <a:gd name="T42" fmla="*/ 51398086 w 288771"/>
              <a:gd name="T43" fmla="*/ 17964718 h 290202"/>
              <a:gd name="T44" fmla="*/ 49215840 w 288771"/>
              <a:gd name="T45" fmla="*/ 25497588 h 290202"/>
              <a:gd name="T46" fmla="*/ 44618216 w 288771"/>
              <a:gd name="T47" fmla="*/ 26071745 h 290202"/>
              <a:gd name="T48" fmla="*/ 40332062 w 288771"/>
              <a:gd name="T49" fmla="*/ 19256362 h 290202"/>
              <a:gd name="T50" fmla="*/ 47734745 w 288771"/>
              <a:gd name="T51" fmla="*/ 15310419 h 290202"/>
              <a:gd name="T52" fmla="*/ 18740054 w 288771"/>
              <a:gd name="T53" fmla="*/ 15835749 h 290202"/>
              <a:gd name="T54" fmla="*/ 17360073 w 288771"/>
              <a:gd name="T55" fmla="*/ 26070794 h 290202"/>
              <a:gd name="T56" fmla="*/ 12915514 w 288771"/>
              <a:gd name="T57" fmla="*/ 25494017 h 290202"/>
              <a:gd name="T58" fmla="*/ 14285931 w 288771"/>
              <a:gd name="T59" fmla="*/ 15286045 h 290202"/>
              <a:gd name="T60" fmla="*/ 26859212 w 288771"/>
              <a:gd name="T61" fmla="*/ 12519544 h 290202"/>
              <a:gd name="T62" fmla="*/ 34975909 w 288771"/>
              <a:gd name="T63" fmla="*/ 12519544 h 290202"/>
              <a:gd name="T64" fmla="*/ 30917406 w 288771"/>
              <a:gd name="T65" fmla="*/ 7080255 h 290202"/>
              <a:gd name="T66" fmla="*/ 30917406 w 288771"/>
              <a:gd name="T67" fmla="*/ 18029877 h 290202"/>
              <a:gd name="T68" fmla="*/ 30917406 w 288771"/>
              <a:gd name="T69" fmla="*/ 7080255 h 290202"/>
              <a:gd name="T70" fmla="*/ 3535002 w 288771"/>
              <a:gd name="T71" fmla="*/ 19774863 h 290202"/>
              <a:gd name="T72" fmla="*/ 3304107 w 288771"/>
              <a:gd name="T73" fmla="*/ 31009854 h 290202"/>
              <a:gd name="T74" fmla="*/ 14277345 w 288771"/>
              <a:gd name="T75" fmla="*/ 30580317 h 290202"/>
              <a:gd name="T76" fmla="*/ 21719539 w 288771"/>
              <a:gd name="T77" fmla="*/ 33800677 h 290202"/>
              <a:gd name="T78" fmla="*/ 16195061 w 288771"/>
              <a:gd name="T79" fmla="*/ 46968000 h 290202"/>
              <a:gd name="T80" fmla="*/ 17423296 w 288771"/>
              <a:gd name="T81" fmla="*/ 52692447 h 290202"/>
              <a:gd name="T82" fmla="*/ 58243861 w 288771"/>
              <a:gd name="T83" fmla="*/ 37593560 h 290202"/>
              <a:gd name="T84" fmla="*/ 35991855 w 288771"/>
              <a:gd name="T85" fmla="*/ 2170934 h 290202"/>
              <a:gd name="T86" fmla="*/ 57476653 w 288771"/>
              <a:gd name="T87" fmla="*/ 14193010 h 290202"/>
              <a:gd name="T88" fmla="*/ 30774153 w 288771"/>
              <a:gd name="T89" fmla="*/ 57558804 h 290202"/>
              <a:gd name="T90" fmla="*/ 16501858 w 288771"/>
              <a:gd name="T91" fmla="*/ 54266861 h 290202"/>
              <a:gd name="T92" fmla="*/ 14737490 w 288771"/>
              <a:gd name="T93" fmla="*/ 45894454 h 290202"/>
              <a:gd name="T94" fmla="*/ 20108051 w 288771"/>
              <a:gd name="T95" fmla="*/ 34659230 h 290202"/>
              <a:gd name="T96" fmla="*/ 6910525 w 288771"/>
              <a:gd name="T97" fmla="*/ 33514454 h 290202"/>
              <a:gd name="T98" fmla="*/ 5163 w 288771"/>
              <a:gd name="T99" fmla="*/ 28004307 h 290202"/>
              <a:gd name="T100" fmla="*/ 36299042 w 288771"/>
              <a:gd name="T101" fmla="*/ 453638 h 2902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88771" h="290202">
                <a:moveTo>
                  <a:pt x="144742" y="208171"/>
                </a:moveTo>
                <a:cubicBezTo>
                  <a:pt x="134346" y="208171"/>
                  <a:pt x="125743" y="216416"/>
                  <a:pt x="125743" y="226812"/>
                </a:cubicBezTo>
                <a:cubicBezTo>
                  <a:pt x="125743" y="237207"/>
                  <a:pt x="134346" y="245810"/>
                  <a:pt x="144742" y="245810"/>
                </a:cubicBezTo>
                <a:cubicBezTo>
                  <a:pt x="155138" y="245810"/>
                  <a:pt x="163741" y="237207"/>
                  <a:pt x="163741" y="226812"/>
                </a:cubicBezTo>
                <a:cubicBezTo>
                  <a:pt x="163741" y="216416"/>
                  <a:pt x="155138" y="208171"/>
                  <a:pt x="144742" y="208171"/>
                </a:cubicBezTo>
                <a:close/>
                <a:moveTo>
                  <a:pt x="144742" y="199209"/>
                </a:moveTo>
                <a:cubicBezTo>
                  <a:pt x="159798" y="199209"/>
                  <a:pt x="172344" y="211756"/>
                  <a:pt x="172344" y="226812"/>
                </a:cubicBezTo>
                <a:cubicBezTo>
                  <a:pt x="172344" y="242226"/>
                  <a:pt x="159798" y="254414"/>
                  <a:pt x="144742" y="254414"/>
                </a:cubicBezTo>
                <a:cubicBezTo>
                  <a:pt x="129328" y="254414"/>
                  <a:pt x="117140" y="242226"/>
                  <a:pt x="117140" y="226812"/>
                </a:cubicBezTo>
                <a:cubicBezTo>
                  <a:pt x="117140" y="211756"/>
                  <a:pt x="129328" y="199209"/>
                  <a:pt x="144742" y="199209"/>
                </a:cubicBezTo>
                <a:close/>
                <a:moveTo>
                  <a:pt x="216177" y="167700"/>
                </a:moveTo>
                <a:cubicBezTo>
                  <a:pt x="214353" y="167700"/>
                  <a:pt x="212893" y="167700"/>
                  <a:pt x="211069" y="168062"/>
                </a:cubicBezTo>
                <a:cubicBezTo>
                  <a:pt x="206326" y="169509"/>
                  <a:pt x="201948" y="172764"/>
                  <a:pt x="199395" y="177105"/>
                </a:cubicBezTo>
                <a:cubicBezTo>
                  <a:pt x="193922" y="186148"/>
                  <a:pt x="197206" y="198084"/>
                  <a:pt x="206326" y="203148"/>
                </a:cubicBezTo>
                <a:cubicBezTo>
                  <a:pt x="215812" y="208573"/>
                  <a:pt x="227487" y="205318"/>
                  <a:pt x="232959" y="196275"/>
                </a:cubicBezTo>
                <a:cubicBezTo>
                  <a:pt x="238067" y="187233"/>
                  <a:pt x="235148" y="175296"/>
                  <a:pt x="225662" y="170232"/>
                </a:cubicBezTo>
                <a:cubicBezTo>
                  <a:pt x="222744" y="168424"/>
                  <a:pt x="219460" y="167700"/>
                  <a:pt x="216177" y="167700"/>
                </a:cubicBezTo>
                <a:close/>
                <a:moveTo>
                  <a:pt x="208880" y="159743"/>
                </a:moveTo>
                <a:cubicBezTo>
                  <a:pt x="216177" y="157934"/>
                  <a:pt x="223473" y="158658"/>
                  <a:pt x="230405" y="162275"/>
                </a:cubicBezTo>
                <a:cubicBezTo>
                  <a:pt x="236607" y="166254"/>
                  <a:pt x="241350" y="172403"/>
                  <a:pt x="243174" y="179275"/>
                </a:cubicBezTo>
                <a:cubicBezTo>
                  <a:pt x="245363" y="186509"/>
                  <a:pt x="244269" y="194105"/>
                  <a:pt x="240621" y="200616"/>
                </a:cubicBezTo>
                <a:cubicBezTo>
                  <a:pt x="236607" y="207127"/>
                  <a:pt x="230770" y="211829"/>
                  <a:pt x="223473" y="213637"/>
                </a:cubicBezTo>
                <a:cubicBezTo>
                  <a:pt x="220920" y="214361"/>
                  <a:pt x="218366" y="214723"/>
                  <a:pt x="216177" y="214723"/>
                </a:cubicBezTo>
                <a:cubicBezTo>
                  <a:pt x="211069" y="214723"/>
                  <a:pt x="206326" y="213276"/>
                  <a:pt x="201948" y="210744"/>
                </a:cubicBezTo>
                <a:cubicBezTo>
                  <a:pt x="195381" y="207127"/>
                  <a:pt x="191003" y="200978"/>
                  <a:pt x="188814" y="193743"/>
                </a:cubicBezTo>
                <a:cubicBezTo>
                  <a:pt x="186990" y="186509"/>
                  <a:pt x="188085" y="179275"/>
                  <a:pt x="191733" y="172764"/>
                </a:cubicBezTo>
                <a:cubicBezTo>
                  <a:pt x="195381" y="166254"/>
                  <a:pt x="201584" y="161551"/>
                  <a:pt x="208880" y="159743"/>
                </a:cubicBezTo>
                <a:close/>
                <a:moveTo>
                  <a:pt x="216177" y="85150"/>
                </a:moveTo>
                <a:cubicBezTo>
                  <a:pt x="212893" y="85150"/>
                  <a:pt x="209610" y="86236"/>
                  <a:pt x="206326" y="87682"/>
                </a:cubicBezTo>
                <a:cubicBezTo>
                  <a:pt x="197206" y="93108"/>
                  <a:pt x="193922" y="104683"/>
                  <a:pt x="199395" y="114087"/>
                </a:cubicBezTo>
                <a:cubicBezTo>
                  <a:pt x="201948" y="118428"/>
                  <a:pt x="206326" y="121683"/>
                  <a:pt x="211069" y="122768"/>
                </a:cubicBezTo>
                <a:cubicBezTo>
                  <a:pt x="216177" y="124215"/>
                  <a:pt x="221284" y="123492"/>
                  <a:pt x="225662" y="120960"/>
                </a:cubicBezTo>
                <a:cubicBezTo>
                  <a:pt x="235148" y="115534"/>
                  <a:pt x="238067" y="103959"/>
                  <a:pt x="232959" y="94917"/>
                </a:cubicBezTo>
                <a:cubicBezTo>
                  <a:pt x="229311" y="88767"/>
                  <a:pt x="222744" y="85150"/>
                  <a:pt x="216177" y="85150"/>
                </a:cubicBezTo>
                <a:close/>
                <a:moveTo>
                  <a:pt x="74098" y="84928"/>
                </a:moveTo>
                <a:cubicBezTo>
                  <a:pt x="67641" y="84928"/>
                  <a:pt x="61183" y="88562"/>
                  <a:pt x="57596" y="94740"/>
                </a:cubicBezTo>
                <a:cubicBezTo>
                  <a:pt x="55084" y="99101"/>
                  <a:pt x="54367" y="104189"/>
                  <a:pt x="55802" y="109276"/>
                </a:cubicBezTo>
                <a:cubicBezTo>
                  <a:pt x="57237" y="114001"/>
                  <a:pt x="60466" y="118362"/>
                  <a:pt x="64412" y="120905"/>
                </a:cubicBezTo>
                <a:cubicBezTo>
                  <a:pt x="69076" y="123449"/>
                  <a:pt x="74098" y="124176"/>
                  <a:pt x="79121" y="122722"/>
                </a:cubicBezTo>
                <a:cubicBezTo>
                  <a:pt x="83785" y="121632"/>
                  <a:pt x="87731" y="118362"/>
                  <a:pt x="90242" y="114001"/>
                </a:cubicBezTo>
                <a:cubicBezTo>
                  <a:pt x="95624" y="104552"/>
                  <a:pt x="92754" y="92923"/>
                  <a:pt x="83426" y="87472"/>
                </a:cubicBezTo>
                <a:cubicBezTo>
                  <a:pt x="80556" y="86019"/>
                  <a:pt x="77327" y="84928"/>
                  <a:pt x="74098" y="84928"/>
                </a:cubicBezTo>
                <a:close/>
                <a:moveTo>
                  <a:pt x="223473" y="77193"/>
                </a:moveTo>
                <a:cubicBezTo>
                  <a:pt x="230770" y="79363"/>
                  <a:pt x="236607" y="84065"/>
                  <a:pt x="240621" y="90576"/>
                </a:cubicBezTo>
                <a:cubicBezTo>
                  <a:pt x="244269" y="97087"/>
                  <a:pt x="245363" y="104321"/>
                  <a:pt x="243174" y="111555"/>
                </a:cubicBezTo>
                <a:cubicBezTo>
                  <a:pt x="241350" y="118789"/>
                  <a:pt x="236607" y="124577"/>
                  <a:pt x="230405" y="128555"/>
                </a:cubicBezTo>
                <a:cubicBezTo>
                  <a:pt x="226027" y="131087"/>
                  <a:pt x="220920" y="132173"/>
                  <a:pt x="216177" y="132173"/>
                </a:cubicBezTo>
                <a:cubicBezTo>
                  <a:pt x="213623" y="132173"/>
                  <a:pt x="211069" y="131811"/>
                  <a:pt x="208880" y="131449"/>
                </a:cubicBezTo>
                <a:cubicBezTo>
                  <a:pt x="201584" y="129279"/>
                  <a:pt x="195381" y="124577"/>
                  <a:pt x="191733" y="118428"/>
                </a:cubicBezTo>
                <a:cubicBezTo>
                  <a:pt x="188085" y="111917"/>
                  <a:pt x="186990" y="104321"/>
                  <a:pt x="188814" y="97087"/>
                </a:cubicBezTo>
                <a:cubicBezTo>
                  <a:pt x="191003" y="89853"/>
                  <a:pt x="195381" y="84065"/>
                  <a:pt x="201948" y="80086"/>
                </a:cubicBezTo>
                <a:cubicBezTo>
                  <a:pt x="208515" y="76469"/>
                  <a:pt x="216177" y="75384"/>
                  <a:pt x="223473" y="77193"/>
                </a:cubicBezTo>
                <a:close/>
                <a:moveTo>
                  <a:pt x="66878" y="77070"/>
                </a:moveTo>
                <a:cubicBezTo>
                  <a:pt x="73740" y="75207"/>
                  <a:pt x="81274" y="76025"/>
                  <a:pt x="87731" y="79841"/>
                </a:cubicBezTo>
                <a:cubicBezTo>
                  <a:pt x="101005" y="87472"/>
                  <a:pt x="105669" y="104916"/>
                  <a:pt x="98135" y="118362"/>
                </a:cubicBezTo>
                <a:cubicBezTo>
                  <a:pt x="94548" y="124539"/>
                  <a:pt x="88449" y="129264"/>
                  <a:pt x="81274" y="131444"/>
                </a:cubicBezTo>
                <a:cubicBezTo>
                  <a:pt x="78762" y="131807"/>
                  <a:pt x="76610" y="132171"/>
                  <a:pt x="74098" y="132171"/>
                </a:cubicBezTo>
                <a:cubicBezTo>
                  <a:pt x="69076" y="132171"/>
                  <a:pt x="64412" y="131081"/>
                  <a:pt x="60466" y="128537"/>
                </a:cubicBezTo>
                <a:cubicBezTo>
                  <a:pt x="46833" y="120542"/>
                  <a:pt x="42528" y="103462"/>
                  <a:pt x="50062" y="90379"/>
                </a:cubicBezTo>
                <a:cubicBezTo>
                  <a:pt x="53829" y="83475"/>
                  <a:pt x="60017" y="78932"/>
                  <a:pt x="66878" y="77070"/>
                </a:cubicBezTo>
                <a:close/>
                <a:moveTo>
                  <a:pt x="144742" y="44245"/>
                </a:moveTo>
                <a:cubicBezTo>
                  <a:pt x="134346" y="44245"/>
                  <a:pt x="125743" y="52793"/>
                  <a:pt x="125743" y="63122"/>
                </a:cubicBezTo>
                <a:cubicBezTo>
                  <a:pt x="125743" y="73450"/>
                  <a:pt x="134346" y="81999"/>
                  <a:pt x="144742" y="81999"/>
                </a:cubicBezTo>
                <a:cubicBezTo>
                  <a:pt x="155138" y="81999"/>
                  <a:pt x="163741" y="73450"/>
                  <a:pt x="163741" y="63122"/>
                </a:cubicBezTo>
                <a:cubicBezTo>
                  <a:pt x="163741" y="52793"/>
                  <a:pt x="155138" y="44245"/>
                  <a:pt x="144742" y="44245"/>
                </a:cubicBezTo>
                <a:close/>
                <a:moveTo>
                  <a:pt x="144742" y="35697"/>
                </a:moveTo>
                <a:cubicBezTo>
                  <a:pt x="159798" y="35697"/>
                  <a:pt x="172344" y="48163"/>
                  <a:pt x="172344" y="63122"/>
                </a:cubicBezTo>
                <a:cubicBezTo>
                  <a:pt x="172344" y="78437"/>
                  <a:pt x="159798" y="90903"/>
                  <a:pt x="144742" y="90903"/>
                </a:cubicBezTo>
                <a:cubicBezTo>
                  <a:pt x="129328" y="90903"/>
                  <a:pt x="117140" y="78437"/>
                  <a:pt x="117140" y="63122"/>
                </a:cubicBezTo>
                <a:cubicBezTo>
                  <a:pt x="117140" y="48163"/>
                  <a:pt x="129328" y="35697"/>
                  <a:pt x="144742" y="35697"/>
                </a:cubicBezTo>
                <a:close/>
                <a:moveTo>
                  <a:pt x="168496" y="10946"/>
                </a:moveTo>
                <a:cubicBezTo>
                  <a:pt x="103478" y="-600"/>
                  <a:pt x="38101" y="37284"/>
                  <a:pt x="16548" y="99702"/>
                </a:cubicBezTo>
                <a:cubicBezTo>
                  <a:pt x="11878" y="113412"/>
                  <a:pt x="9364" y="127483"/>
                  <a:pt x="9004" y="141554"/>
                </a:cubicBezTo>
                <a:cubicBezTo>
                  <a:pt x="8645" y="146966"/>
                  <a:pt x="10800" y="152378"/>
                  <a:pt x="15470" y="156347"/>
                </a:cubicBezTo>
                <a:cubicBezTo>
                  <a:pt x="19422" y="159955"/>
                  <a:pt x="25528" y="161398"/>
                  <a:pt x="30916" y="160315"/>
                </a:cubicBezTo>
                <a:lnTo>
                  <a:pt x="66838" y="154182"/>
                </a:lnTo>
                <a:cubicBezTo>
                  <a:pt x="68634" y="153821"/>
                  <a:pt x="70789" y="153821"/>
                  <a:pt x="72585" y="153821"/>
                </a:cubicBezTo>
                <a:cubicBezTo>
                  <a:pt x="84440" y="153821"/>
                  <a:pt x="95216" y="159955"/>
                  <a:pt x="101682" y="170418"/>
                </a:cubicBezTo>
                <a:cubicBezTo>
                  <a:pt x="108507" y="182685"/>
                  <a:pt x="107429" y="197838"/>
                  <a:pt x="98808" y="208662"/>
                </a:cubicBezTo>
                <a:lnTo>
                  <a:pt x="75818" y="236804"/>
                </a:lnTo>
                <a:cubicBezTo>
                  <a:pt x="72226" y="241494"/>
                  <a:pt x="70789" y="247267"/>
                  <a:pt x="71867" y="253040"/>
                </a:cubicBezTo>
                <a:cubicBezTo>
                  <a:pt x="72945" y="258452"/>
                  <a:pt x="76537" y="263142"/>
                  <a:pt x="81566" y="265668"/>
                </a:cubicBezTo>
                <a:cubicBezTo>
                  <a:pt x="93779" y="272523"/>
                  <a:pt x="107429" y="277213"/>
                  <a:pt x="121439" y="279378"/>
                </a:cubicBezTo>
                <a:cubicBezTo>
                  <a:pt x="186098" y="290923"/>
                  <a:pt x="251116" y="252318"/>
                  <a:pt x="272669" y="189540"/>
                </a:cubicBezTo>
                <a:cubicBezTo>
                  <a:pt x="285601" y="151656"/>
                  <a:pt x="281290" y="110526"/>
                  <a:pt x="261174" y="76250"/>
                </a:cubicBezTo>
                <a:cubicBezTo>
                  <a:pt x="241417" y="41974"/>
                  <a:pt x="207292" y="18162"/>
                  <a:pt x="168496" y="10946"/>
                </a:cubicBezTo>
                <a:close/>
                <a:moveTo>
                  <a:pt x="169933" y="2287"/>
                </a:moveTo>
                <a:cubicBezTo>
                  <a:pt x="211602" y="9863"/>
                  <a:pt x="247524" y="35119"/>
                  <a:pt x="269077" y="71559"/>
                </a:cubicBezTo>
                <a:cubicBezTo>
                  <a:pt x="290270" y="108000"/>
                  <a:pt x="294581" y="152378"/>
                  <a:pt x="280931" y="192426"/>
                </a:cubicBezTo>
                <a:cubicBezTo>
                  <a:pt x="260815" y="251236"/>
                  <a:pt x="204777" y="290202"/>
                  <a:pt x="144069" y="290202"/>
                </a:cubicBezTo>
                <a:cubicBezTo>
                  <a:pt x="136167" y="290202"/>
                  <a:pt x="127905" y="289480"/>
                  <a:pt x="119643" y="288037"/>
                </a:cubicBezTo>
                <a:cubicBezTo>
                  <a:pt x="104915" y="285512"/>
                  <a:pt x="90546" y="280460"/>
                  <a:pt x="77255" y="273605"/>
                </a:cubicBezTo>
                <a:cubicBezTo>
                  <a:pt x="70071" y="269997"/>
                  <a:pt x="65042" y="263142"/>
                  <a:pt x="63246" y="254844"/>
                </a:cubicBezTo>
                <a:cubicBezTo>
                  <a:pt x="61450" y="246546"/>
                  <a:pt x="63605" y="237887"/>
                  <a:pt x="68993" y="231392"/>
                </a:cubicBezTo>
                <a:lnTo>
                  <a:pt x="91983" y="203250"/>
                </a:lnTo>
                <a:cubicBezTo>
                  <a:pt x="99886" y="193148"/>
                  <a:pt x="98090" y="181963"/>
                  <a:pt x="94138" y="174747"/>
                </a:cubicBezTo>
                <a:cubicBezTo>
                  <a:pt x="89828" y="167531"/>
                  <a:pt x="80847" y="160676"/>
                  <a:pt x="68275" y="163202"/>
                </a:cubicBezTo>
                <a:lnTo>
                  <a:pt x="32353" y="168975"/>
                </a:lnTo>
                <a:cubicBezTo>
                  <a:pt x="24091" y="170779"/>
                  <a:pt x="16189" y="168253"/>
                  <a:pt x="9364" y="162841"/>
                </a:cubicBezTo>
                <a:cubicBezTo>
                  <a:pt x="3257" y="157429"/>
                  <a:pt x="-335" y="149492"/>
                  <a:pt x="24" y="141193"/>
                </a:cubicBezTo>
                <a:cubicBezTo>
                  <a:pt x="383" y="126040"/>
                  <a:pt x="2898" y="111247"/>
                  <a:pt x="8286" y="96815"/>
                </a:cubicBezTo>
                <a:cubicBezTo>
                  <a:pt x="31276" y="30429"/>
                  <a:pt x="100604" y="-10341"/>
                  <a:pt x="169933" y="2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5" name="Freeform 906">
            <a:extLst>
              <a:ext uri="{FF2B5EF4-FFF2-40B4-BE49-F238E27FC236}">
                <a16:creationId xmlns:a16="http://schemas.microsoft.com/office/drawing/2014/main" id="{FD7DFEF5-2D4B-05E2-4EE8-5EF645116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51406" y="4745639"/>
            <a:ext cx="427237" cy="392492"/>
          </a:xfrm>
          <a:custGeom>
            <a:avLst/>
            <a:gdLst>
              <a:gd name="T0" fmla="*/ 2147483646 w 805"/>
              <a:gd name="T1" fmla="*/ 2147483646 h 740"/>
              <a:gd name="T2" fmla="*/ 2147483646 w 805"/>
              <a:gd name="T3" fmla="*/ 2147483646 h 740"/>
              <a:gd name="T4" fmla="*/ 2147483646 w 805"/>
              <a:gd name="T5" fmla="*/ 2147483646 h 740"/>
              <a:gd name="T6" fmla="*/ 2147483646 w 805"/>
              <a:gd name="T7" fmla="*/ 2147483646 h 740"/>
              <a:gd name="T8" fmla="*/ 2147483646 w 805"/>
              <a:gd name="T9" fmla="*/ 2147483646 h 740"/>
              <a:gd name="T10" fmla="*/ 2147483646 w 805"/>
              <a:gd name="T11" fmla="*/ 2147483646 h 740"/>
              <a:gd name="T12" fmla="*/ 2147483646 w 805"/>
              <a:gd name="T13" fmla="*/ 2147483646 h 740"/>
              <a:gd name="T14" fmla="*/ 2147483646 w 805"/>
              <a:gd name="T15" fmla="*/ 2147483646 h 740"/>
              <a:gd name="T16" fmla="*/ 2147483646 w 805"/>
              <a:gd name="T17" fmla="*/ 2147483646 h 740"/>
              <a:gd name="T18" fmla="*/ 2147483646 w 805"/>
              <a:gd name="T19" fmla="*/ 2147483646 h 740"/>
              <a:gd name="T20" fmla="*/ 2147483646 w 805"/>
              <a:gd name="T21" fmla="*/ 2147483646 h 740"/>
              <a:gd name="T22" fmla="*/ 2147483646 w 805"/>
              <a:gd name="T23" fmla="*/ 2147483646 h 740"/>
              <a:gd name="T24" fmla="*/ 2147483646 w 805"/>
              <a:gd name="T25" fmla="*/ 2147483646 h 740"/>
              <a:gd name="T26" fmla="*/ 2147483646 w 805"/>
              <a:gd name="T27" fmla="*/ 2147483646 h 740"/>
              <a:gd name="T28" fmla="*/ 2147483646 w 805"/>
              <a:gd name="T29" fmla="*/ 2147483646 h 740"/>
              <a:gd name="T30" fmla="*/ 2147483646 w 805"/>
              <a:gd name="T31" fmla="*/ 2147483646 h 740"/>
              <a:gd name="T32" fmla="*/ 2147483646 w 805"/>
              <a:gd name="T33" fmla="*/ 2147483646 h 740"/>
              <a:gd name="T34" fmla="*/ 2147483646 w 805"/>
              <a:gd name="T35" fmla="*/ 2147483646 h 740"/>
              <a:gd name="T36" fmla="*/ 2147483646 w 805"/>
              <a:gd name="T37" fmla="*/ 2147483646 h 740"/>
              <a:gd name="T38" fmla="*/ 2147483646 w 805"/>
              <a:gd name="T39" fmla="*/ 2147483646 h 740"/>
              <a:gd name="T40" fmla="*/ 2147483646 w 805"/>
              <a:gd name="T41" fmla="*/ 2147483646 h 740"/>
              <a:gd name="T42" fmla="*/ 2147483646 w 805"/>
              <a:gd name="T43" fmla="*/ 2147483646 h 740"/>
              <a:gd name="T44" fmla="*/ 2147483646 w 805"/>
              <a:gd name="T45" fmla="*/ 2147483646 h 740"/>
              <a:gd name="T46" fmla="*/ 2147483646 w 805"/>
              <a:gd name="T47" fmla="*/ 2147483646 h 740"/>
              <a:gd name="T48" fmla="*/ 2147483646 w 805"/>
              <a:gd name="T49" fmla="*/ 2147483646 h 740"/>
              <a:gd name="T50" fmla="*/ 2147483646 w 805"/>
              <a:gd name="T51" fmla="*/ 2147483646 h 740"/>
              <a:gd name="T52" fmla="*/ 2147483646 w 805"/>
              <a:gd name="T53" fmla="*/ 2147483646 h 740"/>
              <a:gd name="T54" fmla="*/ 2147483646 w 805"/>
              <a:gd name="T55" fmla="*/ 2147483646 h 740"/>
              <a:gd name="T56" fmla="*/ 2147483646 w 805"/>
              <a:gd name="T57" fmla="*/ 2147483646 h 740"/>
              <a:gd name="T58" fmla="*/ 2147483646 w 805"/>
              <a:gd name="T59" fmla="*/ 2147483646 h 740"/>
              <a:gd name="T60" fmla="*/ 2147483646 w 805"/>
              <a:gd name="T61" fmla="*/ 2147483646 h 740"/>
              <a:gd name="T62" fmla="*/ 2147483646 w 805"/>
              <a:gd name="T63" fmla="*/ 2147483646 h 740"/>
              <a:gd name="T64" fmla="*/ 2147483646 w 805"/>
              <a:gd name="T65" fmla="*/ 2147483646 h 740"/>
              <a:gd name="T66" fmla="*/ 2147483646 w 805"/>
              <a:gd name="T67" fmla="*/ 0 h 740"/>
              <a:gd name="T68" fmla="*/ 2147483646 w 805"/>
              <a:gd name="T69" fmla="*/ 0 h 740"/>
              <a:gd name="T70" fmla="*/ 2147483646 w 805"/>
              <a:gd name="T71" fmla="*/ 0 h 740"/>
              <a:gd name="T72" fmla="*/ 2147483646 w 805"/>
              <a:gd name="T73" fmla="*/ 2147483646 h 740"/>
              <a:gd name="T74" fmla="*/ 2147483646 w 805"/>
              <a:gd name="T75" fmla="*/ 2147483646 h 740"/>
              <a:gd name="T76" fmla="*/ 2147483646 w 805"/>
              <a:gd name="T77" fmla="*/ 2147483646 h 740"/>
              <a:gd name="T78" fmla="*/ 2147483646 w 805"/>
              <a:gd name="T79" fmla="*/ 2147483646 h 740"/>
              <a:gd name="T80" fmla="*/ 0 w 805"/>
              <a:gd name="T81" fmla="*/ 2147483646 h 740"/>
              <a:gd name="T82" fmla="*/ 0 w 805"/>
              <a:gd name="T83" fmla="*/ 2147483646 h 740"/>
              <a:gd name="T84" fmla="*/ 2147483646 w 805"/>
              <a:gd name="T85" fmla="*/ 2147483646 h 740"/>
              <a:gd name="T86" fmla="*/ 2147483646 w 805"/>
              <a:gd name="T87" fmla="*/ 2147483646 h 740"/>
              <a:gd name="T88" fmla="*/ 2147483646 w 805"/>
              <a:gd name="T89" fmla="*/ 2147483646 h 740"/>
              <a:gd name="T90" fmla="*/ 2147483646 w 805"/>
              <a:gd name="T91" fmla="*/ 2147483646 h 740"/>
              <a:gd name="T92" fmla="*/ 2147483646 w 805"/>
              <a:gd name="T93" fmla="*/ 2147483646 h 740"/>
              <a:gd name="T94" fmla="*/ 2147483646 w 805"/>
              <a:gd name="T95" fmla="*/ 2147483646 h 7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05" h="740">
                <a:moveTo>
                  <a:pt x="109" y="715"/>
                </a:moveTo>
                <a:lnTo>
                  <a:pt x="158" y="564"/>
                </a:lnTo>
                <a:lnTo>
                  <a:pt x="646" y="564"/>
                </a:lnTo>
                <a:lnTo>
                  <a:pt x="693" y="715"/>
                </a:lnTo>
                <a:lnTo>
                  <a:pt x="109" y="715"/>
                </a:lnTo>
                <a:close/>
                <a:moveTo>
                  <a:pt x="318" y="61"/>
                </a:moveTo>
                <a:lnTo>
                  <a:pt x="318" y="61"/>
                </a:lnTo>
                <a:cubicBezTo>
                  <a:pt x="324" y="39"/>
                  <a:pt x="345" y="25"/>
                  <a:pt x="368" y="25"/>
                </a:cubicBezTo>
                <a:lnTo>
                  <a:pt x="435" y="25"/>
                </a:lnTo>
                <a:cubicBezTo>
                  <a:pt x="458" y="25"/>
                  <a:pt x="478" y="39"/>
                  <a:pt x="485" y="61"/>
                </a:cubicBezTo>
                <a:lnTo>
                  <a:pt x="522" y="176"/>
                </a:lnTo>
                <a:lnTo>
                  <a:pt x="281" y="176"/>
                </a:lnTo>
                <a:lnTo>
                  <a:pt x="318" y="61"/>
                </a:lnTo>
                <a:close/>
                <a:moveTo>
                  <a:pt x="273" y="200"/>
                </a:moveTo>
                <a:lnTo>
                  <a:pt x="530" y="200"/>
                </a:lnTo>
                <a:lnTo>
                  <a:pt x="552" y="270"/>
                </a:lnTo>
                <a:lnTo>
                  <a:pt x="251" y="270"/>
                </a:lnTo>
                <a:lnTo>
                  <a:pt x="273" y="200"/>
                </a:lnTo>
                <a:close/>
                <a:moveTo>
                  <a:pt x="243" y="294"/>
                </a:moveTo>
                <a:lnTo>
                  <a:pt x="559" y="294"/>
                </a:lnTo>
                <a:lnTo>
                  <a:pt x="607" y="445"/>
                </a:lnTo>
                <a:lnTo>
                  <a:pt x="195" y="445"/>
                </a:lnTo>
                <a:lnTo>
                  <a:pt x="243" y="294"/>
                </a:lnTo>
                <a:close/>
                <a:moveTo>
                  <a:pt x="188" y="470"/>
                </a:moveTo>
                <a:lnTo>
                  <a:pt x="616" y="470"/>
                </a:lnTo>
                <a:lnTo>
                  <a:pt x="637" y="540"/>
                </a:lnTo>
                <a:lnTo>
                  <a:pt x="165" y="540"/>
                </a:lnTo>
                <a:lnTo>
                  <a:pt x="188" y="470"/>
                </a:lnTo>
                <a:close/>
                <a:moveTo>
                  <a:pt x="791" y="715"/>
                </a:moveTo>
                <a:lnTo>
                  <a:pt x="719" y="715"/>
                </a:lnTo>
                <a:lnTo>
                  <a:pt x="509" y="54"/>
                </a:lnTo>
                <a:cubicBezTo>
                  <a:pt x="498" y="22"/>
                  <a:pt x="469" y="0"/>
                  <a:pt x="435" y="0"/>
                </a:cubicBezTo>
                <a:lnTo>
                  <a:pt x="368" y="0"/>
                </a:lnTo>
                <a:cubicBezTo>
                  <a:pt x="334" y="0"/>
                  <a:pt x="304" y="22"/>
                  <a:pt x="294" y="54"/>
                </a:cubicBezTo>
                <a:lnTo>
                  <a:pt x="84" y="715"/>
                </a:lnTo>
                <a:lnTo>
                  <a:pt x="11" y="715"/>
                </a:lnTo>
                <a:cubicBezTo>
                  <a:pt x="5" y="715"/>
                  <a:pt x="0" y="721"/>
                  <a:pt x="0" y="727"/>
                </a:cubicBezTo>
                <a:cubicBezTo>
                  <a:pt x="0" y="734"/>
                  <a:pt x="5" y="739"/>
                  <a:pt x="11" y="739"/>
                </a:cubicBezTo>
                <a:lnTo>
                  <a:pt x="791" y="739"/>
                </a:lnTo>
                <a:cubicBezTo>
                  <a:pt x="798" y="739"/>
                  <a:pt x="804" y="734"/>
                  <a:pt x="804" y="727"/>
                </a:cubicBezTo>
                <a:cubicBezTo>
                  <a:pt x="804" y="721"/>
                  <a:pt x="798" y="715"/>
                  <a:pt x="791" y="7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6" name="Freeform 1029">
            <a:extLst>
              <a:ext uri="{FF2B5EF4-FFF2-40B4-BE49-F238E27FC236}">
                <a16:creationId xmlns:a16="http://schemas.microsoft.com/office/drawing/2014/main" id="{58A89424-9C92-C82A-D045-0F2F08E0EB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85733" y="4671303"/>
            <a:ext cx="427237" cy="427237"/>
          </a:xfrm>
          <a:custGeom>
            <a:avLst/>
            <a:gdLst>
              <a:gd name="T0" fmla="*/ 14714003 w 290151"/>
              <a:gd name="T1" fmla="*/ 61047718 h 290151"/>
              <a:gd name="T2" fmla="*/ 41637083 w 290151"/>
              <a:gd name="T3" fmla="*/ 55334334 h 290151"/>
              <a:gd name="T4" fmla="*/ 27314572 w 290151"/>
              <a:gd name="T5" fmla="*/ 50247092 h 290151"/>
              <a:gd name="T6" fmla="*/ 35610981 w 290151"/>
              <a:gd name="T7" fmla="*/ 53455650 h 290151"/>
              <a:gd name="T8" fmla="*/ 27314572 w 290151"/>
              <a:gd name="T9" fmla="*/ 50247092 h 290151"/>
              <a:gd name="T10" fmla="*/ 29079721 w 290151"/>
              <a:gd name="T11" fmla="*/ 22131929 h 290151"/>
              <a:gd name="T12" fmla="*/ 23416081 w 290151"/>
              <a:gd name="T13" fmla="*/ 23371872 h 290151"/>
              <a:gd name="T14" fmla="*/ 27295267 w 290151"/>
              <a:gd name="T15" fmla="*/ 27711696 h 290151"/>
              <a:gd name="T16" fmla="*/ 30864287 w 290151"/>
              <a:gd name="T17" fmla="*/ 30346650 h 290151"/>
              <a:gd name="T18" fmla="*/ 36217629 w 290151"/>
              <a:gd name="T19" fmla="*/ 32671516 h 290151"/>
              <a:gd name="T20" fmla="*/ 35596500 w 290151"/>
              <a:gd name="T21" fmla="*/ 26859111 h 290151"/>
              <a:gd name="T22" fmla="*/ 34278037 w 290151"/>
              <a:gd name="T23" fmla="*/ 22597296 h 290151"/>
              <a:gd name="T24" fmla="*/ 31329600 w 290151"/>
              <a:gd name="T25" fmla="*/ 17637381 h 290151"/>
              <a:gd name="T26" fmla="*/ 32183188 w 290151"/>
              <a:gd name="T27" fmla="*/ 15080201 h 290151"/>
              <a:gd name="T28" fmla="*/ 41415699 w 290151"/>
              <a:gd name="T29" fmla="*/ 21744711 h 290151"/>
              <a:gd name="T30" fmla="*/ 41881247 w 290151"/>
              <a:gd name="T31" fmla="*/ 23371872 h 290151"/>
              <a:gd name="T32" fmla="*/ 38390006 w 290151"/>
              <a:gd name="T33" fmla="*/ 34221565 h 290151"/>
              <a:gd name="T34" fmla="*/ 36993420 w 290151"/>
              <a:gd name="T35" fmla="*/ 35151353 h 290151"/>
              <a:gd name="T36" fmla="*/ 25665982 w 290151"/>
              <a:gd name="T37" fmla="*/ 35151353 h 290151"/>
              <a:gd name="T38" fmla="*/ 24657307 w 290151"/>
              <a:gd name="T39" fmla="*/ 35151353 h 290151"/>
              <a:gd name="T40" fmla="*/ 25355582 w 290151"/>
              <a:gd name="T41" fmla="*/ 27866737 h 290151"/>
              <a:gd name="T42" fmla="*/ 20467950 w 290151"/>
              <a:gd name="T43" fmla="*/ 22442160 h 290151"/>
              <a:gd name="T44" fmla="*/ 27605474 w 290151"/>
              <a:gd name="T45" fmla="*/ 20892274 h 290151"/>
              <a:gd name="T46" fmla="*/ 55568498 w 290151"/>
              <a:gd name="T47" fmla="*/ 6965492 h 290151"/>
              <a:gd name="T48" fmla="*/ 50246387 w 290151"/>
              <a:gd name="T49" fmla="*/ 26375720 h 290151"/>
              <a:gd name="T50" fmla="*/ 49228989 w 290151"/>
              <a:gd name="T51" fmla="*/ 35611377 h 290151"/>
              <a:gd name="T52" fmla="*/ 61047011 w 290151"/>
              <a:gd name="T53" fmla="*/ 6965492 h 290151"/>
              <a:gd name="T54" fmla="*/ 1956340 w 290151"/>
              <a:gd name="T55" fmla="*/ 6965492 h 290151"/>
              <a:gd name="T56" fmla="*/ 13696802 w 290151"/>
              <a:gd name="T57" fmla="*/ 35611377 h 290151"/>
              <a:gd name="T58" fmla="*/ 12678992 w 290151"/>
              <a:gd name="T59" fmla="*/ 26375720 h 290151"/>
              <a:gd name="T60" fmla="*/ 7278798 w 290151"/>
              <a:gd name="T61" fmla="*/ 6965492 h 290151"/>
              <a:gd name="T62" fmla="*/ 14635259 w 290151"/>
              <a:gd name="T63" fmla="*/ 1956340 h 290151"/>
              <a:gd name="T64" fmla="*/ 42889588 w 290151"/>
              <a:gd name="T65" fmla="*/ 7669733 h 290151"/>
              <a:gd name="T66" fmla="*/ 42889588 w 290151"/>
              <a:gd name="T67" fmla="*/ 9548525 h 290151"/>
              <a:gd name="T68" fmla="*/ 14635259 w 290151"/>
              <a:gd name="T69" fmla="*/ 26375720 h 290151"/>
              <a:gd name="T70" fmla="*/ 27314572 w 290151"/>
              <a:gd name="T71" fmla="*/ 43437776 h 290151"/>
              <a:gd name="T72" fmla="*/ 35610981 w 290151"/>
              <a:gd name="T73" fmla="*/ 48290318 h 290151"/>
              <a:gd name="T74" fmla="*/ 36236958 w 290151"/>
              <a:gd name="T75" fmla="*/ 42498784 h 290151"/>
              <a:gd name="T76" fmla="*/ 48289704 w 290151"/>
              <a:gd name="T77" fmla="*/ 1956340 h 290151"/>
              <a:gd name="T78" fmla="*/ 11113527 w 290151"/>
              <a:gd name="T79" fmla="*/ 0 h 290151"/>
              <a:gd name="T80" fmla="*/ 52750984 w 290151"/>
              <a:gd name="T81" fmla="*/ 938509 h 290151"/>
              <a:gd name="T82" fmla="*/ 50246387 w 290151"/>
              <a:gd name="T83" fmla="*/ 1956340 h 290151"/>
              <a:gd name="T84" fmla="*/ 55568498 w 290151"/>
              <a:gd name="T85" fmla="*/ 5086810 h 290151"/>
              <a:gd name="T86" fmla="*/ 62925261 w 290151"/>
              <a:gd name="T87" fmla="*/ 6104597 h 290151"/>
              <a:gd name="T88" fmla="*/ 49228989 w 290151"/>
              <a:gd name="T89" fmla="*/ 37489643 h 290151"/>
              <a:gd name="T90" fmla="*/ 37489069 w 290151"/>
              <a:gd name="T91" fmla="*/ 44142321 h 290151"/>
              <a:gd name="T92" fmla="*/ 39132849 w 290151"/>
              <a:gd name="T93" fmla="*/ 48290318 h 290151"/>
              <a:gd name="T94" fmla="*/ 39132849 w 290151"/>
              <a:gd name="T95" fmla="*/ 50247092 h 290151"/>
              <a:gd name="T96" fmla="*/ 37489069 w 290151"/>
              <a:gd name="T97" fmla="*/ 53455650 h 290151"/>
              <a:gd name="T98" fmla="*/ 50246387 w 290151"/>
              <a:gd name="T99" fmla="*/ 61986843 h 290151"/>
              <a:gd name="T100" fmla="*/ 13696802 w 290151"/>
              <a:gd name="T101" fmla="*/ 62925835 h 290151"/>
              <a:gd name="T102" fmla="*/ 21288280 w 290151"/>
              <a:gd name="T103" fmla="*/ 53455650 h 290151"/>
              <a:gd name="T104" fmla="*/ 25436286 w 290151"/>
              <a:gd name="T105" fmla="*/ 50247092 h 290151"/>
              <a:gd name="T106" fmla="*/ 22853678 w 290151"/>
              <a:gd name="T107" fmla="*/ 49307653 h 290151"/>
              <a:gd name="T108" fmla="*/ 25436286 w 290151"/>
              <a:gd name="T109" fmla="*/ 48290318 h 290151"/>
              <a:gd name="T110" fmla="*/ 16357378 w 290151"/>
              <a:gd name="T111" fmla="*/ 37489643 h 290151"/>
              <a:gd name="T112" fmla="*/ 0 w 290151"/>
              <a:gd name="T113" fmla="*/ 23871034 h 290151"/>
              <a:gd name="T114" fmla="*/ 938509 w 290151"/>
              <a:gd name="T115" fmla="*/ 5086810 h 290151"/>
              <a:gd name="T116" fmla="*/ 12678992 w 290151"/>
              <a:gd name="T117" fmla="*/ 7513264 h 290151"/>
              <a:gd name="T118" fmla="*/ 11113527 w 290151"/>
              <a:gd name="T119" fmla="*/ 1956340 h 290151"/>
              <a:gd name="T120" fmla="*/ 11113527 w 290151"/>
              <a:gd name="T121" fmla="*/ 0 h 2901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90151" h="290151">
                <a:moveTo>
                  <a:pt x="98161" y="255146"/>
                </a:moveTo>
                <a:cubicBezTo>
                  <a:pt x="82642" y="255146"/>
                  <a:pt x="70011" y="266694"/>
                  <a:pt x="67846" y="281490"/>
                </a:cubicBezTo>
                <a:lnTo>
                  <a:pt x="222305" y="281490"/>
                </a:lnTo>
                <a:cubicBezTo>
                  <a:pt x="220501" y="266694"/>
                  <a:pt x="207509" y="255146"/>
                  <a:pt x="191991" y="255146"/>
                </a:cubicBezTo>
                <a:lnTo>
                  <a:pt x="98161" y="255146"/>
                </a:lnTo>
                <a:close/>
                <a:moveTo>
                  <a:pt x="125949" y="231688"/>
                </a:moveTo>
                <a:lnTo>
                  <a:pt x="125949" y="246484"/>
                </a:lnTo>
                <a:lnTo>
                  <a:pt x="164203" y="246484"/>
                </a:lnTo>
                <a:lnTo>
                  <a:pt x="164203" y="231688"/>
                </a:lnTo>
                <a:lnTo>
                  <a:pt x="125949" y="231688"/>
                </a:lnTo>
                <a:close/>
                <a:moveTo>
                  <a:pt x="144462" y="81326"/>
                </a:moveTo>
                <a:lnTo>
                  <a:pt x="134088" y="102051"/>
                </a:lnTo>
                <a:cubicBezTo>
                  <a:pt x="133372" y="103480"/>
                  <a:pt x="132299" y="104195"/>
                  <a:pt x="130868" y="104195"/>
                </a:cubicBezTo>
                <a:lnTo>
                  <a:pt x="107972" y="107768"/>
                </a:lnTo>
                <a:lnTo>
                  <a:pt x="124428" y="123848"/>
                </a:lnTo>
                <a:cubicBezTo>
                  <a:pt x="125502" y="124920"/>
                  <a:pt x="125859" y="126350"/>
                  <a:pt x="125859" y="127779"/>
                </a:cubicBezTo>
                <a:lnTo>
                  <a:pt x="121924" y="150648"/>
                </a:lnTo>
                <a:lnTo>
                  <a:pt x="142316" y="139928"/>
                </a:lnTo>
                <a:cubicBezTo>
                  <a:pt x="143747" y="139214"/>
                  <a:pt x="145178" y="139214"/>
                  <a:pt x="146251" y="139928"/>
                </a:cubicBezTo>
                <a:lnTo>
                  <a:pt x="167000" y="150648"/>
                </a:lnTo>
                <a:lnTo>
                  <a:pt x="163065" y="127779"/>
                </a:lnTo>
                <a:cubicBezTo>
                  <a:pt x="162707" y="126350"/>
                  <a:pt x="163065" y="124920"/>
                  <a:pt x="164138" y="123848"/>
                </a:cubicBezTo>
                <a:lnTo>
                  <a:pt x="180952" y="107768"/>
                </a:lnTo>
                <a:lnTo>
                  <a:pt x="158057" y="104195"/>
                </a:lnTo>
                <a:cubicBezTo>
                  <a:pt x="156626" y="104195"/>
                  <a:pt x="155552" y="103480"/>
                  <a:pt x="154837" y="102051"/>
                </a:cubicBezTo>
                <a:lnTo>
                  <a:pt x="144462" y="81326"/>
                </a:lnTo>
                <a:close/>
                <a:moveTo>
                  <a:pt x="140527" y="69534"/>
                </a:moveTo>
                <a:cubicBezTo>
                  <a:pt x="141958" y="66675"/>
                  <a:pt x="146966" y="66675"/>
                  <a:pt x="148397" y="69534"/>
                </a:cubicBezTo>
                <a:lnTo>
                  <a:pt x="161634" y="96334"/>
                </a:lnTo>
                <a:lnTo>
                  <a:pt x="190969" y="100264"/>
                </a:lnTo>
                <a:cubicBezTo>
                  <a:pt x="192758" y="100622"/>
                  <a:pt x="193831" y="101694"/>
                  <a:pt x="194547" y="103480"/>
                </a:cubicBezTo>
                <a:cubicBezTo>
                  <a:pt x="194904" y="104910"/>
                  <a:pt x="194547" y="106696"/>
                  <a:pt x="193116" y="107768"/>
                </a:cubicBezTo>
                <a:lnTo>
                  <a:pt x="172009" y="128494"/>
                </a:lnTo>
                <a:lnTo>
                  <a:pt x="177017" y="157795"/>
                </a:lnTo>
                <a:cubicBezTo>
                  <a:pt x="177375" y="159224"/>
                  <a:pt x="176659" y="161011"/>
                  <a:pt x="175586" y="162083"/>
                </a:cubicBezTo>
                <a:cubicBezTo>
                  <a:pt x="173797" y="162798"/>
                  <a:pt x="172366" y="163155"/>
                  <a:pt x="170578" y="162083"/>
                </a:cubicBezTo>
                <a:lnTo>
                  <a:pt x="144462" y="148504"/>
                </a:lnTo>
                <a:lnTo>
                  <a:pt x="118347" y="162083"/>
                </a:lnTo>
                <a:cubicBezTo>
                  <a:pt x="117631" y="162798"/>
                  <a:pt x="116916" y="162798"/>
                  <a:pt x="116200" y="162798"/>
                </a:cubicBezTo>
                <a:cubicBezTo>
                  <a:pt x="115127" y="162798"/>
                  <a:pt x="114412" y="162440"/>
                  <a:pt x="113696" y="162083"/>
                </a:cubicBezTo>
                <a:cubicBezTo>
                  <a:pt x="112265" y="161011"/>
                  <a:pt x="111550" y="159224"/>
                  <a:pt x="111550" y="157795"/>
                </a:cubicBezTo>
                <a:lnTo>
                  <a:pt x="116916" y="128494"/>
                </a:lnTo>
                <a:lnTo>
                  <a:pt x="95451" y="107768"/>
                </a:lnTo>
                <a:cubicBezTo>
                  <a:pt x="94378" y="106696"/>
                  <a:pt x="93662" y="104910"/>
                  <a:pt x="94378" y="103480"/>
                </a:cubicBezTo>
                <a:cubicBezTo>
                  <a:pt x="94735" y="101694"/>
                  <a:pt x="96524" y="100622"/>
                  <a:pt x="97955" y="100264"/>
                </a:cubicBezTo>
                <a:lnTo>
                  <a:pt x="127290" y="96334"/>
                </a:lnTo>
                <a:lnTo>
                  <a:pt x="140527" y="69534"/>
                </a:lnTo>
                <a:close/>
                <a:moveTo>
                  <a:pt x="256228" y="32118"/>
                </a:moveTo>
                <a:cubicBezTo>
                  <a:pt x="242875" y="32118"/>
                  <a:pt x="231688" y="43306"/>
                  <a:pt x="231688" y="57380"/>
                </a:cubicBezTo>
                <a:lnTo>
                  <a:pt x="231688" y="121618"/>
                </a:lnTo>
                <a:cubicBezTo>
                  <a:pt x="231688" y="137136"/>
                  <a:pt x="227357" y="151572"/>
                  <a:pt x="220140" y="164203"/>
                </a:cubicBezTo>
                <a:lnTo>
                  <a:pt x="226997" y="164203"/>
                </a:lnTo>
                <a:cubicBezTo>
                  <a:pt x="256950" y="164203"/>
                  <a:pt x="281490" y="140023"/>
                  <a:pt x="281490" y="110070"/>
                </a:cubicBezTo>
                <a:lnTo>
                  <a:pt x="281490" y="32118"/>
                </a:lnTo>
                <a:lnTo>
                  <a:pt x="256228" y="32118"/>
                </a:lnTo>
                <a:close/>
                <a:moveTo>
                  <a:pt x="9022" y="32118"/>
                </a:moveTo>
                <a:lnTo>
                  <a:pt x="9022" y="110070"/>
                </a:lnTo>
                <a:cubicBezTo>
                  <a:pt x="9022" y="140023"/>
                  <a:pt x="32840" y="164203"/>
                  <a:pt x="63155" y="164203"/>
                </a:cubicBezTo>
                <a:lnTo>
                  <a:pt x="70011" y="164203"/>
                </a:lnTo>
                <a:cubicBezTo>
                  <a:pt x="62794" y="151572"/>
                  <a:pt x="58463" y="137136"/>
                  <a:pt x="58463" y="121618"/>
                </a:cubicBezTo>
                <a:lnTo>
                  <a:pt x="58463" y="57380"/>
                </a:lnTo>
                <a:cubicBezTo>
                  <a:pt x="58463" y="43306"/>
                  <a:pt x="47276" y="32118"/>
                  <a:pt x="33562" y="32118"/>
                </a:cubicBezTo>
                <a:lnTo>
                  <a:pt x="9022" y="32118"/>
                </a:lnTo>
                <a:close/>
                <a:moveTo>
                  <a:pt x="67485" y="9022"/>
                </a:moveTo>
                <a:lnTo>
                  <a:pt x="67485" y="35366"/>
                </a:lnTo>
                <a:lnTo>
                  <a:pt x="197765" y="35366"/>
                </a:lnTo>
                <a:cubicBezTo>
                  <a:pt x="200291" y="35366"/>
                  <a:pt x="202096" y="37171"/>
                  <a:pt x="202096" y="39697"/>
                </a:cubicBezTo>
                <a:cubicBezTo>
                  <a:pt x="202096" y="41862"/>
                  <a:pt x="200291" y="44028"/>
                  <a:pt x="197765" y="44028"/>
                </a:cubicBezTo>
                <a:lnTo>
                  <a:pt x="67485" y="44028"/>
                </a:lnTo>
                <a:lnTo>
                  <a:pt x="67485" y="121618"/>
                </a:lnTo>
                <a:cubicBezTo>
                  <a:pt x="67485" y="155902"/>
                  <a:pt x="90221" y="186217"/>
                  <a:pt x="122701" y="195961"/>
                </a:cubicBezTo>
                <a:cubicBezTo>
                  <a:pt x="124866" y="196682"/>
                  <a:pt x="125949" y="198487"/>
                  <a:pt x="125949" y="200291"/>
                </a:cubicBezTo>
                <a:lnTo>
                  <a:pt x="125949" y="222666"/>
                </a:lnTo>
                <a:lnTo>
                  <a:pt x="164203" y="222666"/>
                </a:lnTo>
                <a:lnTo>
                  <a:pt x="164203" y="200291"/>
                </a:lnTo>
                <a:cubicBezTo>
                  <a:pt x="164203" y="198487"/>
                  <a:pt x="165646" y="196682"/>
                  <a:pt x="167090" y="195961"/>
                </a:cubicBezTo>
                <a:cubicBezTo>
                  <a:pt x="199930" y="186217"/>
                  <a:pt x="222666" y="155902"/>
                  <a:pt x="222666" y="121618"/>
                </a:cubicBezTo>
                <a:lnTo>
                  <a:pt x="222666" y="9022"/>
                </a:lnTo>
                <a:lnTo>
                  <a:pt x="67485" y="9022"/>
                </a:lnTo>
                <a:close/>
                <a:moveTo>
                  <a:pt x="51245" y="0"/>
                </a:moveTo>
                <a:lnTo>
                  <a:pt x="238906" y="0"/>
                </a:lnTo>
                <a:cubicBezTo>
                  <a:pt x="241432" y="0"/>
                  <a:pt x="243236" y="1804"/>
                  <a:pt x="243236" y="4330"/>
                </a:cubicBezTo>
                <a:cubicBezTo>
                  <a:pt x="243236" y="6857"/>
                  <a:pt x="241432" y="9022"/>
                  <a:pt x="238906" y="9022"/>
                </a:cubicBezTo>
                <a:lnTo>
                  <a:pt x="231688" y="9022"/>
                </a:lnTo>
                <a:lnTo>
                  <a:pt x="231688" y="34645"/>
                </a:lnTo>
                <a:cubicBezTo>
                  <a:pt x="237823" y="27788"/>
                  <a:pt x="246484" y="23457"/>
                  <a:pt x="256228" y="23457"/>
                </a:cubicBezTo>
                <a:lnTo>
                  <a:pt x="285821" y="23457"/>
                </a:lnTo>
                <a:cubicBezTo>
                  <a:pt x="287986" y="23457"/>
                  <a:pt x="290151" y="25262"/>
                  <a:pt x="290151" y="28149"/>
                </a:cubicBezTo>
                <a:lnTo>
                  <a:pt x="290151" y="110070"/>
                </a:lnTo>
                <a:cubicBezTo>
                  <a:pt x="290151" y="144715"/>
                  <a:pt x="262002" y="172864"/>
                  <a:pt x="226997" y="172864"/>
                </a:cubicBezTo>
                <a:lnTo>
                  <a:pt x="214366" y="172864"/>
                </a:lnTo>
                <a:cubicBezTo>
                  <a:pt x="204261" y="186938"/>
                  <a:pt x="189825" y="197765"/>
                  <a:pt x="172864" y="203539"/>
                </a:cubicBezTo>
                <a:lnTo>
                  <a:pt x="172864" y="222666"/>
                </a:lnTo>
                <a:lnTo>
                  <a:pt x="180442" y="222666"/>
                </a:lnTo>
                <a:cubicBezTo>
                  <a:pt x="182608" y="222666"/>
                  <a:pt x="184412" y="224831"/>
                  <a:pt x="184412" y="227357"/>
                </a:cubicBezTo>
                <a:cubicBezTo>
                  <a:pt x="184412" y="229884"/>
                  <a:pt x="182608" y="231688"/>
                  <a:pt x="180442" y="231688"/>
                </a:cubicBezTo>
                <a:lnTo>
                  <a:pt x="172864" y="231688"/>
                </a:lnTo>
                <a:lnTo>
                  <a:pt x="172864" y="246484"/>
                </a:lnTo>
                <a:lnTo>
                  <a:pt x="191991" y="246484"/>
                </a:lnTo>
                <a:cubicBezTo>
                  <a:pt x="213644" y="246484"/>
                  <a:pt x="231688" y="264168"/>
                  <a:pt x="231688" y="285821"/>
                </a:cubicBezTo>
                <a:cubicBezTo>
                  <a:pt x="231688" y="288347"/>
                  <a:pt x="229523" y="290151"/>
                  <a:pt x="226997" y="290151"/>
                </a:cubicBezTo>
                <a:lnTo>
                  <a:pt x="63155" y="290151"/>
                </a:lnTo>
                <a:cubicBezTo>
                  <a:pt x="60628" y="290151"/>
                  <a:pt x="58463" y="288347"/>
                  <a:pt x="58463" y="285821"/>
                </a:cubicBezTo>
                <a:cubicBezTo>
                  <a:pt x="58463" y="264168"/>
                  <a:pt x="76507" y="246484"/>
                  <a:pt x="98161" y="246484"/>
                </a:cubicBezTo>
                <a:lnTo>
                  <a:pt x="117288" y="246484"/>
                </a:lnTo>
                <a:lnTo>
                  <a:pt x="117288" y="231688"/>
                </a:lnTo>
                <a:lnTo>
                  <a:pt x="110070" y="231688"/>
                </a:lnTo>
                <a:cubicBezTo>
                  <a:pt x="107544" y="231688"/>
                  <a:pt x="105379" y="229884"/>
                  <a:pt x="105379" y="227357"/>
                </a:cubicBezTo>
                <a:cubicBezTo>
                  <a:pt x="105379" y="224831"/>
                  <a:pt x="107544" y="222666"/>
                  <a:pt x="110070" y="222666"/>
                </a:cubicBezTo>
                <a:lnTo>
                  <a:pt x="117288" y="222666"/>
                </a:lnTo>
                <a:lnTo>
                  <a:pt x="117288" y="203539"/>
                </a:lnTo>
                <a:cubicBezTo>
                  <a:pt x="100326" y="197765"/>
                  <a:pt x="85890" y="186938"/>
                  <a:pt x="75425" y="172864"/>
                </a:cubicBezTo>
                <a:lnTo>
                  <a:pt x="63155" y="172864"/>
                </a:lnTo>
                <a:cubicBezTo>
                  <a:pt x="28149" y="172864"/>
                  <a:pt x="0" y="144715"/>
                  <a:pt x="0" y="110070"/>
                </a:cubicBezTo>
                <a:lnTo>
                  <a:pt x="0" y="28149"/>
                </a:lnTo>
                <a:cubicBezTo>
                  <a:pt x="0" y="25262"/>
                  <a:pt x="1804" y="23457"/>
                  <a:pt x="4330" y="23457"/>
                </a:cubicBezTo>
                <a:lnTo>
                  <a:pt x="33562" y="23457"/>
                </a:lnTo>
                <a:cubicBezTo>
                  <a:pt x="43667" y="23457"/>
                  <a:pt x="52689" y="27788"/>
                  <a:pt x="58463" y="34645"/>
                </a:cubicBezTo>
                <a:lnTo>
                  <a:pt x="58463" y="9022"/>
                </a:lnTo>
                <a:lnTo>
                  <a:pt x="51245" y="9022"/>
                </a:lnTo>
                <a:cubicBezTo>
                  <a:pt x="49080" y="9022"/>
                  <a:pt x="46554" y="6857"/>
                  <a:pt x="46554" y="4330"/>
                </a:cubicBezTo>
                <a:cubicBezTo>
                  <a:pt x="46554" y="1804"/>
                  <a:pt x="49080" y="0"/>
                  <a:pt x="51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7" name="Freeform 1028">
            <a:extLst>
              <a:ext uri="{FF2B5EF4-FFF2-40B4-BE49-F238E27FC236}">
                <a16:creationId xmlns:a16="http://schemas.microsoft.com/office/drawing/2014/main" id="{383E0B82-9D86-0014-9B44-4BB553BB9C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90832" y="2686082"/>
            <a:ext cx="427237" cy="427237"/>
          </a:xfrm>
          <a:custGeom>
            <a:avLst/>
            <a:gdLst>
              <a:gd name="T0" fmla="*/ 28431264 w 290151"/>
              <a:gd name="T1" fmla="*/ 19409669 h 290152"/>
              <a:gd name="T2" fmla="*/ 21302250 w 290151"/>
              <a:gd name="T3" fmla="*/ 20819009 h 290152"/>
              <a:gd name="T4" fmla="*/ 26237530 w 290151"/>
              <a:gd name="T5" fmla="*/ 26221037 h 290152"/>
              <a:gd name="T6" fmla="*/ 30859539 w 290151"/>
              <a:gd name="T7" fmla="*/ 29587884 h 290152"/>
              <a:gd name="T8" fmla="*/ 31721260 w 290151"/>
              <a:gd name="T9" fmla="*/ 29587884 h 290152"/>
              <a:gd name="T10" fmla="*/ 36421600 w 290151"/>
              <a:gd name="T11" fmla="*/ 26221037 h 290152"/>
              <a:gd name="T12" fmla="*/ 41278788 w 290151"/>
              <a:gd name="T13" fmla="*/ 20819009 h 290152"/>
              <a:gd name="T14" fmla="*/ 34228356 w 290151"/>
              <a:gd name="T15" fmla="*/ 19409669 h 290152"/>
              <a:gd name="T16" fmla="*/ 30467952 w 290151"/>
              <a:gd name="T17" fmla="*/ 11032533 h 290152"/>
              <a:gd name="T18" fmla="*/ 35638275 w 290151"/>
              <a:gd name="T19" fmla="*/ 18078882 h 290152"/>
              <a:gd name="T20" fmla="*/ 44255730 w 290151"/>
              <a:gd name="T21" fmla="*/ 19879927 h 290152"/>
              <a:gd name="T22" fmla="*/ 38301931 w 290151"/>
              <a:gd name="T23" fmla="*/ 26377623 h 290152"/>
              <a:gd name="T24" fmla="*/ 39320294 w 290151"/>
              <a:gd name="T25" fmla="*/ 35068043 h 290152"/>
              <a:gd name="T26" fmla="*/ 38301931 w 290151"/>
              <a:gd name="T27" fmla="*/ 35224680 h 290152"/>
              <a:gd name="T28" fmla="*/ 24279113 w 290151"/>
              <a:gd name="T29" fmla="*/ 35224680 h 290152"/>
              <a:gd name="T30" fmla="*/ 22869087 w 290151"/>
              <a:gd name="T31" fmla="*/ 34206768 h 290152"/>
              <a:gd name="T32" fmla="*/ 18560361 w 290151"/>
              <a:gd name="T33" fmla="*/ 20819009 h 290152"/>
              <a:gd name="T34" fmla="*/ 19108787 w 290151"/>
              <a:gd name="T35" fmla="*/ 19253057 h 290152"/>
              <a:gd name="T36" fmla="*/ 30467952 w 290151"/>
              <a:gd name="T37" fmla="*/ 11032533 h 290152"/>
              <a:gd name="T38" fmla="*/ 14635259 w 290151"/>
              <a:gd name="T39" fmla="*/ 48853449 h 290152"/>
              <a:gd name="T40" fmla="*/ 31384416 w 290151"/>
              <a:gd name="T41" fmla="*/ 39394991 h 290152"/>
              <a:gd name="T42" fmla="*/ 48289704 w 290151"/>
              <a:gd name="T43" fmla="*/ 48853449 h 290152"/>
              <a:gd name="T44" fmla="*/ 14635259 w 290151"/>
              <a:gd name="T45" fmla="*/ 1953855 h 290152"/>
              <a:gd name="T46" fmla="*/ 1878520 w 290151"/>
              <a:gd name="T47" fmla="*/ 7347259 h 290152"/>
              <a:gd name="T48" fmla="*/ 7278798 w 290151"/>
              <a:gd name="T49" fmla="*/ 60969009 h 290152"/>
              <a:gd name="T50" fmla="*/ 60968914 w 290151"/>
              <a:gd name="T51" fmla="*/ 55575413 h 290152"/>
              <a:gd name="T52" fmla="*/ 55568498 w 290151"/>
              <a:gd name="T53" fmla="*/ 1953855 h 290152"/>
              <a:gd name="T54" fmla="*/ 50168275 w 290151"/>
              <a:gd name="T55" fmla="*/ 50494488 h 290152"/>
              <a:gd name="T56" fmla="*/ 49228989 w 290151"/>
              <a:gd name="T57" fmla="*/ 51432843 h 290152"/>
              <a:gd name="T58" fmla="*/ 31384416 w 290151"/>
              <a:gd name="T59" fmla="*/ 41427652 h 290152"/>
              <a:gd name="T60" fmla="*/ 13148671 w 290151"/>
              <a:gd name="T61" fmla="*/ 51354557 h 290152"/>
              <a:gd name="T62" fmla="*/ 12678992 w 290151"/>
              <a:gd name="T63" fmla="*/ 1953855 h 290152"/>
              <a:gd name="T64" fmla="*/ 7278798 w 290151"/>
              <a:gd name="T65" fmla="*/ 0 h 290152"/>
              <a:gd name="T66" fmla="*/ 62925261 w 290151"/>
              <a:gd name="T67" fmla="*/ 7347259 h 290152"/>
              <a:gd name="T68" fmla="*/ 55568498 w 290151"/>
              <a:gd name="T69" fmla="*/ 62922810 h 290152"/>
              <a:gd name="T70" fmla="*/ 0 w 290151"/>
              <a:gd name="T71" fmla="*/ 55575413 h 290152"/>
              <a:gd name="T72" fmla="*/ 7278798 w 290151"/>
              <a:gd name="T73" fmla="*/ 0 h 2901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0151" h="290152">
                <a:moveTo>
                  <a:pt x="144101" y="62427"/>
                </a:moveTo>
                <a:lnTo>
                  <a:pt x="131097" y="89503"/>
                </a:lnTo>
                <a:cubicBezTo>
                  <a:pt x="130374" y="90947"/>
                  <a:pt x="129291" y="91670"/>
                  <a:pt x="127846" y="92031"/>
                </a:cubicBezTo>
                <a:lnTo>
                  <a:pt x="98225" y="96002"/>
                </a:lnTo>
                <a:lnTo>
                  <a:pt x="119538" y="116941"/>
                </a:lnTo>
                <a:cubicBezTo>
                  <a:pt x="120621" y="118024"/>
                  <a:pt x="121344" y="119468"/>
                  <a:pt x="120982" y="120912"/>
                </a:cubicBezTo>
                <a:lnTo>
                  <a:pt x="115925" y="150155"/>
                </a:lnTo>
                <a:lnTo>
                  <a:pt x="142295" y="136436"/>
                </a:lnTo>
                <a:cubicBezTo>
                  <a:pt x="143017" y="136075"/>
                  <a:pt x="143740" y="136075"/>
                  <a:pt x="144101" y="136075"/>
                </a:cubicBezTo>
                <a:cubicBezTo>
                  <a:pt x="145185" y="136075"/>
                  <a:pt x="145546" y="136075"/>
                  <a:pt x="146268" y="136436"/>
                </a:cubicBezTo>
                <a:lnTo>
                  <a:pt x="172999" y="150155"/>
                </a:lnTo>
                <a:lnTo>
                  <a:pt x="167942" y="120912"/>
                </a:lnTo>
                <a:cubicBezTo>
                  <a:pt x="167581" y="119468"/>
                  <a:pt x="167942" y="118024"/>
                  <a:pt x="169026" y="116941"/>
                </a:cubicBezTo>
                <a:lnTo>
                  <a:pt x="190338" y="96002"/>
                </a:lnTo>
                <a:lnTo>
                  <a:pt x="160717" y="92031"/>
                </a:lnTo>
                <a:cubicBezTo>
                  <a:pt x="159273" y="91670"/>
                  <a:pt x="158189" y="90947"/>
                  <a:pt x="157828" y="89503"/>
                </a:cubicBezTo>
                <a:lnTo>
                  <a:pt x="144101" y="62427"/>
                </a:lnTo>
                <a:close/>
                <a:moveTo>
                  <a:pt x="140489" y="50874"/>
                </a:moveTo>
                <a:cubicBezTo>
                  <a:pt x="141934" y="47625"/>
                  <a:pt x="146991" y="47625"/>
                  <a:pt x="148075" y="50874"/>
                </a:cubicBezTo>
                <a:lnTo>
                  <a:pt x="164330" y="83366"/>
                </a:lnTo>
                <a:lnTo>
                  <a:pt x="200453" y="88781"/>
                </a:lnTo>
                <a:cubicBezTo>
                  <a:pt x="202259" y="88781"/>
                  <a:pt x="203342" y="90225"/>
                  <a:pt x="204065" y="91670"/>
                </a:cubicBezTo>
                <a:cubicBezTo>
                  <a:pt x="204426" y="93475"/>
                  <a:pt x="204065" y="94919"/>
                  <a:pt x="202981" y="96002"/>
                </a:cubicBezTo>
                <a:lnTo>
                  <a:pt x="176611" y="121634"/>
                </a:lnTo>
                <a:lnTo>
                  <a:pt x="183114" y="157736"/>
                </a:lnTo>
                <a:cubicBezTo>
                  <a:pt x="183475" y="159541"/>
                  <a:pt x="182752" y="160624"/>
                  <a:pt x="181307" y="161707"/>
                </a:cubicBezTo>
                <a:cubicBezTo>
                  <a:pt x="180585" y="162429"/>
                  <a:pt x="179501" y="162790"/>
                  <a:pt x="178779" y="162790"/>
                </a:cubicBezTo>
                <a:cubicBezTo>
                  <a:pt x="178056" y="162790"/>
                  <a:pt x="176973" y="162429"/>
                  <a:pt x="176611" y="162429"/>
                </a:cubicBezTo>
                <a:lnTo>
                  <a:pt x="144101" y="145461"/>
                </a:lnTo>
                <a:lnTo>
                  <a:pt x="111952" y="162429"/>
                </a:lnTo>
                <a:cubicBezTo>
                  <a:pt x="110507" y="163151"/>
                  <a:pt x="108701" y="163151"/>
                  <a:pt x="107256" y="161707"/>
                </a:cubicBezTo>
                <a:cubicBezTo>
                  <a:pt x="106172" y="160624"/>
                  <a:pt x="105450" y="159541"/>
                  <a:pt x="105450" y="157736"/>
                </a:cubicBezTo>
                <a:lnTo>
                  <a:pt x="111591" y="121634"/>
                </a:lnTo>
                <a:lnTo>
                  <a:pt x="85582" y="96002"/>
                </a:lnTo>
                <a:cubicBezTo>
                  <a:pt x="84498" y="94919"/>
                  <a:pt x="84137" y="93475"/>
                  <a:pt x="84860" y="91670"/>
                </a:cubicBezTo>
                <a:cubicBezTo>
                  <a:pt x="85221" y="90225"/>
                  <a:pt x="86666" y="88781"/>
                  <a:pt x="88111" y="88781"/>
                </a:cubicBezTo>
                <a:lnTo>
                  <a:pt x="124234" y="83366"/>
                </a:lnTo>
                <a:lnTo>
                  <a:pt x="140489" y="50874"/>
                </a:lnTo>
                <a:close/>
                <a:moveTo>
                  <a:pt x="67485" y="9011"/>
                </a:moveTo>
                <a:lnTo>
                  <a:pt x="67485" y="225273"/>
                </a:lnTo>
                <a:lnTo>
                  <a:pt x="142910" y="182021"/>
                </a:lnTo>
                <a:cubicBezTo>
                  <a:pt x="143271" y="182021"/>
                  <a:pt x="144354" y="181660"/>
                  <a:pt x="144715" y="181660"/>
                </a:cubicBezTo>
                <a:cubicBezTo>
                  <a:pt x="145798" y="181660"/>
                  <a:pt x="146158" y="182021"/>
                  <a:pt x="147241" y="182021"/>
                </a:cubicBezTo>
                <a:lnTo>
                  <a:pt x="222666" y="225273"/>
                </a:lnTo>
                <a:lnTo>
                  <a:pt x="222666" y="9011"/>
                </a:lnTo>
                <a:lnTo>
                  <a:pt x="67485" y="9011"/>
                </a:lnTo>
                <a:close/>
                <a:moveTo>
                  <a:pt x="33562" y="9011"/>
                </a:moveTo>
                <a:cubicBezTo>
                  <a:pt x="19848" y="9011"/>
                  <a:pt x="8661" y="19824"/>
                  <a:pt x="8661" y="33881"/>
                </a:cubicBezTo>
                <a:lnTo>
                  <a:pt x="8661" y="256271"/>
                </a:lnTo>
                <a:cubicBezTo>
                  <a:pt x="8661" y="269967"/>
                  <a:pt x="19848" y="281141"/>
                  <a:pt x="33562" y="281141"/>
                </a:cubicBezTo>
                <a:lnTo>
                  <a:pt x="256228" y="281141"/>
                </a:lnTo>
                <a:cubicBezTo>
                  <a:pt x="269942" y="281141"/>
                  <a:pt x="281129" y="269967"/>
                  <a:pt x="281129" y="256271"/>
                </a:cubicBezTo>
                <a:lnTo>
                  <a:pt x="281129" y="33881"/>
                </a:lnTo>
                <a:cubicBezTo>
                  <a:pt x="281129" y="19824"/>
                  <a:pt x="269942" y="9011"/>
                  <a:pt x="256228" y="9011"/>
                </a:cubicBezTo>
                <a:lnTo>
                  <a:pt x="231327" y="9011"/>
                </a:lnTo>
                <a:lnTo>
                  <a:pt x="231327" y="232842"/>
                </a:lnTo>
                <a:cubicBezTo>
                  <a:pt x="231327" y="234284"/>
                  <a:pt x="230605" y="235726"/>
                  <a:pt x="229162" y="236807"/>
                </a:cubicBezTo>
                <a:cubicBezTo>
                  <a:pt x="228440" y="237168"/>
                  <a:pt x="227718" y="237168"/>
                  <a:pt x="226997" y="237168"/>
                </a:cubicBezTo>
                <a:cubicBezTo>
                  <a:pt x="226275" y="237168"/>
                  <a:pt x="225553" y="237168"/>
                  <a:pt x="224831" y="236807"/>
                </a:cubicBezTo>
                <a:lnTo>
                  <a:pt x="144715" y="191032"/>
                </a:lnTo>
                <a:lnTo>
                  <a:pt x="64959" y="236807"/>
                </a:lnTo>
                <a:cubicBezTo>
                  <a:pt x="63876" y="237168"/>
                  <a:pt x="62072" y="237168"/>
                  <a:pt x="60628" y="236807"/>
                </a:cubicBezTo>
                <a:cubicBezTo>
                  <a:pt x="59185" y="235726"/>
                  <a:pt x="58463" y="234284"/>
                  <a:pt x="58463" y="232842"/>
                </a:cubicBezTo>
                <a:lnTo>
                  <a:pt x="58463" y="9011"/>
                </a:lnTo>
                <a:lnTo>
                  <a:pt x="33562" y="9011"/>
                </a:lnTo>
                <a:close/>
                <a:moveTo>
                  <a:pt x="33562" y="0"/>
                </a:moveTo>
                <a:lnTo>
                  <a:pt x="256228" y="0"/>
                </a:lnTo>
                <a:cubicBezTo>
                  <a:pt x="274994" y="0"/>
                  <a:pt x="290151" y="15138"/>
                  <a:pt x="290151" y="33881"/>
                </a:cubicBezTo>
                <a:lnTo>
                  <a:pt x="290151" y="256271"/>
                </a:lnTo>
                <a:cubicBezTo>
                  <a:pt x="290151" y="275013"/>
                  <a:pt x="274994" y="290152"/>
                  <a:pt x="256228" y="290152"/>
                </a:cubicBezTo>
                <a:lnTo>
                  <a:pt x="33562" y="290152"/>
                </a:lnTo>
                <a:cubicBezTo>
                  <a:pt x="14796" y="290152"/>
                  <a:pt x="0" y="275013"/>
                  <a:pt x="0" y="256271"/>
                </a:cubicBezTo>
                <a:lnTo>
                  <a:pt x="0" y="33881"/>
                </a:lnTo>
                <a:cubicBezTo>
                  <a:pt x="0" y="15138"/>
                  <a:pt x="14796" y="0"/>
                  <a:pt x="335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5DCD7685-BE00-367A-19D0-E544D7E39F81}"/>
              </a:ext>
            </a:extLst>
          </p:cNvPr>
          <p:cNvSpPr txBox="1">
            <a:spLocks/>
          </p:cNvSpPr>
          <p:nvPr/>
        </p:nvSpPr>
        <p:spPr>
          <a:xfrm>
            <a:off x="664599" y="2519283"/>
            <a:ext cx="2793112" cy="72705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Increased regional trade would mitigate at least partly the impact of tariffs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34EFA7-F1C0-A6EE-8207-7239CB2385DD}"/>
              </a:ext>
            </a:extLst>
          </p:cNvPr>
          <p:cNvSpPr txBox="1"/>
          <p:nvPr/>
        </p:nvSpPr>
        <p:spPr>
          <a:xfrm>
            <a:off x="512839" y="761475"/>
            <a:ext cx="294487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ea typeface="League Spartan" charset="0"/>
                <a:cs typeface="Segoe UI" panose="020B0502040204020203" pitchFamily="34" charset="0"/>
              </a:rPr>
              <a:t>Promote Increased regional integration/regional trade agreements 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3C9FB2A4-0938-01D2-1058-5DB8EE7C6179}"/>
              </a:ext>
            </a:extLst>
          </p:cNvPr>
          <p:cNvSpPr txBox="1">
            <a:spLocks/>
          </p:cNvSpPr>
          <p:nvPr/>
        </p:nvSpPr>
        <p:spPr>
          <a:xfrm>
            <a:off x="3144360" y="4927796"/>
            <a:ext cx="2733567" cy="165038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L="171450" indent="-171450" defTabSz="1087636" eaLnBrk="1" latinLnBrk="0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b="1">
                <a:latin typeface="+mj-lt"/>
                <a:cs typeface="Open Sans Light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marL="171450" marR="0" lvl="0" indent="-171450" algn="l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Regional integration alone may not fully compensate for the reduced access to large markets like US, hence the need for African countries to continue defending the preferential access.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38B0F9-B88E-39A1-691A-0E2BE9EF92F8}"/>
              </a:ext>
            </a:extLst>
          </p:cNvPr>
          <p:cNvSpPr txBox="1"/>
          <p:nvPr/>
        </p:nvSpPr>
        <p:spPr>
          <a:xfrm>
            <a:off x="2182199" y="3618446"/>
            <a:ext cx="3507973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2"/>
                </a:solidFill>
                <a:latin typeface="Titillium Bd" panose="00000800000000000000" pitchFamily="50" charset="0"/>
                <a:ea typeface="League Spartan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cs typeface="Segoe UI" panose="020B0502040204020203" pitchFamily="34" charset="0"/>
              </a:rPr>
              <a:t>While promoting regional integration, defend preferential access to </a:t>
            </a:r>
            <a:r>
              <a:rPr lang="en-US" dirty="0">
                <a:solidFill>
                  <a:prstClr val="black"/>
                </a:solidFill>
              </a:rPr>
              <a:t>developed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cs typeface="Segoe UI" panose="020B0502040204020203" pitchFamily="34" charset="0"/>
              </a:rPr>
              <a:t>markets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C0CE1D77-FFBB-444C-ADC0-2C693D34BAAF}"/>
              </a:ext>
            </a:extLst>
          </p:cNvPr>
          <p:cNvSpPr txBox="1">
            <a:spLocks/>
          </p:cNvSpPr>
          <p:nvPr/>
        </p:nvSpPr>
        <p:spPr>
          <a:xfrm>
            <a:off x="5520908" y="2369677"/>
            <a:ext cx="3048615" cy="146264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L="171450" indent="-171450" defTabSz="1087636" eaLnBrk="1" latinLnBrk="0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b="1">
                <a:latin typeface="+mj-lt"/>
                <a:cs typeface="Open Sans Light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marR="0" lvl="0" algn="l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The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AfCFTA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 </a:t>
            </a:r>
            <a:r>
              <a:rPr lang="en-US" dirty="0">
                <a:solidFill>
                  <a:prstClr val="black"/>
                </a:solidFill>
                <a:latin typeface="Titillium"/>
              </a:rPr>
              <a:t>will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 open new corridors between existing economic communities.</a:t>
            </a:r>
          </a:p>
          <a:p>
            <a:pPr marR="0" lvl="0" algn="l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tillium"/>
              </a:rPr>
              <a:t>However, it is still at its infancy stage and needs to be accelerated in order to make meaningful impact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Open Sans Ligh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D25710-B37D-6681-BAFE-A8BF2ECB99B7}"/>
              </a:ext>
            </a:extLst>
          </p:cNvPr>
          <p:cNvSpPr txBox="1"/>
          <p:nvPr/>
        </p:nvSpPr>
        <p:spPr>
          <a:xfrm>
            <a:off x="5573507" y="761475"/>
            <a:ext cx="284744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2"/>
                </a:solidFill>
                <a:latin typeface="Titillium Bd" panose="00000800000000000000" pitchFamily="50" charset="0"/>
                <a:ea typeface="League Spartan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cs typeface="Segoe UI" panose="020B0502040204020203" pitchFamily="34" charset="0"/>
              </a:rPr>
              <a:t>Accelerate of the Agenda for the African Continental Free Trade Area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cs typeface="Segoe UI" panose="020B0502040204020203" pitchFamily="34" charset="0"/>
              </a:rPr>
              <a:t>AfCFTA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63C5AA53-048E-3CD9-989A-A985641FD6DD}"/>
              </a:ext>
            </a:extLst>
          </p:cNvPr>
          <p:cNvSpPr txBox="1">
            <a:spLocks/>
          </p:cNvSpPr>
          <p:nvPr/>
        </p:nvSpPr>
        <p:spPr>
          <a:xfrm>
            <a:off x="8064267" y="4969977"/>
            <a:ext cx="2888848" cy="10440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L="171450" indent="-171450" defTabSz="1087636" eaLnBrk="1" latinLnBrk="0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b="1">
                <a:latin typeface="+mj-lt"/>
                <a:cs typeface="Open Sans Light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marL="171450" marR="0" lvl="0" indent="-171450" algn="l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tillium"/>
              </a:rPr>
              <a:t>Revise risk models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; </a:t>
            </a:r>
          </a:p>
          <a:p>
            <a:pPr marL="171450" marR="0" lvl="0" indent="-171450" algn="l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tillium"/>
              </a:rPr>
              <a:t>Adapt their product offering;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Open Sans Light"/>
            </a:endParaRPr>
          </a:p>
          <a:p>
            <a:pPr marL="171450" marR="0" lvl="0" indent="-171450" algn="l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tillium"/>
              </a:rPr>
              <a:t>Review policy terms and conditions;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Open Sans Ligh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562D57-59E9-5F3B-2428-7E841C151E04}"/>
              </a:ext>
            </a:extLst>
          </p:cNvPr>
          <p:cNvSpPr txBox="1"/>
          <p:nvPr/>
        </p:nvSpPr>
        <p:spPr>
          <a:xfrm>
            <a:off x="8027897" y="4527686"/>
            <a:ext cx="290916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2"/>
                </a:solidFill>
                <a:latin typeface="Titillium Bd" panose="00000800000000000000" pitchFamily="50" charset="0"/>
                <a:ea typeface="League Spartan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cs typeface="Segoe UI" panose="020B0502040204020203" pitchFamily="34" charset="0"/>
              </a:rPr>
              <a:t>African (Re)insurers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632247-6C70-4016-763D-6DBA1EE3E359}"/>
              </a:ext>
            </a:extLst>
          </p:cNvPr>
          <p:cNvCxnSpPr/>
          <p:nvPr/>
        </p:nvCxnSpPr>
        <p:spPr>
          <a:xfrm>
            <a:off x="5818" y="633798"/>
            <a:ext cx="121615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B8F93B87-6704-B894-1D13-2634416F0609}"/>
              </a:ext>
            </a:extLst>
          </p:cNvPr>
          <p:cNvSpPr txBox="1">
            <a:spLocks/>
          </p:cNvSpPr>
          <p:nvPr/>
        </p:nvSpPr>
        <p:spPr>
          <a:xfrm>
            <a:off x="269508" y="91210"/>
            <a:ext cx="11646568" cy="5855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A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 of Tariffs 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Case for Regional Integration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EE65E01-B8C0-1073-39CC-4932A833E0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" y="6401605"/>
            <a:ext cx="1808236" cy="338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28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33158">
            <a:extLst>
              <a:ext uri="{FF2B5EF4-FFF2-40B4-BE49-F238E27FC236}">
                <a16:creationId xmlns:a16="http://schemas.microsoft.com/office/drawing/2014/main" id="{E57C7ABB-02BF-0340-8965-F8D753C98699}"/>
              </a:ext>
            </a:extLst>
          </p:cNvPr>
          <p:cNvSpPr/>
          <p:nvPr/>
        </p:nvSpPr>
        <p:spPr>
          <a:xfrm>
            <a:off x="6315550" y="2289353"/>
            <a:ext cx="1405278" cy="306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54" h="21600" extrusionOk="0">
                <a:moveTo>
                  <a:pt x="1777" y="0"/>
                </a:moveTo>
                <a:cubicBezTo>
                  <a:pt x="1424" y="970"/>
                  <a:pt x="1105" y="1944"/>
                  <a:pt x="860" y="2922"/>
                </a:cubicBezTo>
                <a:cubicBezTo>
                  <a:pt x="-699" y="9138"/>
                  <a:pt x="-78" y="15434"/>
                  <a:pt x="2234" y="21600"/>
                </a:cubicBezTo>
                <a:cubicBezTo>
                  <a:pt x="6073" y="21174"/>
                  <a:pt x="9732" y="20186"/>
                  <a:pt x="12713" y="18619"/>
                </a:cubicBezTo>
                <a:cubicBezTo>
                  <a:pt x="20901" y="14315"/>
                  <a:pt x="20901" y="7336"/>
                  <a:pt x="12713" y="3033"/>
                </a:cubicBezTo>
                <a:cubicBezTo>
                  <a:pt x="9613" y="1403"/>
                  <a:pt x="5784" y="396"/>
                  <a:pt x="1777" y="0"/>
                </a:cubicBezTo>
                <a:close/>
              </a:path>
            </a:pathLst>
          </a:custGeom>
          <a:solidFill>
            <a:srgbClr val="00206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54" name="Shape 33159">
            <a:extLst>
              <a:ext uri="{FF2B5EF4-FFF2-40B4-BE49-F238E27FC236}">
                <a16:creationId xmlns:a16="http://schemas.microsoft.com/office/drawing/2014/main" id="{7A88CF85-28CA-FB42-8705-D2BEFD93B6B6}"/>
              </a:ext>
            </a:extLst>
          </p:cNvPr>
          <p:cNvSpPr/>
          <p:nvPr/>
        </p:nvSpPr>
        <p:spPr>
          <a:xfrm>
            <a:off x="4597199" y="3426494"/>
            <a:ext cx="2571605" cy="1959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7" extrusionOk="0">
                <a:moveTo>
                  <a:pt x="430" y="0"/>
                </a:moveTo>
                <a:cubicBezTo>
                  <a:pt x="291" y="693"/>
                  <a:pt x="188" y="1394"/>
                  <a:pt x="116" y="2101"/>
                </a:cubicBezTo>
                <a:cubicBezTo>
                  <a:pt x="112" y="2134"/>
                  <a:pt x="107" y="2167"/>
                  <a:pt x="104" y="2200"/>
                </a:cubicBezTo>
                <a:cubicBezTo>
                  <a:pt x="70" y="2544"/>
                  <a:pt x="44" y="2893"/>
                  <a:pt x="27" y="3239"/>
                </a:cubicBezTo>
                <a:cubicBezTo>
                  <a:pt x="24" y="3286"/>
                  <a:pt x="24" y="3334"/>
                  <a:pt x="22" y="3381"/>
                </a:cubicBezTo>
                <a:cubicBezTo>
                  <a:pt x="-7" y="4014"/>
                  <a:pt x="-7" y="4646"/>
                  <a:pt x="17" y="5279"/>
                </a:cubicBezTo>
                <a:cubicBezTo>
                  <a:pt x="21" y="5371"/>
                  <a:pt x="22" y="5464"/>
                  <a:pt x="27" y="5556"/>
                </a:cubicBezTo>
                <a:cubicBezTo>
                  <a:pt x="41" y="5851"/>
                  <a:pt x="63" y="6147"/>
                  <a:pt x="90" y="6442"/>
                </a:cubicBezTo>
                <a:cubicBezTo>
                  <a:pt x="110" y="6664"/>
                  <a:pt x="136" y="6885"/>
                  <a:pt x="162" y="7106"/>
                </a:cubicBezTo>
                <a:cubicBezTo>
                  <a:pt x="203" y="7441"/>
                  <a:pt x="250" y="7774"/>
                  <a:pt x="305" y="8106"/>
                </a:cubicBezTo>
                <a:cubicBezTo>
                  <a:pt x="356" y="8405"/>
                  <a:pt x="409" y="8702"/>
                  <a:pt x="472" y="8998"/>
                </a:cubicBezTo>
                <a:cubicBezTo>
                  <a:pt x="511" y="9184"/>
                  <a:pt x="552" y="9370"/>
                  <a:pt x="596" y="9555"/>
                </a:cubicBezTo>
                <a:cubicBezTo>
                  <a:pt x="679" y="9900"/>
                  <a:pt x="770" y="10243"/>
                  <a:pt x="870" y="10582"/>
                </a:cubicBezTo>
                <a:cubicBezTo>
                  <a:pt x="921" y="10756"/>
                  <a:pt x="972" y="10930"/>
                  <a:pt x="1027" y="11102"/>
                </a:cubicBezTo>
                <a:cubicBezTo>
                  <a:pt x="1148" y="11478"/>
                  <a:pt x="1278" y="11850"/>
                  <a:pt x="1421" y="12216"/>
                </a:cubicBezTo>
                <a:cubicBezTo>
                  <a:pt x="1465" y="12331"/>
                  <a:pt x="1512" y="12446"/>
                  <a:pt x="1559" y="12560"/>
                </a:cubicBezTo>
                <a:cubicBezTo>
                  <a:pt x="1740" y="13002"/>
                  <a:pt x="1932" y="13438"/>
                  <a:pt x="2145" y="13862"/>
                </a:cubicBezTo>
                <a:cubicBezTo>
                  <a:pt x="2145" y="13863"/>
                  <a:pt x="2146" y="13864"/>
                  <a:pt x="2147" y="13865"/>
                </a:cubicBezTo>
                <a:cubicBezTo>
                  <a:pt x="2363" y="14294"/>
                  <a:pt x="2600" y="14709"/>
                  <a:pt x="2848" y="15117"/>
                </a:cubicBezTo>
                <a:cubicBezTo>
                  <a:pt x="2904" y="15209"/>
                  <a:pt x="2961" y="15299"/>
                  <a:pt x="3019" y="15391"/>
                </a:cubicBezTo>
                <a:cubicBezTo>
                  <a:pt x="3274" y="15793"/>
                  <a:pt x="3539" y="16191"/>
                  <a:pt x="3827" y="16569"/>
                </a:cubicBezTo>
                <a:cubicBezTo>
                  <a:pt x="4147" y="16989"/>
                  <a:pt x="4482" y="17382"/>
                  <a:pt x="4825" y="17750"/>
                </a:cubicBezTo>
                <a:cubicBezTo>
                  <a:pt x="5160" y="18108"/>
                  <a:pt x="5505" y="18438"/>
                  <a:pt x="5859" y="18747"/>
                </a:cubicBezTo>
                <a:cubicBezTo>
                  <a:pt x="5952" y="18828"/>
                  <a:pt x="6050" y="18896"/>
                  <a:pt x="6145" y="18974"/>
                </a:cubicBezTo>
                <a:cubicBezTo>
                  <a:pt x="6402" y="19187"/>
                  <a:pt x="6661" y="19394"/>
                  <a:pt x="6927" y="19580"/>
                </a:cubicBezTo>
                <a:cubicBezTo>
                  <a:pt x="7079" y="19687"/>
                  <a:pt x="7235" y="19778"/>
                  <a:pt x="7389" y="19876"/>
                </a:cubicBezTo>
                <a:cubicBezTo>
                  <a:pt x="7611" y="20017"/>
                  <a:pt x="7832" y="20161"/>
                  <a:pt x="8059" y="20285"/>
                </a:cubicBezTo>
                <a:cubicBezTo>
                  <a:pt x="8226" y="20376"/>
                  <a:pt x="8396" y="20452"/>
                  <a:pt x="8565" y="20534"/>
                </a:cubicBezTo>
                <a:cubicBezTo>
                  <a:pt x="8786" y="20641"/>
                  <a:pt x="9006" y="20748"/>
                  <a:pt x="9230" y="20839"/>
                </a:cubicBezTo>
                <a:cubicBezTo>
                  <a:pt x="9405" y="20909"/>
                  <a:pt x="9582" y="20966"/>
                  <a:pt x="9758" y="21026"/>
                </a:cubicBezTo>
                <a:cubicBezTo>
                  <a:pt x="9977" y="21102"/>
                  <a:pt x="10195" y="21178"/>
                  <a:pt x="10416" y="21238"/>
                </a:cubicBezTo>
                <a:cubicBezTo>
                  <a:pt x="10617" y="21293"/>
                  <a:pt x="10819" y="21335"/>
                  <a:pt x="11021" y="21377"/>
                </a:cubicBezTo>
                <a:cubicBezTo>
                  <a:pt x="11213" y="21417"/>
                  <a:pt x="11406" y="21458"/>
                  <a:pt x="11599" y="21488"/>
                </a:cubicBezTo>
                <a:cubicBezTo>
                  <a:pt x="11832" y="21522"/>
                  <a:pt x="12066" y="21543"/>
                  <a:pt x="12300" y="21561"/>
                </a:cubicBezTo>
                <a:cubicBezTo>
                  <a:pt x="12462" y="21574"/>
                  <a:pt x="12623" y="21587"/>
                  <a:pt x="12785" y="21592"/>
                </a:cubicBezTo>
                <a:cubicBezTo>
                  <a:pt x="13039" y="21600"/>
                  <a:pt x="13295" y="21598"/>
                  <a:pt x="13549" y="21586"/>
                </a:cubicBezTo>
                <a:cubicBezTo>
                  <a:pt x="13697" y="21580"/>
                  <a:pt x="13846" y="21572"/>
                  <a:pt x="13994" y="21558"/>
                </a:cubicBezTo>
                <a:cubicBezTo>
                  <a:pt x="14264" y="21534"/>
                  <a:pt x="14532" y="21497"/>
                  <a:pt x="14800" y="21451"/>
                </a:cubicBezTo>
                <a:cubicBezTo>
                  <a:pt x="14921" y="21430"/>
                  <a:pt x="15043" y="21408"/>
                  <a:pt x="15163" y="21383"/>
                </a:cubicBezTo>
                <a:cubicBezTo>
                  <a:pt x="15456" y="21322"/>
                  <a:pt x="15748" y="21249"/>
                  <a:pt x="16037" y="21162"/>
                </a:cubicBezTo>
                <a:cubicBezTo>
                  <a:pt x="16132" y="21133"/>
                  <a:pt x="16225" y="21100"/>
                  <a:pt x="16319" y="21069"/>
                </a:cubicBezTo>
                <a:cubicBezTo>
                  <a:pt x="16628" y="20967"/>
                  <a:pt x="16935" y="20854"/>
                  <a:pt x="17239" y="20722"/>
                </a:cubicBezTo>
                <a:cubicBezTo>
                  <a:pt x="17309" y="20691"/>
                  <a:pt x="17378" y="20658"/>
                  <a:pt x="17448" y="20626"/>
                </a:cubicBezTo>
                <a:cubicBezTo>
                  <a:pt x="17768" y="20479"/>
                  <a:pt x="18085" y="20318"/>
                  <a:pt x="18397" y="20137"/>
                </a:cubicBezTo>
                <a:cubicBezTo>
                  <a:pt x="18454" y="20104"/>
                  <a:pt x="18509" y="20067"/>
                  <a:pt x="18566" y="20033"/>
                </a:cubicBezTo>
                <a:cubicBezTo>
                  <a:pt x="18877" y="19845"/>
                  <a:pt x="19187" y="19645"/>
                  <a:pt x="19489" y="19423"/>
                </a:cubicBezTo>
                <a:cubicBezTo>
                  <a:pt x="19555" y="19375"/>
                  <a:pt x="19620" y="19320"/>
                  <a:pt x="19686" y="19270"/>
                </a:cubicBezTo>
                <a:cubicBezTo>
                  <a:pt x="19985" y="19041"/>
                  <a:pt x="20281" y="18803"/>
                  <a:pt x="20569" y="18541"/>
                </a:cubicBezTo>
                <a:cubicBezTo>
                  <a:pt x="20607" y="18506"/>
                  <a:pt x="20642" y="18468"/>
                  <a:pt x="20679" y="18433"/>
                </a:cubicBezTo>
                <a:cubicBezTo>
                  <a:pt x="20989" y="18144"/>
                  <a:pt x="21294" y="17841"/>
                  <a:pt x="21588" y="17513"/>
                </a:cubicBezTo>
                <a:cubicBezTo>
                  <a:pt x="21590" y="17511"/>
                  <a:pt x="21591" y="17509"/>
                  <a:pt x="21593" y="17507"/>
                </a:cubicBezTo>
                <a:cubicBezTo>
                  <a:pt x="15670" y="9562"/>
                  <a:pt x="8420" y="3563"/>
                  <a:pt x="430" y="0"/>
                </a:cubicBezTo>
                <a:close/>
              </a:path>
            </a:pathLst>
          </a:custGeom>
          <a:solidFill>
            <a:srgbClr val="00206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55" name="Shape 33160">
            <a:extLst>
              <a:ext uri="{FF2B5EF4-FFF2-40B4-BE49-F238E27FC236}">
                <a16:creationId xmlns:a16="http://schemas.microsoft.com/office/drawing/2014/main" id="{7ABF3B4A-2627-5746-8E0E-7844E98D7FB6}"/>
              </a:ext>
            </a:extLst>
          </p:cNvPr>
          <p:cNvSpPr/>
          <p:nvPr/>
        </p:nvSpPr>
        <p:spPr>
          <a:xfrm>
            <a:off x="6339457" y="4300767"/>
            <a:ext cx="829347" cy="1050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685" y="7234"/>
                  <a:pt x="1923" y="14447"/>
                  <a:pt x="3707" y="21600"/>
                </a:cubicBezTo>
                <a:cubicBezTo>
                  <a:pt x="3919" y="21564"/>
                  <a:pt x="4134" y="21541"/>
                  <a:pt x="4346" y="21502"/>
                </a:cubicBezTo>
                <a:cubicBezTo>
                  <a:pt x="4686" y="21441"/>
                  <a:pt x="5025" y="21375"/>
                  <a:pt x="5364" y="21307"/>
                </a:cubicBezTo>
                <a:cubicBezTo>
                  <a:pt x="6218" y="21134"/>
                  <a:pt x="7066" y="20939"/>
                  <a:pt x="7907" y="20722"/>
                </a:cubicBezTo>
                <a:cubicBezTo>
                  <a:pt x="8130" y="20665"/>
                  <a:pt x="8355" y="20615"/>
                  <a:pt x="8576" y="20555"/>
                </a:cubicBezTo>
                <a:cubicBezTo>
                  <a:pt x="10854" y="19932"/>
                  <a:pt x="13082" y="19153"/>
                  <a:pt x="15219" y="18202"/>
                </a:cubicBezTo>
                <a:cubicBezTo>
                  <a:pt x="15233" y="18196"/>
                  <a:pt x="15248" y="18191"/>
                  <a:pt x="15262" y="18185"/>
                </a:cubicBezTo>
                <a:cubicBezTo>
                  <a:pt x="15287" y="18174"/>
                  <a:pt x="15311" y="18161"/>
                  <a:pt x="15335" y="18150"/>
                </a:cubicBezTo>
                <a:cubicBezTo>
                  <a:pt x="16418" y="17664"/>
                  <a:pt x="17477" y="17136"/>
                  <a:pt x="18511" y="16566"/>
                </a:cubicBezTo>
                <a:cubicBezTo>
                  <a:pt x="19569" y="15983"/>
                  <a:pt x="20601" y="15355"/>
                  <a:pt x="21600" y="14683"/>
                </a:cubicBezTo>
                <a:cubicBezTo>
                  <a:pt x="14917" y="9290"/>
                  <a:pt x="7685" y="4388"/>
                  <a:pt x="0" y="0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56" name="Shape 33161">
            <a:extLst>
              <a:ext uri="{FF2B5EF4-FFF2-40B4-BE49-F238E27FC236}">
                <a16:creationId xmlns:a16="http://schemas.microsoft.com/office/drawing/2014/main" id="{63B706BD-8338-7740-8D79-D94A38FA9757}"/>
              </a:ext>
            </a:extLst>
          </p:cNvPr>
          <p:cNvSpPr/>
          <p:nvPr/>
        </p:nvSpPr>
        <p:spPr>
          <a:xfrm>
            <a:off x="4597227" y="2261727"/>
            <a:ext cx="3018341" cy="1785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8" h="21600" extrusionOk="0">
                <a:moveTo>
                  <a:pt x="10982" y="0"/>
                </a:moveTo>
                <a:cubicBezTo>
                  <a:pt x="8168" y="0"/>
                  <a:pt x="5354" y="1845"/>
                  <a:pt x="3207" y="5537"/>
                </a:cubicBezTo>
                <a:cubicBezTo>
                  <a:pt x="660" y="9916"/>
                  <a:pt x="-362" y="15908"/>
                  <a:pt x="112" y="21600"/>
                </a:cubicBezTo>
                <a:cubicBezTo>
                  <a:pt x="6698" y="15981"/>
                  <a:pt x="13889" y="12752"/>
                  <a:pt x="21238" y="12107"/>
                </a:cubicBezTo>
                <a:cubicBezTo>
                  <a:pt x="20702" y="9714"/>
                  <a:pt x="19880" y="7466"/>
                  <a:pt x="18758" y="5537"/>
                </a:cubicBezTo>
                <a:cubicBezTo>
                  <a:pt x="16611" y="1845"/>
                  <a:pt x="13797" y="0"/>
                  <a:pt x="10982" y="0"/>
                </a:cubicBezTo>
                <a:close/>
              </a:path>
            </a:pathLst>
          </a:custGeom>
          <a:solidFill>
            <a:srgbClr val="00206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57" name="Shape 33162">
            <a:extLst>
              <a:ext uri="{FF2B5EF4-FFF2-40B4-BE49-F238E27FC236}">
                <a16:creationId xmlns:a16="http://schemas.microsoft.com/office/drawing/2014/main" id="{A6430FFA-F873-3E4A-871B-B8A47716A528}"/>
              </a:ext>
            </a:extLst>
          </p:cNvPr>
          <p:cNvSpPr/>
          <p:nvPr/>
        </p:nvSpPr>
        <p:spPr>
          <a:xfrm>
            <a:off x="6320761" y="2289353"/>
            <a:ext cx="1294807" cy="1151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3" y="0"/>
                </a:moveTo>
                <a:cubicBezTo>
                  <a:pt x="1683" y="2581"/>
                  <a:pt x="1287" y="5169"/>
                  <a:pt x="982" y="7772"/>
                </a:cubicBezTo>
                <a:cubicBezTo>
                  <a:pt x="443" y="12369"/>
                  <a:pt x="133" y="16983"/>
                  <a:pt x="0" y="21600"/>
                </a:cubicBezTo>
                <a:cubicBezTo>
                  <a:pt x="7083" y="19800"/>
                  <a:pt x="14308" y="18669"/>
                  <a:pt x="21600" y="18250"/>
                </a:cubicBezTo>
                <a:cubicBezTo>
                  <a:pt x="21598" y="18245"/>
                  <a:pt x="21597" y="18240"/>
                  <a:pt x="21595" y="18235"/>
                </a:cubicBezTo>
                <a:cubicBezTo>
                  <a:pt x="21279" y="17313"/>
                  <a:pt x="20921" y="16403"/>
                  <a:pt x="20520" y="15513"/>
                </a:cubicBezTo>
                <a:cubicBezTo>
                  <a:pt x="20143" y="14675"/>
                  <a:pt x="19721" y="13861"/>
                  <a:pt x="19268" y="13058"/>
                </a:cubicBezTo>
                <a:cubicBezTo>
                  <a:pt x="19237" y="13004"/>
                  <a:pt x="19215" y="12945"/>
                  <a:pt x="19184" y="12891"/>
                </a:cubicBezTo>
                <a:cubicBezTo>
                  <a:pt x="19180" y="12884"/>
                  <a:pt x="19174" y="12877"/>
                  <a:pt x="19170" y="12870"/>
                </a:cubicBezTo>
                <a:cubicBezTo>
                  <a:pt x="18728" y="12099"/>
                  <a:pt x="18240" y="11351"/>
                  <a:pt x="17727" y="10619"/>
                </a:cubicBezTo>
                <a:cubicBezTo>
                  <a:pt x="17676" y="10548"/>
                  <a:pt x="17634" y="10471"/>
                  <a:pt x="17583" y="10400"/>
                </a:cubicBezTo>
                <a:cubicBezTo>
                  <a:pt x="17576" y="10391"/>
                  <a:pt x="17570" y="10382"/>
                  <a:pt x="17564" y="10373"/>
                </a:cubicBezTo>
                <a:cubicBezTo>
                  <a:pt x="17499" y="10283"/>
                  <a:pt x="17430" y="10196"/>
                  <a:pt x="17364" y="10107"/>
                </a:cubicBezTo>
                <a:cubicBezTo>
                  <a:pt x="16847" y="9405"/>
                  <a:pt x="16305" y="8722"/>
                  <a:pt x="15721" y="8065"/>
                </a:cubicBezTo>
                <a:cubicBezTo>
                  <a:pt x="15139" y="7412"/>
                  <a:pt x="14534" y="6807"/>
                  <a:pt x="13914" y="6228"/>
                </a:cubicBezTo>
                <a:cubicBezTo>
                  <a:pt x="13746" y="6071"/>
                  <a:pt x="13573" y="5924"/>
                  <a:pt x="13402" y="5773"/>
                </a:cubicBezTo>
                <a:cubicBezTo>
                  <a:pt x="12953" y="5375"/>
                  <a:pt x="12490" y="4997"/>
                  <a:pt x="12024" y="4637"/>
                </a:cubicBezTo>
                <a:cubicBezTo>
                  <a:pt x="11793" y="4458"/>
                  <a:pt x="11562" y="4278"/>
                  <a:pt x="11326" y="4109"/>
                </a:cubicBezTo>
                <a:cubicBezTo>
                  <a:pt x="10784" y="3718"/>
                  <a:pt x="10235" y="3350"/>
                  <a:pt x="9673" y="3009"/>
                </a:cubicBezTo>
                <a:cubicBezTo>
                  <a:pt x="9571" y="2947"/>
                  <a:pt x="9470" y="2877"/>
                  <a:pt x="9366" y="2816"/>
                </a:cubicBezTo>
                <a:cubicBezTo>
                  <a:pt x="9358" y="2811"/>
                  <a:pt x="9351" y="2805"/>
                  <a:pt x="9343" y="2800"/>
                </a:cubicBezTo>
                <a:cubicBezTo>
                  <a:pt x="8709" y="2428"/>
                  <a:pt x="8060" y="2099"/>
                  <a:pt x="7406" y="1790"/>
                </a:cubicBezTo>
                <a:cubicBezTo>
                  <a:pt x="7093" y="1642"/>
                  <a:pt x="6774" y="1510"/>
                  <a:pt x="6457" y="1376"/>
                </a:cubicBezTo>
                <a:cubicBezTo>
                  <a:pt x="6059" y="1209"/>
                  <a:pt x="5659" y="1051"/>
                  <a:pt x="5256" y="905"/>
                </a:cubicBezTo>
                <a:cubicBezTo>
                  <a:pt x="4929" y="788"/>
                  <a:pt x="4603" y="673"/>
                  <a:pt x="4273" y="570"/>
                </a:cubicBezTo>
                <a:cubicBezTo>
                  <a:pt x="3907" y="456"/>
                  <a:pt x="3539" y="363"/>
                  <a:pt x="3170" y="267"/>
                </a:cubicBezTo>
                <a:cubicBezTo>
                  <a:pt x="2821" y="177"/>
                  <a:pt x="2474" y="74"/>
                  <a:pt x="2123" y="0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58" name="Shape 33163">
            <a:extLst>
              <a:ext uri="{FF2B5EF4-FFF2-40B4-BE49-F238E27FC236}">
                <a16:creationId xmlns:a16="http://schemas.microsoft.com/office/drawing/2014/main" id="{D6C1C5F2-8A6E-C44A-A968-CA94478D71FF}"/>
              </a:ext>
            </a:extLst>
          </p:cNvPr>
          <p:cNvSpPr/>
          <p:nvPr/>
        </p:nvSpPr>
        <p:spPr>
          <a:xfrm>
            <a:off x="4597507" y="3426494"/>
            <a:ext cx="771685" cy="620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extrusionOk="0">
                <a:moveTo>
                  <a:pt x="1425" y="0"/>
                </a:moveTo>
                <a:cubicBezTo>
                  <a:pt x="1186" y="1130"/>
                  <a:pt x="979" y="2265"/>
                  <a:pt x="800" y="3409"/>
                </a:cubicBezTo>
                <a:cubicBezTo>
                  <a:pt x="632" y="4482"/>
                  <a:pt x="495" y="5562"/>
                  <a:pt x="378" y="6643"/>
                </a:cubicBezTo>
                <a:cubicBezTo>
                  <a:pt x="339" y="7012"/>
                  <a:pt x="309" y="7381"/>
                  <a:pt x="277" y="7750"/>
                </a:cubicBezTo>
                <a:cubicBezTo>
                  <a:pt x="218" y="8389"/>
                  <a:pt x="168" y="9033"/>
                  <a:pt x="128" y="9673"/>
                </a:cubicBezTo>
                <a:cubicBezTo>
                  <a:pt x="86" y="10382"/>
                  <a:pt x="55" y="11090"/>
                  <a:pt x="35" y="11800"/>
                </a:cubicBezTo>
                <a:cubicBezTo>
                  <a:pt x="26" y="12086"/>
                  <a:pt x="16" y="12370"/>
                  <a:pt x="11" y="12655"/>
                </a:cubicBezTo>
                <a:cubicBezTo>
                  <a:pt x="-2" y="13460"/>
                  <a:pt x="-4" y="14268"/>
                  <a:pt x="11" y="15073"/>
                </a:cubicBezTo>
                <a:cubicBezTo>
                  <a:pt x="15" y="15320"/>
                  <a:pt x="20" y="15565"/>
                  <a:pt x="27" y="15812"/>
                </a:cubicBezTo>
                <a:cubicBezTo>
                  <a:pt x="54" y="16716"/>
                  <a:pt x="97" y="17618"/>
                  <a:pt x="160" y="18521"/>
                </a:cubicBezTo>
                <a:cubicBezTo>
                  <a:pt x="231" y="19550"/>
                  <a:pt x="323" y="20577"/>
                  <a:pt x="441" y="21600"/>
                </a:cubicBezTo>
                <a:cubicBezTo>
                  <a:pt x="7335" y="17345"/>
                  <a:pt x="14401" y="13577"/>
                  <a:pt x="21596" y="10285"/>
                </a:cubicBezTo>
                <a:cubicBezTo>
                  <a:pt x="15058" y="6363"/>
                  <a:pt x="8328" y="2916"/>
                  <a:pt x="1425" y="0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6" name="Shape 33190">
            <a:extLst>
              <a:ext uri="{FF2B5EF4-FFF2-40B4-BE49-F238E27FC236}">
                <a16:creationId xmlns:a16="http://schemas.microsoft.com/office/drawing/2014/main" id="{85D93026-25D9-2E4A-8E5A-FD76DC0CA477}"/>
              </a:ext>
            </a:extLst>
          </p:cNvPr>
          <p:cNvSpPr/>
          <p:nvPr/>
        </p:nvSpPr>
        <p:spPr>
          <a:xfrm>
            <a:off x="3774543" y="3251123"/>
            <a:ext cx="5020510" cy="1279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79" extrusionOk="0">
                <a:moveTo>
                  <a:pt x="0" y="20279"/>
                </a:moveTo>
                <a:cubicBezTo>
                  <a:pt x="5933" y="5726"/>
                  <a:pt x="12991" y="-1321"/>
                  <a:pt x="20108" y="204"/>
                </a:cubicBezTo>
                <a:cubicBezTo>
                  <a:pt x="20606" y="311"/>
                  <a:pt x="21104" y="460"/>
                  <a:pt x="21600" y="652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7" name="Shape 33191">
            <a:extLst>
              <a:ext uri="{FF2B5EF4-FFF2-40B4-BE49-F238E27FC236}">
                <a16:creationId xmlns:a16="http://schemas.microsoft.com/office/drawing/2014/main" id="{71C6C486-BF7A-9344-93F0-E03A3834D0B9}"/>
              </a:ext>
            </a:extLst>
          </p:cNvPr>
          <p:cNvSpPr/>
          <p:nvPr/>
        </p:nvSpPr>
        <p:spPr>
          <a:xfrm>
            <a:off x="6315398" y="1409919"/>
            <a:ext cx="414734" cy="4927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793" h="21600" extrusionOk="0">
                <a:moveTo>
                  <a:pt x="15342" y="0"/>
                </a:moveTo>
                <a:cubicBezTo>
                  <a:pt x="9436" y="1852"/>
                  <a:pt x="5231" y="3751"/>
                  <a:pt x="2753" y="5672"/>
                </a:cubicBezTo>
                <a:cubicBezTo>
                  <a:pt x="-3807" y="10757"/>
                  <a:pt x="1688" y="15928"/>
                  <a:pt x="15714" y="20887"/>
                </a:cubicBezTo>
                <a:cubicBezTo>
                  <a:pt x="16388" y="21126"/>
                  <a:pt x="17081" y="21363"/>
                  <a:pt x="17793" y="21600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8" name="Shape 33192">
            <a:extLst>
              <a:ext uri="{FF2B5EF4-FFF2-40B4-BE49-F238E27FC236}">
                <a16:creationId xmlns:a16="http://schemas.microsoft.com/office/drawing/2014/main" id="{553B0648-B9CD-E24C-AEA5-CFE1940F79DE}"/>
              </a:ext>
            </a:extLst>
          </p:cNvPr>
          <p:cNvSpPr/>
          <p:nvPr/>
        </p:nvSpPr>
        <p:spPr>
          <a:xfrm>
            <a:off x="3396950" y="3136907"/>
            <a:ext cx="4236211" cy="2404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8211" y="1845"/>
                  <a:pt x="15693" y="9097"/>
                  <a:pt x="20967" y="20222"/>
                </a:cubicBezTo>
                <a:cubicBezTo>
                  <a:pt x="21182" y="20675"/>
                  <a:pt x="21393" y="21135"/>
                  <a:pt x="21600" y="21600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4" name="Shape 33194">
            <a:extLst>
              <a:ext uri="{FF2B5EF4-FFF2-40B4-BE49-F238E27FC236}">
                <a16:creationId xmlns:a16="http://schemas.microsoft.com/office/drawing/2014/main" id="{ED964ABD-0907-BF48-84D9-2CC0DB4C6A92}"/>
              </a:ext>
            </a:extLst>
          </p:cNvPr>
          <p:cNvSpPr/>
          <p:nvPr/>
        </p:nvSpPr>
        <p:spPr>
          <a:xfrm>
            <a:off x="6247806" y="1337469"/>
            <a:ext cx="714375" cy="714375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2" name="Shape 33197">
            <a:extLst>
              <a:ext uri="{FF2B5EF4-FFF2-40B4-BE49-F238E27FC236}">
                <a16:creationId xmlns:a16="http://schemas.microsoft.com/office/drawing/2014/main" id="{0B0F5D1E-85D4-7C47-9A05-272F7DE57BC1}"/>
              </a:ext>
            </a:extLst>
          </p:cNvPr>
          <p:cNvSpPr/>
          <p:nvPr/>
        </p:nvSpPr>
        <p:spPr>
          <a:xfrm>
            <a:off x="7169849" y="4994177"/>
            <a:ext cx="714376" cy="714375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0" name="Shape 33200">
            <a:extLst>
              <a:ext uri="{FF2B5EF4-FFF2-40B4-BE49-F238E27FC236}">
                <a16:creationId xmlns:a16="http://schemas.microsoft.com/office/drawing/2014/main" id="{284BF879-B9BD-A44B-BCEF-562018C70CE5}"/>
              </a:ext>
            </a:extLst>
          </p:cNvPr>
          <p:cNvSpPr/>
          <p:nvPr/>
        </p:nvSpPr>
        <p:spPr>
          <a:xfrm>
            <a:off x="3318868" y="4311055"/>
            <a:ext cx="714375" cy="714375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8" name="Shape 33203">
            <a:extLst>
              <a:ext uri="{FF2B5EF4-FFF2-40B4-BE49-F238E27FC236}">
                <a16:creationId xmlns:a16="http://schemas.microsoft.com/office/drawing/2014/main" id="{676237B7-8D96-3748-B7B1-4EA1C31C8A55}"/>
              </a:ext>
            </a:extLst>
          </p:cNvPr>
          <p:cNvSpPr/>
          <p:nvPr/>
        </p:nvSpPr>
        <p:spPr>
          <a:xfrm>
            <a:off x="2952751" y="2730501"/>
            <a:ext cx="714375" cy="714375"/>
          </a:xfrm>
          <a:prstGeom prst="ellipse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6" name="Shape 33206">
            <a:extLst>
              <a:ext uri="{FF2B5EF4-FFF2-40B4-BE49-F238E27FC236}">
                <a16:creationId xmlns:a16="http://schemas.microsoft.com/office/drawing/2014/main" id="{90254B14-B069-8E47-AFBD-E55B2FAB23EC}"/>
              </a:ext>
            </a:extLst>
          </p:cNvPr>
          <p:cNvSpPr/>
          <p:nvPr/>
        </p:nvSpPr>
        <p:spPr>
          <a:xfrm>
            <a:off x="8260602" y="2909094"/>
            <a:ext cx="714376" cy="714375"/>
          </a:xfrm>
          <a:prstGeom prst="ellipse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4" name="Shape 33209">
            <a:extLst>
              <a:ext uri="{FF2B5EF4-FFF2-40B4-BE49-F238E27FC236}">
                <a16:creationId xmlns:a16="http://schemas.microsoft.com/office/drawing/2014/main" id="{47E59A71-6A10-ED46-85E0-5787501EF94B}"/>
              </a:ext>
            </a:extLst>
          </p:cNvPr>
          <p:cNvSpPr/>
          <p:nvPr/>
        </p:nvSpPr>
        <p:spPr>
          <a:xfrm>
            <a:off x="6283525" y="5771757"/>
            <a:ext cx="714375" cy="714375"/>
          </a:xfrm>
          <a:prstGeom prst="ellipse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61" name="Freeform 932">
            <a:extLst>
              <a:ext uri="{FF2B5EF4-FFF2-40B4-BE49-F238E27FC236}">
                <a16:creationId xmlns:a16="http://schemas.microsoft.com/office/drawing/2014/main" id="{CABC6DCA-67B0-F046-AAD8-3239825B4F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67174" y="5952480"/>
            <a:ext cx="347077" cy="348120"/>
          </a:xfrm>
          <a:custGeom>
            <a:avLst/>
            <a:gdLst>
              <a:gd name="T0" fmla="*/ 1815354 w 291035"/>
              <a:gd name="T1" fmla="*/ 2604568 h 291380"/>
              <a:gd name="T2" fmla="*/ 1713203 w 291035"/>
              <a:gd name="T3" fmla="*/ 2604568 h 291380"/>
              <a:gd name="T4" fmla="*/ 2265533 w 291035"/>
              <a:gd name="T5" fmla="*/ 2316933 h 291380"/>
              <a:gd name="T6" fmla="*/ 2559449 w 291035"/>
              <a:gd name="T7" fmla="*/ 2610120 h 291380"/>
              <a:gd name="T8" fmla="*/ 2265533 w 291035"/>
              <a:gd name="T9" fmla="*/ 2316933 h 291380"/>
              <a:gd name="T10" fmla="*/ 689932 w 291035"/>
              <a:gd name="T11" fmla="*/ 2610120 h 291380"/>
              <a:gd name="T12" fmla="*/ 979888 w 291035"/>
              <a:gd name="T13" fmla="*/ 2316933 h 291380"/>
              <a:gd name="T14" fmla="*/ 1412063 w 291035"/>
              <a:gd name="T15" fmla="*/ 2062633 h 291380"/>
              <a:gd name="T16" fmla="*/ 1837316 w 291035"/>
              <a:gd name="T17" fmla="*/ 3140014 h 291380"/>
              <a:gd name="T18" fmla="*/ 1412063 w 291035"/>
              <a:gd name="T19" fmla="*/ 2062633 h 291380"/>
              <a:gd name="T20" fmla="*/ 2265533 w 291035"/>
              <a:gd name="T21" fmla="*/ 2216540 h 291380"/>
              <a:gd name="T22" fmla="*/ 2559449 w 291035"/>
              <a:gd name="T23" fmla="*/ 2055886 h 291380"/>
              <a:gd name="T24" fmla="*/ 689932 w 291035"/>
              <a:gd name="T25" fmla="*/ 2055886 h 291380"/>
              <a:gd name="T26" fmla="*/ 979888 w 291035"/>
              <a:gd name="T27" fmla="*/ 2216540 h 291380"/>
              <a:gd name="T28" fmla="*/ 689932 w 291035"/>
              <a:gd name="T29" fmla="*/ 2055886 h 291380"/>
              <a:gd name="T30" fmla="*/ 2607120 w 291035"/>
              <a:gd name="T31" fmla="*/ 1955485 h 291380"/>
              <a:gd name="T32" fmla="*/ 2654775 w 291035"/>
              <a:gd name="T33" fmla="*/ 2610120 h 291380"/>
              <a:gd name="T34" fmla="*/ 2718324 w 291035"/>
              <a:gd name="T35" fmla="*/ 2662353 h 291380"/>
              <a:gd name="T36" fmla="*/ 2154329 w 291035"/>
              <a:gd name="T37" fmla="*/ 2710538 h 291380"/>
              <a:gd name="T38" fmla="*/ 2154329 w 291035"/>
              <a:gd name="T39" fmla="*/ 2610120 h 291380"/>
              <a:gd name="T40" fmla="*/ 2170208 w 291035"/>
              <a:gd name="T41" fmla="*/ 2003669 h 291380"/>
              <a:gd name="T42" fmla="*/ 642282 w 291035"/>
              <a:gd name="T43" fmla="*/ 1955485 h 291380"/>
              <a:gd name="T44" fmla="*/ 1079182 w 291035"/>
              <a:gd name="T45" fmla="*/ 2003669 h 291380"/>
              <a:gd name="T46" fmla="*/ 1095077 w 291035"/>
              <a:gd name="T47" fmla="*/ 2610120 h 291380"/>
              <a:gd name="T48" fmla="*/ 1095077 w 291035"/>
              <a:gd name="T49" fmla="*/ 2710538 h 291380"/>
              <a:gd name="T50" fmla="*/ 527093 w 291035"/>
              <a:gd name="T51" fmla="*/ 2662353 h 291380"/>
              <a:gd name="T52" fmla="*/ 590642 w 291035"/>
              <a:gd name="T53" fmla="*/ 2610120 h 291380"/>
              <a:gd name="T54" fmla="*/ 642282 w 291035"/>
              <a:gd name="T55" fmla="*/ 1955485 h 291380"/>
              <a:gd name="T56" fmla="*/ 361032 w 291035"/>
              <a:gd name="T57" fmla="*/ 3140014 h 291380"/>
              <a:gd name="T58" fmla="*/ 1311781 w 291035"/>
              <a:gd name="T59" fmla="*/ 2062633 h 291380"/>
              <a:gd name="T60" fmla="*/ 1247589 w 291035"/>
              <a:gd name="T61" fmla="*/ 2010566 h 291380"/>
              <a:gd name="T62" fmla="*/ 1953651 w 291035"/>
              <a:gd name="T63" fmla="*/ 1962499 h 291380"/>
              <a:gd name="T64" fmla="*/ 1953651 w 291035"/>
              <a:gd name="T65" fmla="*/ 2062633 h 291380"/>
              <a:gd name="T66" fmla="*/ 1937599 w 291035"/>
              <a:gd name="T67" fmla="*/ 3140014 h 291380"/>
              <a:gd name="T68" fmla="*/ 2884323 w 291035"/>
              <a:gd name="T69" fmla="*/ 1602055 h 291380"/>
              <a:gd name="T70" fmla="*/ 1633550 w 291035"/>
              <a:gd name="T71" fmla="*/ 695694 h 291380"/>
              <a:gd name="T72" fmla="*/ 1418940 w 291035"/>
              <a:gd name="T73" fmla="*/ 1181184 h 291380"/>
              <a:gd name="T74" fmla="*/ 1848151 w 291035"/>
              <a:gd name="T75" fmla="*/ 906589 h 291380"/>
              <a:gd name="T76" fmla="*/ 1633550 w 291035"/>
              <a:gd name="T77" fmla="*/ 596186 h 291380"/>
              <a:gd name="T78" fmla="*/ 1949381 w 291035"/>
              <a:gd name="T79" fmla="*/ 1181184 h 291380"/>
              <a:gd name="T80" fmla="*/ 2010121 w 291035"/>
              <a:gd name="T81" fmla="*/ 1228944 h 291380"/>
              <a:gd name="T82" fmla="*/ 1301513 w 291035"/>
              <a:gd name="T83" fmla="*/ 1280680 h 291380"/>
              <a:gd name="T84" fmla="*/ 1301513 w 291035"/>
              <a:gd name="T85" fmla="*/ 1181184 h 291380"/>
              <a:gd name="T86" fmla="*/ 1317719 w 291035"/>
              <a:gd name="T87" fmla="*/ 906589 h 291380"/>
              <a:gd name="T88" fmla="*/ 1624691 w 291035"/>
              <a:gd name="T89" fmla="*/ 116152 h 291380"/>
              <a:gd name="T90" fmla="*/ 3072873 w 291035"/>
              <a:gd name="T91" fmla="*/ 1505921 h 291380"/>
              <a:gd name="T92" fmla="*/ 641857 w 291035"/>
              <a:gd name="T93" fmla="*/ 96120 h 291380"/>
              <a:gd name="T94" fmla="*/ 938703 w 291035"/>
              <a:gd name="T95" fmla="*/ 636829 h 291380"/>
              <a:gd name="T96" fmla="*/ 641857 w 291035"/>
              <a:gd name="T97" fmla="*/ 96120 h 291380"/>
              <a:gd name="T98" fmla="*/ 1087136 w 291035"/>
              <a:gd name="T99" fmla="*/ 0 h 291380"/>
              <a:gd name="T100" fmla="*/ 1087136 w 291035"/>
              <a:gd name="T101" fmla="*/ 96120 h 291380"/>
              <a:gd name="T102" fmla="*/ 1034998 w 291035"/>
              <a:gd name="T103" fmla="*/ 544703 h 291380"/>
              <a:gd name="T104" fmla="*/ 1656811 w 291035"/>
              <a:gd name="T105" fmla="*/ 12039 h 291380"/>
              <a:gd name="T106" fmla="*/ 3241363 w 291035"/>
              <a:gd name="T107" fmla="*/ 1574005 h 291380"/>
              <a:gd name="T108" fmla="*/ 2984620 w 291035"/>
              <a:gd name="T109" fmla="*/ 1602055 h 291380"/>
              <a:gd name="T110" fmla="*/ 3197241 w 291035"/>
              <a:gd name="T111" fmla="*/ 3140014 h 291380"/>
              <a:gd name="T112" fmla="*/ 3197241 w 291035"/>
              <a:gd name="T113" fmla="*/ 3240141 h 291380"/>
              <a:gd name="T114" fmla="*/ 0 w 291035"/>
              <a:gd name="T115" fmla="*/ 3192074 h 291380"/>
              <a:gd name="T116" fmla="*/ 264761 w 291035"/>
              <a:gd name="T117" fmla="*/ 3140014 h 291380"/>
              <a:gd name="T118" fmla="*/ 52125 w 291035"/>
              <a:gd name="T119" fmla="*/ 1602055 h 291380"/>
              <a:gd name="T120" fmla="*/ 16024 w 291035"/>
              <a:gd name="T121" fmla="*/ 1517941 h 291380"/>
              <a:gd name="T122" fmla="*/ 545575 w 291035"/>
              <a:gd name="T123" fmla="*/ 96120 h 291380"/>
              <a:gd name="T124" fmla="*/ 445290 w 291035"/>
              <a:gd name="T125" fmla="*/ 48077 h 2913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91035" h="291380">
                <a:moveTo>
                  <a:pt x="158024" y="229827"/>
                </a:moveTo>
                <a:cubicBezTo>
                  <a:pt x="160955" y="229827"/>
                  <a:pt x="162787" y="232025"/>
                  <a:pt x="162787" y="234223"/>
                </a:cubicBezTo>
                <a:cubicBezTo>
                  <a:pt x="162787" y="236788"/>
                  <a:pt x="160955" y="238986"/>
                  <a:pt x="158024" y="238986"/>
                </a:cubicBezTo>
                <a:cubicBezTo>
                  <a:pt x="155826" y="238986"/>
                  <a:pt x="153628" y="236788"/>
                  <a:pt x="153628" y="234223"/>
                </a:cubicBezTo>
                <a:cubicBezTo>
                  <a:pt x="153628" y="232025"/>
                  <a:pt x="155826" y="229827"/>
                  <a:pt x="158024" y="229827"/>
                </a:cubicBezTo>
                <a:close/>
                <a:moveTo>
                  <a:pt x="203156" y="208358"/>
                </a:moveTo>
                <a:lnTo>
                  <a:pt x="203156" y="234724"/>
                </a:lnTo>
                <a:lnTo>
                  <a:pt x="229512" y="234724"/>
                </a:lnTo>
                <a:lnTo>
                  <a:pt x="229512" y="208358"/>
                </a:lnTo>
                <a:lnTo>
                  <a:pt x="203156" y="208358"/>
                </a:lnTo>
                <a:close/>
                <a:moveTo>
                  <a:pt x="61868" y="208358"/>
                </a:moveTo>
                <a:lnTo>
                  <a:pt x="61868" y="234724"/>
                </a:lnTo>
                <a:lnTo>
                  <a:pt x="87869" y="234724"/>
                </a:lnTo>
                <a:lnTo>
                  <a:pt x="87869" y="208358"/>
                </a:lnTo>
                <a:lnTo>
                  <a:pt x="61868" y="208358"/>
                </a:lnTo>
                <a:close/>
                <a:moveTo>
                  <a:pt x="126624" y="185489"/>
                </a:moveTo>
                <a:lnTo>
                  <a:pt x="126624" y="282376"/>
                </a:lnTo>
                <a:lnTo>
                  <a:pt x="164756" y="282376"/>
                </a:lnTo>
                <a:lnTo>
                  <a:pt x="164756" y="185489"/>
                </a:lnTo>
                <a:lnTo>
                  <a:pt x="126624" y="185489"/>
                </a:lnTo>
                <a:close/>
                <a:moveTo>
                  <a:pt x="203156" y="184882"/>
                </a:moveTo>
                <a:lnTo>
                  <a:pt x="203156" y="199329"/>
                </a:lnTo>
                <a:lnTo>
                  <a:pt x="229512" y="199329"/>
                </a:lnTo>
                <a:lnTo>
                  <a:pt x="229512" y="184882"/>
                </a:lnTo>
                <a:lnTo>
                  <a:pt x="203156" y="184882"/>
                </a:lnTo>
                <a:close/>
                <a:moveTo>
                  <a:pt x="61868" y="184882"/>
                </a:moveTo>
                <a:lnTo>
                  <a:pt x="61868" y="199329"/>
                </a:lnTo>
                <a:lnTo>
                  <a:pt x="87869" y="199329"/>
                </a:lnTo>
                <a:lnTo>
                  <a:pt x="87869" y="184882"/>
                </a:lnTo>
                <a:lnTo>
                  <a:pt x="61868" y="184882"/>
                </a:lnTo>
                <a:close/>
                <a:moveTo>
                  <a:pt x="198882" y="175852"/>
                </a:moveTo>
                <a:lnTo>
                  <a:pt x="233786" y="175852"/>
                </a:lnTo>
                <a:cubicBezTo>
                  <a:pt x="236279" y="175852"/>
                  <a:pt x="238060" y="177658"/>
                  <a:pt x="238060" y="180186"/>
                </a:cubicBezTo>
                <a:lnTo>
                  <a:pt x="238060" y="234724"/>
                </a:lnTo>
                <a:lnTo>
                  <a:pt x="239841" y="234724"/>
                </a:lnTo>
                <a:cubicBezTo>
                  <a:pt x="241978" y="234724"/>
                  <a:pt x="243759" y="236891"/>
                  <a:pt x="243759" y="239420"/>
                </a:cubicBezTo>
                <a:cubicBezTo>
                  <a:pt x="243759" y="241948"/>
                  <a:pt x="241978" y="243754"/>
                  <a:pt x="239841" y="243754"/>
                </a:cubicBezTo>
                <a:lnTo>
                  <a:pt x="193183" y="243754"/>
                </a:lnTo>
                <a:cubicBezTo>
                  <a:pt x="190690" y="243754"/>
                  <a:pt x="188553" y="241948"/>
                  <a:pt x="188553" y="239420"/>
                </a:cubicBezTo>
                <a:cubicBezTo>
                  <a:pt x="188553" y="236891"/>
                  <a:pt x="190690" y="234724"/>
                  <a:pt x="193183" y="234724"/>
                </a:cubicBezTo>
                <a:lnTo>
                  <a:pt x="194608" y="234724"/>
                </a:lnTo>
                <a:lnTo>
                  <a:pt x="194608" y="180186"/>
                </a:lnTo>
                <a:cubicBezTo>
                  <a:pt x="194608" y="177658"/>
                  <a:pt x="196389" y="175852"/>
                  <a:pt x="198882" y="175852"/>
                </a:cubicBezTo>
                <a:close/>
                <a:moveTo>
                  <a:pt x="57594" y="175852"/>
                </a:moveTo>
                <a:lnTo>
                  <a:pt x="92499" y="175852"/>
                </a:lnTo>
                <a:cubicBezTo>
                  <a:pt x="94992" y="175852"/>
                  <a:pt x="96773" y="177658"/>
                  <a:pt x="96773" y="180186"/>
                </a:cubicBezTo>
                <a:lnTo>
                  <a:pt x="96773" y="234724"/>
                </a:lnTo>
                <a:lnTo>
                  <a:pt x="98198" y="234724"/>
                </a:lnTo>
                <a:cubicBezTo>
                  <a:pt x="100691" y="234724"/>
                  <a:pt x="102472" y="236891"/>
                  <a:pt x="102472" y="239420"/>
                </a:cubicBezTo>
                <a:cubicBezTo>
                  <a:pt x="102472" y="241948"/>
                  <a:pt x="100691" y="243754"/>
                  <a:pt x="98198" y="243754"/>
                </a:cubicBezTo>
                <a:lnTo>
                  <a:pt x="51539" y="243754"/>
                </a:lnTo>
                <a:cubicBezTo>
                  <a:pt x="49402" y="243754"/>
                  <a:pt x="47265" y="241948"/>
                  <a:pt x="47265" y="239420"/>
                </a:cubicBezTo>
                <a:cubicBezTo>
                  <a:pt x="47265" y="236891"/>
                  <a:pt x="49402" y="234724"/>
                  <a:pt x="51539" y="234724"/>
                </a:cubicBezTo>
                <a:lnTo>
                  <a:pt x="52964" y="234724"/>
                </a:lnTo>
                <a:lnTo>
                  <a:pt x="52964" y="180186"/>
                </a:lnTo>
                <a:cubicBezTo>
                  <a:pt x="52964" y="177658"/>
                  <a:pt x="55101" y="175852"/>
                  <a:pt x="57594" y="175852"/>
                </a:cubicBezTo>
                <a:close/>
                <a:moveTo>
                  <a:pt x="32375" y="144069"/>
                </a:moveTo>
                <a:lnTo>
                  <a:pt x="32375" y="282376"/>
                </a:lnTo>
                <a:lnTo>
                  <a:pt x="117631" y="282376"/>
                </a:lnTo>
                <a:lnTo>
                  <a:pt x="117631" y="185489"/>
                </a:lnTo>
                <a:lnTo>
                  <a:pt x="116192" y="185489"/>
                </a:lnTo>
                <a:cubicBezTo>
                  <a:pt x="113674" y="185489"/>
                  <a:pt x="111875" y="183688"/>
                  <a:pt x="111875" y="180807"/>
                </a:cubicBezTo>
                <a:cubicBezTo>
                  <a:pt x="111875" y="178286"/>
                  <a:pt x="113674" y="176485"/>
                  <a:pt x="116192" y="176485"/>
                </a:cubicBezTo>
                <a:lnTo>
                  <a:pt x="175188" y="176485"/>
                </a:lnTo>
                <a:cubicBezTo>
                  <a:pt x="177346" y="176485"/>
                  <a:pt x="179145" y="178286"/>
                  <a:pt x="179145" y="180807"/>
                </a:cubicBezTo>
                <a:cubicBezTo>
                  <a:pt x="179145" y="183688"/>
                  <a:pt x="177346" y="185489"/>
                  <a:pt x="175188" y="185489"/>
                </a:cubicBezTo>
                <a:lnTo>
                  <a:pt x="173749" y="185489"/>
                </a:lnTo>
                <a:lnTo>
                  <a:pt x="173749" y="282376"/>
                </a:lnTo>
                <a:lnTo>
                  <a:pt x="258645" y="282376"/>
                </a:lnTo>
                <a:lnTo>
                  <a:pt x="258645" y="144069"/>
                </a:lnTo>
                <a:lnTo>
                  <a:pt x="32375" y="144069"/>
                </a:lnTo>
                <a:close/>
                <a:moveTo>
                  <a:pt x="146484" y="62562"/>
                </a:moveTo>
                <a:cubicBezTo>
                  <a:pt x="135954" y="62562"/>
                  <a:pt x="127240" y="70793"/>
                  <a:pt x="127240" y="81529"/>
                </a:cubicBezTo>
                <a:lnTo>
                  <a:pt x="127240" y="106222"/>
                </a:lnTo>
                <a:lnTo>
                  <a:pt x="165728" y="106222"/>
                </a:lnTo>
                <a:lnTo>
                  <a:pt x="165728" y="81529"/>
                </a:lnTo>
                <a:cubicBezTo>
                  <a:pt x="165728" y="70793"/>
                  <a:pt x="157014" y="62562"/>
                  <a:pt x="146484" y="62562"/>
                </a:cubicBezTo>
                <a:close/>
                <a:moveTo>
                  <a:pt x="146484" y="53615"/>
                </a:moveTo>
                <a:cubicBezTo>
                  <a:pt x="161734" y="53615"/>
                  <a:pt x="174806" y="66141"/>
                  <a:pt x="174806" y="81529"/>
                </a:cubicBezTo>
                <a:lnTo>
                  <a:pt x="174806" y="106222"/>
                </a:lnTo>
                <a:lnTo>
                  <a:pt x="176258" y="106222"/>
                </a:lnTo>
                <a:cubicBezTo>
                  <a:pt x="178437" y="106222"/>
                  <a:pt x="180252" y="108370"/>
                  <a:pt x="180252" y="110517"/>
                </a:cubicBezTo>
                <a:cubicBezTo>
                  <a:pt x="180252" y="113022"/>
                  <a:pt x="178437" y="115169"/>
                  <a:pt x="176258" y="115169"/>
                </a:cubicBezTo>
                <a:lnTo>
                  <a:pt x="116710" y="115169"/>
                </a:lnTo>
                <a:cubicBezTo>
                  <a:pt x="114169" y="115169"/>
                  <a:pt x="112353" y="113022"/>
                  <a:pt x="112353" y="110517"/>
                </a:cubicBezTo>
                <a:cubicBezTo>
                  <a:pt x="112353" y="108370"/>
                  <a:pt x="114169" y="106222"/>
                  <a:pt x="116710" y="106222"/>
                </a:cubicBezTo>
                <a:lnTo>
                  <a:pt x="118163" y="106222"/>
                </a:lnTo>
                <a:lnTo>
                  <a:pt x="118163" y="81529"/>
                </a:lnTo>
                <a:cubicBezTo>
                  <a:pt x="118163" y="66141"/>
                  <a:pt x="130871" y="53615"/>
                  <a:pt x="146484" y="53615"/>
                </a:cubicBezTo>
                <a:close/>
                <a:moveTo>
                  <a:pt x="145690" y="10445"/>
                </a:moveTo>
                <a:lnTo>
                  <a:pt x="15468" y="135425"/>
                </a:lnTo>
                <a:lnTo>
                  <a:pt x="275552" y="135425"/>
                </a:lnTo>
                <a:lnTo>
                  <a:pt x="145690" y="10445"/>
                </a:lnTo>
                <a:close/>
                <a:moveTo>
                  <a:pt x="57556" y="8644"/>
                </a:moveTo>
                <a:lnTo>
                  <a:pt x="57556" y="82840"/>
                </a:lnTo>
                <a:lnTo>
                  <a:pt x="84176" y="57268"/>
                </a:lnTo>
                <a:lnTo>
                  <a:pt x="84176" y="8644"/>
                </a:lnTo>
                <a:lnTo>
                  <a:pt x="57556" y="8644"/>
                </a:lnTo>
                <a:close/>
                <a:moveTo>
                  <a:pt x="44246" y="0"/>
                </a:moveTo>
                <a:lnTo>
                  <a:pt x="97486" y="0"/>
                </a:lnTo>
                <a:cubicBezTo>
                  <a:pt x="99645" y="0"/>
                  <a:pt x="101803" y="1801"/>
                  <a:pt x="101803" y="4322"/>
                </a:cubicBezTo>
                <a:cubicBezTo>
                  <a:pt x="101803" y="6843"/>
                  <a:pt x="99645" y="8644"/>
                  <a:pt x="97486" y="8644"/>
                </a:cubicBezTo>
                <a:lnTo>
                  <a:pt x="92810" y="8644"/>
                </a:lnTo>
                <a:lnTo>
                  <a:pt x="92810" y="48984"/>
                </a:lnTo>
                <a:lnTo>
                  <a:pt x="142453" y="1081"/>
                </a:lnTo>
                <a:cubicBezTo>
                  <a:pt x="144251" y="-360"/>
                  <a:pt x="147129" y="-360"/>
                  <a:pt x="148568" y="1081"/>
                </a:cubicBezTo>
                <a:lnTo>
                  <a:pt x="289941" y="136506"/>
                </a:lnTo>
                <a:cubicBezTo>
                  <a:pt x="291021" y="137946"/>
                  <a:pt x="291380" y="139747"/>
                  <a:pt x="290661" y="141548"/>
                </a:cubicBezTo>
                <a:cubicBezTo>
                  <a:pt x="289941" y="142989"/>
                  <a:pt x="288503" y="144069"/>
                  <a:pt x="286704" y="144069"/>
                </a:cubicBezTo>
                <a:lnTo>
                  <a:pt x="267638" y="144069"/>
                </a:lnTo>
                <a:lnTo>
                  <a:pt x="267638" y="282376"/>
                </a:lnTo>
                <a:lnTo>
                  <a:pt x="286704" y="282376"/>
                </a:lnTo>
                <a:cubicBezTo>
                  <a:pt x="289222" y="282376"/>
                  <a:pt x="291021" y="284537"/>
                  <a:pt x="291021" y="287058"/>
                </a:cubicBezTo>
                <a:cubicBezTo>
                  <a:pt x="291021" y="289219"/>
                  <a:pt x="289222" y="291380"/>
                  <a:pt x="286704" y="291380"/>
                </a:cubicBezTo>
                <a:lnTo>
                  <a:pt x="4676" y="291380"/>
                </a:lnTo>
                <a:cubicBezTo>
                  <a:pt x="2158" y="291380"/>
                  <a:pt x="0" y="289219"/>
                  <a:pt x="0" y="287058"/>
                </a:cubicBezTo>
                <a:cubicBezTo>
                  <a:pt x="0" y="284537"/>
                  <a:pt x="2158" y="282376"/>
                  <a:pt x="4676" y="282376"/>
                </a:cubicBezTo>
                <a:lnTo>
                  <a:pt x="23742" y="282376"/>
                </a:lnTo>
                <a:lnTo>
                  <a:pt x="23742" y="144069"/>
                </a:lnTo>
                <a:lnTo>
                  <a:pt x="4676" y="144069"/>
                </a:lnTo>
                <a:cubicBezTo>
                  <a:pt x="2877" y="144069"/>
                  <a:pt x="1079" y="142989"/>
                  <a:pt x="359" y="141548"/>
                </a:cubicBezTo>
                <a:cubicBezTo>
                  <a:pt x="-360" y="139747"/>
                  <a:pt x="0" y="137946"/>
                  <a:pt x="1439" y="136506"/>
                </a:cubicBezTo>
                <a:lnTo>
                  <a:pt x="48923" y="91124"/>
                </a:lnTo>
                <a:lnTo>
                  <a:pt x="48923" y="8644"/>
                </a:lnTo>
                <a:lnTo>
                  <a:pt x="44246" y="8644"/>
                </a:lnTo>
                <a:cubicBezTo>
                  <a:pt x="42088" y="8644"/>
                  <a:pt x="39930" y="6843"/>
                  <a:pt x="39930" y="4322"/>
                </a:cubicBezTo>
                <a:cubicBezTo>
                  <a:pt x="39930" y="1801"/>
                  <a:pt x="42088" y="0"/>
                  <a:pt x="44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2" name="Freeform 933">
            <a:extLst>
              <a:ext uri="{FF2B5EF4-FFF2-40B4-BE49-F238E27FC236}">
                <a16:creationId xmlns:a16="http://schemas.microsoft.com/office/drawing/2014/main" id="{FDB409DE-4F66-BC44-B315-746CC38518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43730" y="3107917"/>
            <a:ext cx="348120" cy="325189"/>
          </a:xfrm>
          <a:custGeom>
            <a:avLst/>
            <a:gdLst>
              <a:gd name="T0" fmla="*/ 505720 w 291412"/>
              <a:gd name="T1" fmla="*/ 2301153 h 272690"/>
              <a:gd name="T2" fmla="*/ 932921 w 291412"/>
              <a:gd name="T3" fmla="*/ 2391876 h 272690"/>
              <a:gd name="T4" fmla="*/ 853059 w 291412"/>
              <a:gd name="T5" fmla="*/ 2652197 h 272690"/>
              <a:gd name="T6" fmla="*/ 1236350 w 291412"/>
              <a:gd name="T7" fmla="*/ 2561474 h 272690"/>
              <a:gd name="T8" fmla="*/ 1547771 w 291412"/>
              <a:gd name="T9" fmla="*/ 2892814 h 272690"/>
              <a:gd name="T10" fmla="*/ 1831237 w 291412"/>
              <a:gd name="T11" fmla="*/ 2628537 h 272690"/>
              <a:gd name="T12" fmla="*/ 2266415 w 291412"/>
              <a:gd name="T13" fmla="*/ 2758691 h 272690"/>
              <a:gd name="T14" fmla="*/ 2366238 w 291412"/>
              <a:gd name="T15" fmla="*/ 2451038 h 272690"/>
              <a:gd name="T16" fmla="*/ 2793434 w 291412"/>
              <a:gd name="T17" fmla="*/ 2297197 h 272690"/>
              <a:gd name="T18" fmla="*/ 3001034 w 291412"/>
              <a:gd name="T19" fmla="*/ 2084200 h 272690"/>
              <a:gd name="T20" fmla="*/ 2741523 w 291412"/>
              <a:gd name="T21" fmla="*/ 2380036 h 272690"/>
              <a:gd name="T22" fmla="*/ 2561875 w 291412"/>
              <a:gd name="T23" fmla="*/ 2664036 h 272690"/>
              <a:gd name="T24" fmla="*/ 2070775 w 291412"/>
              <a:gd name="T25" fmla="*/ 2667969 h 272690"/>
              <a:gd name="T26" fmla="*/ 1547771 w 291412"/>
              <a:gd name="T27" fmla="*/ 2991406 h 272690"/>
              <a:gd name="T28" fmla="*/ 1164487 w 291412"/>
              <a:gd name="T29" fmla="*/ 2798159 h 272690"/>
              <a:gd name="T30" fmla="*/ 765243 w 291412"/>
              <a:gd name="T31" fmla="*/ 2569364 h 272690"/>
              <a:gd name="T32" fmla="*/ 477781 w 291412"/>
              <a:gd name="T33" fmla="*/ 2395801 h 272690"/>
              <a:gd name="T34" fmla="*/ 1048179 w 291412"/>
              <a:gd name="T35" fmla="*/ 1836782 h 272690"/>
              <a:gd name="T36" fmla="*/ 2244406 w 291412"/>
              <a:gd name="T37" fmla="*/ 1836782 h 272690"/>
              <a:gd name="T38" fmla="*/ 483344 w 291412"/>
              <a:gd name="T39" fmla="*/ 1674293 h 272690"/>
              <a:gd name="T40" fmla="*/ 483344 w 291412"/>
              <a:gd name="T41" fmla="*/ 1317167 h 272690"/>
              <a:gd name="T42" fmla="*/ 904797 w 291412"/>
              <a:gd name="T43" fmla="*/ 1474143 h 272690"/>
              <a:gd name="T44" fmla="*/ 454978 w 291412"/>
              <a:gd name="T45" fmla="*/ 1772393 h 272690"/>
              <a:gd name="T46" fmla="*/ 410398 w 291412"/>
              <a:gd name="T47" fmla="*/ 1242597 h 272690"/>
              <a:gd name="T48" fmla="*/ 580098 w 291412"/>
              <a:gd name="T49" fmla="*/ 1970836 h 272690"/>
              <a:gd name="T50" fmla="*/ 2308418 w 291412"/>
              <a:gd name="T51" fmla="*/ 1761860 h 272690"/>
              <a:gd name="T52" fmla="*/ 2596456 w 291412"/>
              <a:gd name="T53" fmla="*/ 1750042 h 272690"/>
              <a:gd name="T54" fmla="*/ 2640481 w 291412"/>
              <a:gd name="T55" fmla="*/ 1217734 h 272690"/>
              <a:gd name="T56" fmla="*/ 2268411 w 291412"/>
              <a:gd name="T57" fmla="*/ 1249279 h 272690"/>
              <a:gd name="T58" fmla="*/ 1644294 w 291412"/>
              <a:gd name="T59" fmla="*/ 756396 h 272690"/>
              <a:gd name="T60" fmla="*/ 2280414 w 291412"/>
              <a:gd name="T61" fmla="*/ 1107328 h 272690"/>
              <a:gd name="T62" fmla="*/ 2708494 w 291412"/>
              <a:gd name="T63" fmla="*/ 922009 h 272690"/>
              <a:gd name="T64" fmla="*/ 2668485 w 291412"/>
              <a:gd name="T65" fmla="*/ 1316300 h 272690"/>
              <a:gd name="T66" fmla="*/ 3228568 w 291412"/>
              <a:gd name="T67" fmla="*/ 1698776 h 272690"/>
              <a:gd name="T68" fmla="*/ 1644294 w 291412"/>
              <a:gd name="T69" fmla="*/ 2329654 h 272690"/>
              <a:gd name="T70" fmla="*/ 580098 w 291412"/>
              <a:gd name="T71" fmla="*/ 922009 h 272690"/>
              <a:gd name="T72" fmla="*/ 1767356 w 291412"/>
              <a:gd name="T73" fmla="*/ 0 h 272690"/>
              <a:gd name="T74" fmla="*/ 2150623 w 291412"/>
              <a:gd name="T75" fmla="*/ 189340 h 272690"/>
              <a:gd name="T76" fmla="*/ 2561875 w 291412"/>
              <a:gd name="T77" fmla="*/ 327386 h 272690"/>
              <a:gd name="T78" fmla="*/ 2741523 w 291412"/>
              <a:gd name="T79" fmla="*/ 611394 h 272690"/>
              <a:gd name="T80" fmla="*/ 3001034 w 291412"/>
              <a:gd name="T81" fmla="*/ 907206 h 272690"/>
              <a:gd name="T82" fmla="*/ 2809404 w 291412"/>
              <a:gd name="T83" fmla="*/ 690265 h 272690"/>
              <a:gd name="T84" fmla="*/ 2378203 w 291412"/>
              <a:gd name="T85" fmla="*/ 603502 h 272690"/>
              <a:gd name="T86" fmla="*/ 2266415 w 291412"/>
              <a:gd name="T87" fmla="*/ 228794 h 272690"/>
              <a:gd name="T88" fmla="*/ 1831237 w 291412"/>
              <a:gd name="T89" fmla="*/ 362890 h 272690"/>
              <a:gd name="T90" fmla="*/ 1547771 w 291412"/>
              <a:gd name="T91" fmla="*/ 98617 h 272690"/>
              <a:gd name="T92" fmla="*/ 1236350 w 291412"/>
              <a:gd name="T93" fmla="*/ 429944 h 272690"/>
              <a:gd name="T94" fmla="*/ 853059 w 291412"/>
              <a:gd name="T95" fmla="*/ 339223 h 272690"/>
              <a:gd name="T96" fmla="*/ 932921 w 291412"/>
              <a:gd name="T97" fmla="*/ 603502 h 272690"/>
              <a:gd name="T98" fmla="*/ 505720 w 291412"/>
              <a:gd name="T99" fmla="*/ 690265 h 272690"/>
              <a:gd name="T100" fmla="*/ 294123 w 291412"/>
              <a:gd name="T101" fmla="*/ 840157 h 272690"/>
              <a:gd name="T102" fmla="*/ 705345 w 291412"/>
              <a:gd name="T103" fmla="*/ 686329 h 272690"/>
              <a:gd name="T104" fmla="*/ 809148 w 291412"/>
              <a:gd name="T105" fmla="*/ 256381 h 272690"/>
              <a:gd name="T106" fmla="*/ 1240350 w 291412"/>
              <a:gd name="T107" fmla="*/ 323435 h 2726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1412" h="272690">
                <a:moveTo>
                  <a:pt x="28276" y="189991"/>
                </a:moveTo>
                <a:cubicBezTo>
                  <a:pt x="30432" y="188912"/>
                  <a:pt x="32948" y="189631"/>
                  <a:pt x="34027" y="191789"/>
                </a:cubicBezTo>
                <a:lnTo>
                  <a:pt x="44091" y="208328"/>
                </a:lnTo>
                <a:cubicBezTo>
                  <a:pt x="44450" y="209407"/>
                  <a:pt x="45169" y="209767"/>
                  <a:pt x="45528" y="209767"/>
                </a:cubicBezTo>
                <a:cubicBezTo>
                  <a:pt x="45888" y="209767"/>
                  <a:pt x="46247" y="209767"/>
                  <a:pt x="46966" y="209407"/>
                </a:cubicBezTo>
                <a:lnTo>
                  <a:pt x="62422" y="200418"/>
                </a:lnTo>
                <a:cubicBezTo>
                  <a:pt x="64219" y="199339"/>
                  <a:pt x="66735" y="200059"/>
                  <a:pt x="67813" y="201497"/>
                </a:cubicBezTo>
                <a:cubicBezTo>
                  <a:pt x="72845" y="207609"/>
                  <a:pt x="78237" y="213003"/>
                  <a:pt x="83988" y="218037"/>
                </a:cubicBezTo>
                <a:cubicBezTo>
                  <a:pt x="85785" y="219115"/>
                  <a:pt x="86144" y="221632"/>
                  <a:pt x="85426" y="223430"/>
                </a:cubicBezTo>
                <a:lnTo>
                  <a:pt x="76440" y="238891"/>
                </a:lnTo>
                <a:cubicBezTo>
                  <a:pt x="76080" y="239611"/>
                  <a:pt x="76080" y="239970"/>
                  <a:pt x="76080" y="240330"/>
                </a:cubicBezTo>
                <a:cubicBezTo>
                  <a:pt x="76080" y="240689"/>
                  <a:pt x="76440" y="241408"/>
                  <a:pt x="76799" y="241768"/>
                </a:cubicBezTo>
                <a:lnTo>
                  <a:pt x="94052" y="251476"/>
                </a:lnTo>
                <a:cubicBezTo>
                  <a:pt x="95130" y="252195"/>
                  <a:pt x="96568" y="251836"/>
                  <a:pt x="96927" y="250757"/>
                </a:cubicBezTo>
                <a:lnTo>
                  <a:pt x="105913" y="235296"/>
                </a:lnTo>
                <a:cubicBezTo>
                  <a:pt x="106992" y="233498"/>
                  <a:pt x="109148" y="232779"/>
                  <a:pt x="111305" y="233498"/>
                </a:cubicBezTo>
                <a:cubicBezTo>
                  <a:pt x="118494" y="236374"/>
                  <a:pt x="126042" y="238172"/>
                  <a:pt x="133230" y="239611"/>
                </a:cubicBezTo>
                <a:cubicBezTo>
                  <a:pt x="135387" y="239970"/>
                  <a:pt x="137184" y="241768"/>
                  <a:pt x="137184" y="243925"/>
                </a:cubicBezTo>
                <a:lnTo>
                  <a:pt x="137184" y="261544"/>
                </a:lnTo>
                <a:cubicBezTo>
                  <a:pt x="137184" y="262623"/>
                  <a:pt x="137903" y="263701"/>
                  <a:pt x="139341" y="263701"/>
                </a:cubicBezTo>
                <a:lnTo>
                  <a:pt x="159110" y="263701"/>
                </a:lnTo>
                <a:cubicBezTo>
                  <a:pt x="160188" y="263701"/>
                  <a:pt x="161266" y="262623"/>
                  <a:pt x="161266" y="261544"/>
                </a:cubicBezTo>
                <a:lnTo>
                  <a:pt x="161266" y="243925"/>
                </a:lnTo>
                <a:cubicBezTo>
                  <a:pt x="161266" y="241768"/>
                  <a:pt x="162704" y="239970"/>
                  <a:pt x="164861" y="239611"/>
                </a:cubicBezTo>
                <a:cubicBezTo>
                  <a:pt x="172409" y="238172"/>
                  <a:pt x="179957" y="236374"/>
                  <a:pt x="187145" y="233498"/>
                </a:cubicBezTo>
                <a:cubicBezTo>
                  <a:pt x="188943" y="232779"/>
                  <a:pt x="191099" y="233498"/>
                  <a:pt x="192177" y="235296"/>
                </a:cubicBezTo>
                <a:lnTo>
                  <a:pt x="201163" y="250757"/>
                </a:lnTo>
                <a:cubicBezTo>
                  <a:pt x="201882" y="251836"/>
                  <a:pt x="202961" y="252195"/>
                  <a:pt x="204039" y="251476"/>
                </a:cubicBezTo>
                <a:lnTo>
                  <a:pt x="221292" y="241768"/>
                </a:lnTo>
                <a:cubicBezTo>
                  <a:pt x="221651" y="241408"/>
                  <a:pt x="222011" y="240689"/>
                  <a:pt x="222011" y="240330"/>
                </a:cubicBezTo>
                <a:cubicBezTo>
                  <a:pt x="222011" y="239970"/>
                  <a:pt x="222370" y="239611"/>
                  <a:pt x="222011" y="238891"/>
                </a:cubicBezTo>
                <a:lnTo>
                  <a:pt x="213025" y="223430"/>
                </a:lnTo>
                <a:cubicBezTo>
                  <a:pt x="211946" y="221632"/>
                  <a:pt x="212665" y="219115"/>
                  <a:pt x="214103" y="218037"/>
                </a:cubicBezTo>
                <a:cubicBezTo>
                  <a:pt x="220213" y="213003"/>
                  <a:pt x="225605" y="207609"/>
                  <a:pt x="230277" y="201497"/>
                </a:cubicBezTo>
                <a:cubicBezTo>
                  <a:pt x="231715" y="200059"/>
                  <a:pt x="234231" y="199339"/>
                  <a:pt x="236028" y="200418"/>
                </a:cubicBezTo>
                <a:lnTo>
                  <a:pt x="251484" y="209407"/>
                </a:lnTo>
                <a:cubicBezTo>
                  <a:pt x="251844" y="209767"/>
                  <a:pt x="252562" y="209767"/>
                  <a:pt x="252922" y="209767"/>
                </a:cubicBezTo>
                <a:cubicBezTo>
                  <a:pt x="253281" y="209767"/>
                  <a:pt x="254000" y="209407"/>
                  <a:pt x="254360" y="208328"/>
                </a:cubicBezTo>
                <a:lnTo>
                  <a:pt x="264064" y="191789"/>
                </a:lnTo>
                <a:cubicBezTo>
                  <a:pt x="265143" y="189631"/>
                  <a:pt x="268018" y="188912"/>
                  <a:pt x="270175" y="189991"/>
                </a:cubicBezTo>
                <a:cubicBezTo>
                  <a:pt x="272331" y="191069"/>
                  <a:pt x="272691" y="193586"/>
                  <a:pt x="271972" y="195744"/>
                </a:cubicBezTo>
                <a:lnTo>
                  <a:pt x="261908" y="213003"/>
                </a:lnTo>
                <a:cubicBezTo>
                  <a:pt x="260470" y="215520"/>
                  <a:pt x="257954" y="217318"/>
                  <a:pt x="255078" y="218396"/>
                </a:cubicBezTo>
                <a:cubicBezTo>
                  <a:pt x="252562" y="218756"/>
                  <a:pt x="249327" y="218396"/>
                  <a:pt x="246811" y="216958"/>
                </a:cubicBezTo>
                <a:lnTo>
                  <a:pt x="234591" y="210126"/>
                </a:lnTo>
                <a:cubicBezTo>
                  <a:pt x="230996" y="214441"/>
                  <a:pt x="227043" y="218396"/>
                  <a:pt x="222729" y="222351"/>
                </a:cubicBezTo>
                <a:lnTo>
                  <a:pt x="229559" y="234217"/>
                </a:lnTo>
                <a:cubicBezTo>
                  <a:pt x="230996" y="236734"/>
                  <a:pt x="231715" y="239970"/>
                  <a:pt x="230637" y="242847"/>
                </a:cubicBezTo>
                <a:cubicBezTo>
                  <a:pt x="229918" y="245364"/>
                  <a:pt x="228121" y="247881"/>
                  <a:pt x="225605" y="249319"/>
                </a:cubicBezTo>
                <a:lnTo>
                  <a:pt x="208352" y="259027"/>
                </a:lnTo>
                <a:cubicBezTo>
                  <a:pt x="203320" y="262263"/>
                  <a:pt x="196491" y="260465"/>
                  <a:pt x="193615" y="255072"/>
                </a:cubicBezTo>
                <a:lnTo>
                  <a:pt x="186427" y="243206"/>
                </a:lnTo>
                <a:cubicBezTo>
                  <a:pt x="181035" y="245004"/>
                  <a:pt x="175644" y="246442"/>
                  <a:pt x="170252" y="247521"/>
                </a:cubicBezTo>
                <a:lnTo>
                  <a:pt x="170252" y="261544"/>
                </a:lnTo>
                <a:cubicBezTo>
                  <a:pt x="170252" y="267297"/>
                  <a:pt x="164861" y="272690"/>
                  <a:pt x="159110" y="272690"/>
                </a:cubicBezTo>
                <a:lnTo>
                  <a:pt x="139341" y="272690"/>
                </a:lnTo>
                <a:cubicBezTo>
                  <a:pt x="133230" y="272690"/>
                  <a:pt x="128198" y="267297"/>
                  <a:pt x="128198" y="261544"/>
                </a:cubicBezTo>
                <a:lnTo>
                  <a:pt x="128198" y="247521"/>
                </a:lnTo>
                <a:cubicBezTo>
                  <a:pt x="122807" y="246442"/>
                  <a:pt x="117056" y="245004"/>
                  <a:pt x="111664" y="243206"/>
                </a:cubicBezTo>
                <a:lnTo>
                  <a:pt x="104835" y="255072"/>
                </a:lnTo>
                <a:cubicBezTo>
                  <a:pt x="101600" y="260465"/>
                  <a:pt x="94771" y="262263"/>
                  <a:pt x="89739" y="259027"/>
                </a:cubicBezTo>
                <a:lnTo>
                  <a:pt x="72845" y="249319"/>
                </a:lnTo>
                <a:cubicBezTo>
                  <a:pt x="70329" y="247881"/>
                  <a:pt x="68173" y="245364"/>
                  <a:pt x="67454" y="242847"/>
                </a:cubicBezTo>
                <a:cubicBezTo>
                  <a:pt x="66735" y="239970"/>
                  <a:pt x="67454" y="236734"/>
                  <a:pt x="68892" y="234217"/>
                </a:cubicBezTo>
                <a:lnTo>
                  <a:pt x="75721" y="222351"/>
                </a:lnTo>
                <a:cubicBezTo>
                  <a:pt x="71408" y="218396"/>
                  <a:pt x="67454" y="214441"/>
                  <a:pt x="63500" y="210126"/>
                </a:cubicBezTo>
                <a:lnTo>
                  <a:pt x="51279" y="216958"/>
                </a:lnTo>
                <a:cubicBezTo>
                  <a:pt x="49123" y="218396"/>
                  <a:pt x="45888" y="218756"/>
                  <a:pt x="43012" y="218396"/>
                </a:cubicBezTo>
                <a:cubicBezTo>
                  <a:pt x="40137" y="217318"/>
                  <a:pt x="37980" y="215520"/>
                  <a:pt x="36543" y="213003"/>
                </a:cubicBezTo>
                <a:lnTo>
                  <a:pt x="26478" y="195744"/>
                </a:lnTo>
                <a:cubicBezTo>
                  <a:pt x="25400" y="193586"/>
                  <a:pt x="26119" y="191069"/>
                  <a:pt x="28276" y="189991"/>
                </a:cubicBezTo>
                <a:close/>
                <a:moveTo>
                  <a:pt x="94365" y="167436"/>
                </a:moveTo>
                <a:cubicBezTo>
                  <a:pt x="93285" y="168874"/>
                  <a:pt x="91844" y="170312"/>
                  <a:pt x="90764" y="171390"/>
                </a:cubicBezTo>
                <a:cubicBezTo>
                  <a:pt x="102649" y="190800"/>
                  <a:pt x="123900" y="203739"/>
                  <a:pt x="148031" y="203739"/>
                </a:cubicBezTo>
                <a:cubicBezTo>
                  <a:pt x="172163" y="203739"/>
                  <a:pt x="193413" y="190800"/>
                  <a:pt x="205659" y="171390"/>
                </a:cubicBezTo>
                <a:cubicBezTo>
                  <a:pt x="204218" y="170312"/>
                  <a:pt x="202777" y="168874"/>
                  <a:pt x="202057" y="167436"/>
                </a:cubicBezTo>
                <a:lnTo>
                  <a:pt x="94365" y="167436"/>
                </a:lnTo>
                <a:close/>
                <a:moveTo>
                  <a:pt x="43514" y="120069"/>
                </a:moveTo>
                <a:lnTo>
                  <a:pt x="34028" y="136167"/>
                </a:lnTo>
                <a:lnTo>
                  <a:pt x="43514" y="152624"/>
                </a:lnTo>
                <a:lnTo>
                  <a:pt x="62850" y="152624"/>
                </a:lnTo>
                <a:lnTo>
                  <a:pt x="72335" y="136167"/>
                </a:lnTo>
                <a:lnTo>
                  <a:pt x="62850" y="120069"/>
                </a:lnTo>
                <a:lnTo>
                  <a:pt x="43514" y="120069"/>
                </a:lnTo>
                <a:close/>
                <a:moveTo>
                  <a:pt x="40960" y="111125"/>
                </a:moveTo>
                <a:lnTo>
                  <a:pt x="65403" y="111125"/>
                </a:lnTo>
                <a:cubicBezTo>
                  <a:pt x="67227" y="111125"/>
                  <a:pt x="68322" y="111841"/>
                  <a:pt x="69052" y="113271"/>
                </a:cubicBezTo>
                <a:lnTo>
                  <a:pt x="81456" y="134379"/>
                </a:lnTo>
                <a:cubicBezTo>
                  <a:pt x="82185" y="135452"/>
                  <a:pt x="82185" y="137241"/>
                  <a:pt x="81456" y="138671"/>
                </a:cubicBezTo>
                <a:lnTo>
                  <a:pt x="69052" y="159421"/>
                </a:lnTo>
                <a:cubicBezTo>
                  <a:pt x="68322" y="160494"/>
                  <a:pt x="67227" y="161567"/>
                  <a:pt x="65403" y="161567"/>
                </a:cubicBezTo>
                <a:lnTo>
                  <a:pt x="40960" y="161567"/>
                </a:lnTo>
                <a:cubicBezTo>
                  <a:pt x="39136" y="161567"/>
                  <a:pt x="37677" y="160494"/>
                  <a:pt x="36947" y="159421"/>
                </a:cubicBezTo>
                <a:lnTo>
                  <a:pt x="24543" y="138671"/>
                </a:lnTo>
                <a:cubicBezTo>
                  <a:pt x="23813" y="137241"/>
                  <a:pt x="23813" y="135452"/>
                  <a:pt x="24543" y="134379"/>
                </a:cubicBezTo>
                <a:lnTo>
                  <a:pt x="36947" y="113271"/>
                </a:lnTo>
                <a:cubicBezTo>
                  <a:pt x="37677" y="111841"/>
                  <a:pt x="39136" y="111125"/>
                  <a:pt x="40960" y="111125"/>
                </a:cubicBezTo>
                <a:close/>
                <a:moveTo>
                  <a:pt x="52225" y="92674"/>
                </a:moveTo>
                <a:cubicBezTo>
                  <a:pt x="28454" y="92674"/>
                  <a:pt x="8644" y="112443"/>
                  <a:pt x="8644" y="136166"/>
                </a:cubicBezTo>
                <a:cubicBezTo>
                  <a:pt x="8644" y="160248"/>
                  <a:pt x="28454" y="179657"/>
                  <a:pt x="52225" y="179657"/>
                </a:cubicBezTo>
                <a:cubicBezTo>
                  <a:pt x="66632" y="179657"/>
                  <a:pt x="79958" y="172468"/>
                  <a:pt x="88242" y="160607"/>
                </a:cubicBezTo>
                <a:cubicBezTo>
                  <a:pt x="88963" y="159529"/>
                  <a:pt x="90403" y="158810"/>
                  <a:pt x="91844" y="158810"/>
                </a:cubicBezTo>
                <a:lnTo>
                  <a:pt x="204218" y="158810"/>
                </a:lnTo>
                <a:cubicBezTo>
                  <a:pt x="205659" y="158810"/>
                  <a:pt x="207099" y="159529"/>
                  <a:pt x="207820" y="160607"/>
                </a:cubicBezTo>
                <a:cubicBezTo>
                  <a:pt x="216104" y="172468"/>
                  <a:pt x="229430" y="179657"/>
                  <a:pt x="243837" y="179657"/>
                </a:cubicBezTo>
                <a:cubicBezTo>
                  <a:pt x="258244" y="179657"/>
                  <a:pt x="271210" y="173187"/>
                  <a:pt x="279134" y="161685"/>
                </a:cubicBezTo>
                <a:lnTo>
                  <a:pt x="237714" y="161685"/>
                </a:lnTo>
                <a:cubicBezTo>
                  <a:pt x="236273" y="161685"/>
                  <a:pt x="234833" y="160607"/>
                  <a:pt x="233752" y="159529"/>
                </a:cubicBezTo>
                <a:lnTo>
                  <a:pt x="221866" y="138682"/>
                </a:lnTo>
                <a:cubicBezTo>
                  <a:pt x="220786" y="137244"/>
                  <a:pt x="220786" y="135447"/>
                  <a:pt x="221866" y="134368"/>
                </a:cubicBezTo>
                <a:lnTo>
                  <a:pt x="233752" y="113162"/>
                </a:lnTo>
                <a:cubicBezTo>
                  <a:pt x="234833" y="111724"/>
                  <a:pt x="236273" y="111005"/>
                  <a:pt x="237714" y="111005"/>
                </a:cubicBezTo>
                <a:lnTo>
                  <a:pt x="279134" y="111005"/>
                </a:lnTo>
                <a:cubicBezTo>
                  <a:pt x="271210" y="99863"/>
                  <a:pt x="258244" y="92674"/>
                  <a:pt x="243837" y="92674"/>
                </a:cubicBezTo>
                <a:cubicBezTo>
                  <a:pt x="229430" y="92674"/>
                  <a:pt x="216104" y="99863"/>
                  <a:pt x="207820" y="111724"/>
                </a:cubicBezTo>
                <a:cubicBezTo>
                  <a:pt x="207099" y="113162"/>
                  <a:pt x="205659" y="113881"/>
                  <a:pt x="204218" y="113881"/>
                </a:cubicBezTo>
                <a:lnTo>
                  <a:pt x="91844" y="113881"/>
                </a:lnTo>
                <a:cubicBezTo>
                  <a:pt x="90403" y="113881"/>
                  <a:pt x="88963" y="113162"/>
                  <a:pt x="88242" y="111724"/>
                </a:cubicBezTo>
                <a:cubicBezTo>
                  <a:pt x="79958" y="99863"/>
                  <a:pt x="66632" y="92674"/>
                  <a:pt x="52225" y="92674"/>
                </a:cubicBezTo>
                <a:close/>
                <a:moveTo>
                  <a:pt x="148031" y="68951"/>
                </a:moveTo>
                <a:cubicBezTo>
                  <a:pt x="123900" y="68951"/>
                  <a:pt x="102649" y="81891"/>
                  <a:pt x="90764" y="100941"/>
                </a:cubicBezTo>
                <a:cubicBezTo>
                  <a:pt x="92204" y="102379"/>
                  <a:pt x="93285" y="103457"/>
                  <a:pt x="94365" y="104895"/>
                </a:cubicBezTo>
                <a:lnTo>
                  <a:pt x="202057" y="104895"/>
                </a:lnTo>
                <a:cubicBezTo>
                  <a:pt x="202777" y="103457"/>
                  <a:pt x="204218" y="102379"/>
                  <a:pt x="205299" y="100941"/>
                </a:cubicBezTo>
                <a:cubicBezTo>
                  <a:pt x="193413" y="81891"/>
                  <a:pt x="172163" y="68951"/>
                  <a:pt x="148031" y="68951"/>
                </a:cubicBezTo>
                <a:close/>
                <a:moveTo>
                  <a:pt x="148031" y="60325"/>
                </a:moveTo>
                <a:cubicBezTo>
                  <a:pt x="174684" y="60325"/>
                  <a:pt x="198455" y="73984"/>
                  <a:pt x="212142" y="94831"/>
                </a:cubicBezTo>
                <a:cubicBezTo>
                  <a:pt x="221146" y="88001"/>
                  <a:pt x="231951" y="84048"/>
                  <a:pt x="243837" y="84048"/>
                </a:cubicBezTo>
                <a:cubicBezTo>
                  <a:pt x="264007" y="84048"/>
                  <a:pt x="282015" y="95190"/>
                  <a:pt x="291020" y="113521"/>
                </a:cubicBezTo>
                <a:cubicBezTo>
                  <a:pt x="291740" y="114600"/>
                  <a:pt x="291380" y="116397"/>
                  <a:pt x="290659" y="117834"/>
                </a:cubicBezTo>
                <a:cubicBezTo>
                  <a:pt x="289939" y="118913"/>
                  <a:pt x="288498" y="119991"/>
                  <a:pt x="287058" y="119991"/>
                </a:cubicBezTo>
                <a:lnTo>
                  <a:pt x="240235" y="119991"/>
                </a:lnTo>
                <a:lnTo>
                  <a:pt x="230871" y="136166"/>
                </a:lnTo>
                <a:lnTo>
                  <a:pt x="240235" y="152700"/>
                </a:lnTo>
                <a:lnTo>
                  <a:pt x="287058" y="152700"/>
                </a:lnTo>
                <a:cubicBezTo>
                  <a:pt x="288498" y="152700"/>
                  <a:pt x="289939" y="153418"/>
                  <a:pt x="290659" y="154856"/>
                </a:cubicBezTo>
                <a:cubicBezTo>
                  <a:pt x="291380" y="156294"/>
                  <a:pt x="291740" y="157732"/>
                  <a:pt x="291020" y="159169"/>
                </a:cubicBezTo>
                <a:cubicBezTo>
                  <a:pt x="282015" y="177141"/>
                  <a:pt x="264007" y="188643"/>
                  <a:pt x="243837" y="188643"/>
                </a:cubicBezTo>
                <a:cubicBezTo>
                  <a:pt x="231951" y="188643"/>
                  <a:pt x="221146" y="184689"/>
                  <a:pt x="212142" y="177860"/>
                </a:cubicBezTo>
                <a:cubicBezTo>
                  <a:pt x="198455" y="198707"/>
                  <a:pt x="174684" y="212366"/>
                  <a:pt x="148031" y="212366"/>
                </a:cubicBezTo>
                <a:cubicBezTo>
                  <a:pt x="121378" y="212366"/>
                  <a:pt x="97967" y="198707"/>
                  <a:pt x="84281" y="177860"/>
                </a:cubicBezTo>
                <a:cubicBezTo>
                  <a:pt x="75276" y="184689"/>
                  <a:pt x="64111" y="188643"/>
                  <a:pt x="52225" y="188643"/>
                </a:cubicBezTo>
                <a:cubicBezTo>
                  <a:pt x="23411" y="188643"/>
                  <a:pt x="0" y="164920"/>
                  <a:pt x="0" y="136166"/>
                </a:cubicBezTo>
                <a:cubicBezTo>
                  <a:pt x="0" y="107770"/>
                  <a:pt x="23411" y="84048"/>
                  <a:pt x="52225" y="84048"/>
                </a:cubicBezTo>
                <a:cubicBezTo>
                  <a:pt x="64111" y="84048"/>
                  <a:pt x="75276" y="88001"/>
                  <a:pt x="84281" y="95190"/>
                </a:cubicBezTo>
                <a:cubicBezTo>
                  <a:pt x="97967" y="73984"/>
                  <a:pt x="121378" y="60325"/>
                  <a:pt x="148031" y="60325"/>
                </a:cubicBezTo>
                <a:close/>
                <a:moveTo>
                  <a:pt x="139341" y="0"/>
                </a:moveTo>
                <a:lnTo>
                  <a:pt x="159110" y="0"/>
                </a:lnTo>
                <a:cubicBezTo>
                  <a:pt x="164861" y="0"/>
                  <a:pt x="170252" y="5034"/>
                  <a:pt x="170252" y="11146"/>
                </a:cubicBezTo>
                <a:lnTo>
                  <a:pt x="170252" y="25169"/>
                </a:lnTo>
                <a:cubicBezTo>
                  <a:pt x="175644" y="26248"/>
                  <a:pt x="181035" y="27686"/>
                  <a:pt x="186427" y="29484"/>
                </a:cubicBezTo>
                <a:lnTo>
                  <a:pt x="193615" y="17259"/>
                </a:lnTo>
                <a:cubicBezTo>
                  <a:pt x="195053" y="14742"/>
                  <a:pt x="197210" y="13304"/>
                  <a:pt x="200085" y="12225"/>
                </a:cubicBezTo>
                <a:cubicBezTo>
                  <a:pt x="202961" y="11506"/>
                  <a:pt x="205836" y="11865"/>
                  <a:pt x="208352" y="13304"/>
                </a:cubicBezTo>
                <a:lnTo>
                  <a:pt x="225605" y="23371"/>
                </a:lnTo>
                <a:cubicBezTo>
                  <a:pt x="228121" y="24810"/>
                  <a:pt x="229918" y="26967"/>
                  <a:pt x="230637" y="29843"/>
                </a:cubicBezTo>
                <a:cubicBezTo>
                  <a:pt x="231715" y="32720"/>
                  <a:pt x="230996" y="35596"/>
                  <a:pt x="229559" y="38473"/>
                </a:cubicBezTo>
                <a:lnTo>
                  <a:pt x="222729" y="50338"/>
                </a:lnTo>
                <a:cubicBezTo>
                  <a:pt x="227043" y="53934"/>
                  <a:pt x="230996" y="58249"/>
                  <a:pt x="234591" y="62563"/>
                </a:cubicBezTo>
                <a:lnTo>
                  <a:pt x="246811" y="55732"/>
                </a:lnTo>
                <a:cubicBezTo>
                  <a:pt x="249327" y="53934"/>
                  <a:pt x="252562" y="53574"/>
                  <a:pt x="255078" y="54653"/>
                </a:cubicBezTo>
                <a:cubicBezTo>
                  <a:pt x="257954" y="55013"/>
                  <a:pt x="260470" y="57170"/>
                  <a:pt x="261908" y="59687"/>
                </a:cubicBezTo>
                <a:lnTo>
                  <a:pt x="271972" y="76586"/>
                </a:lnTo>
                <a:cubicBezTo>
                  <a:pt x="272691" y="78744"/>
                  <a:pt x="272331" y="81261"/>
                  <a:pt x="270175" y="82699"/>
                </a:cubicBezTo>
                <a:cubicBezTo>
                  <a:pt x="269456" y="83058"/>
                  <a:pt x="268737" y="83418"/>
                  <a:pt x="268018" y="83418"/>
                </a:cubicBezTo>
                <a:cubicBezTo>
                  <a:pt x="266221" y="83418"/>
                  <a:pt x="264783" y="82339"/>
                  <a:pt x="264064" y="81261"/>
                </a:cubicBezTo>
                <a:lnTo>
                  <a:pt x="254360" y="64002"/>
                </a:lnTo>
                <a:cubicBezTo>
                  <a:pt x="254000" y="63283"/>
                  <a:pt x="253281" y="62923"/>
                  <a:pt x="252922" y="62923"/>
                </a:cubicBezTo>
                <a:cubicBezTo>
                  <a:pt x="252562" y="62563"/>
                  <a:pt x="251844" y="62563"/>
                  <a:pt x="251484" y="63283"/>
                </a:cubicBezTo>
                <a:lnTo>
                  <a:pt x="236028" y="71912"/>
                </a:lnTo>
                <a:cubicBezTo>
                  <a:pt x="234231" y="72991"/>
                  <a:pt x="231715" y="72631"/>
                  <a:pt x="230277" y="71193"/>
                </a:cubicBezTo>
                <a:cubicBezTo>
                  <a:pt x="225605" y="65080"/>
                  <a:pt x="220213" y="59687"/>
                  <a:pt x="214103" y="55013"/>
                </a:cubicBezTo>
                <a:cubicBezTo>
                  <a:pt x="212665" y="53574"/>
                  <a:pt x="211946" y="51057"/>
                  <a:pt x="213025" y="49260"/>
                </a:cubicBezTo>
                <a:lnTo>
                  <a:pt x="222011" y="33799"/>
                </a:lnTo>
                <a:cubicBezTo>
                  <a:pt x="222729" y="32720"/>
                  <a:pt x="222011" y="31641"/>
                  <a:pt x="221292" y="30922"/>
                </a:cubicBezTo>
                <a:lnTo>
                  <a:pt x="204039" y="20854"/>
                </a:lnTo>
                <a:cubicBezTo>
                  <a:pt x="202961" y="20495"/>
                  <a:pt x="201882" y="20854"/>
                  <a:pt x="201163" y="21933"/>
                </a:cubicBezTo>
                <a:lnTo>
                  <a:pt x="192177" y="37035"/>
                </a:lnTo>
                <a:cubicBezTo>
                  <a:pt x="191099" y="39192"/>
                  <a:pt x="188943" y="39911"/>
                  <a:pt x="187145" y="39192"/>
                </a:cubicBezTo>
                <a:cubicBezTo>
                  <a:pt x="179957" y="36316"/>
                  <a:pt x="172409" y="34158"/>
                  <a:pt x="164861" y="33079"/>
                </a:cubicBezTo>
                <a:cubicBezTo>
                  <a:pt x="162704" y="32720"/>
                  <a:pt x="161266" y="30922"/>
                  <a:pt x="161266" y="28765"/>
                </a:cubicBezTo>
                <a:lnTo>
                  <a:pt x="161266" y="11146"/>
                </a:lnTo>
                <a:cubicBezTo>
                  <a:pt x="161266" y="10068"/>
                  <a:pt x="160188" y="8989"/>
                  <a:pt x="159110" y="8989"/>
                </a:cubicBezTo>
                <a:lnTo>
                  <a:pt x="139341" y="8989"/>
                </a:lnTo>
                <a:cubicBezTo>
                  <a:pt x="137903" y="8989"/>
                  <a:pt x="137184" y="10068"/>
                  <a:pt x="137184" y="11146"/>
                </a:cubicBezTo>
                <a:lnTo>
                  <a:pt x="137184" y="28765"/>
                </a:lnTo>
                <a:cubicBezTo>
                  <a:pt x="137184" y="30922"/>
                  <a:pt x="135387" y="32720"/>
                  <a:pt x="133230" y="33079"/>
                </a:cubicBezTo>
                <a:cubicBezTo>
                  <a:pt x="126042" y="34158"/>
                  <a:pt x="118494" y="36316"/>
                  <a:pt x="111305" y="39192"/>
                </a:cubicBezTo>
                <a:cubicBezTo>
                  <a:pt x="109148" y="39911"/>
                  <a:pt x="106992" y="39192"/>
                  <a:pt x="105913" y="37035"/>
                </a:cubicBezTo>
                <a:lnTo>
                  <a:pt x="96927" y="21933"/>
                </a:lnTo>
                <a:cubicBezTo>
                  <a:pt x="96568" y="20854"/>
                  <a:pt x="95130" y="20495"/>
                  <a:pt x="94052" y="20854"/>
                </a:cubicBezTo>
                <a:lnTo>
                  <a:pt x="76799" y="30922"/>
                </a:lnTo>
                <a:cubicBezTo>
                  <a:pt x="76440" y="31282"/>
                  <a:pt x="76080" y="32001"/>
                  <a:pt x="76080" y="32001"/>
                </a:cubicBezTo>
                <a:cubicBezTo>
                  <a:pt x="76080" y="32720"/>
                  <a:pt x="76080" y="33079"/>
                  <a:pt x="76440" y="33799"/>
                </a:cubicBezTo>
                <a:lnTo>
                  <a:pt x="85426" y="49260"/>
                </a:lnTo>
                <a:cubicBezTo>
                  <a:pt x="86144" y="51057"/>
                  <a:pt x="85785" y="53574"/>
                  <a:pt x="83988" y="55013"/>
                </a:cubicBezTo>
                <a:cubicBezTo>
                  <a:pt x="78237" y="59687"/>
                  <a:pt x="72845" y="65080"/>
                  <a:pt x="67813" y="71193"/>
                </a:cubicBezTo>
                <a:cubicBezTo>
                  <a:pt x="66735" y="72631"/>
                  <a:pt x="64219" y="72991"/>
                  <a:pt x="62422" y="71912"/>
                </a:cubicBezTo>
                <a:lnTo>
                  <a:pt x="46966" y="63283"/>
                </a:lnTo>
                <a:cubicBezTo>
                  <a:pt x="46247" y="62563"/>
                  <a:pt x="45888" y="62563"/>
                  <a:pt x="45528" y="62923"/>
                </a:cubicBezTo>
                <a:cubicBezTo>
                  <a:pt x="45169" y="62923"/>
                  <a:pt x="44450" y="63283"/>
                  <a:pt x="44091" y="64002"/>
                </a:cubicBezTo>
                <a:lnTo>
                  <a:pt x="34027" y="81261"/>
                </a:lnTo>
                <a:cubicBezTo>
                  <a:pt x="32948" y="83418"/>
                  <a:pt x="30432" y="83777"/>
                  <a:pt x="28276" y="82699"/>
                </a:cubicBezTo>
                <a:cubicBezTo>
                  <a:pt x="26119" y="81261"/>
                  <a:pt x="25400" y="78744"/>
                  <a:pt x="26478" y="76586"/>
                </a:cubicBezTo>
                <a:lnTo>
                  <a:pt x="36543" y="59687"/>
                </a:lnTo>
                <a:cubicBezTo>
                  <a:pt x="37980" y="57170"/>
                  <a:pt x="40137" y="55013"/>
                  <a:pt x="43012" y="54653"/>
                </a:cubicBezTo>
                <a:cubicBezTo>
                  <a:pt x="45888" y="53574"/>
                  <a:pt x="49123" y="53934"/>
                  <a:pt x="51279" y="55732"/>
                </a:cubicBezTo>
                <a:lnTo>
                  <a:pt x="63500" y="62563"/>
                </a:lnTo>
                <a:cubicBezTo>
                  <a:pt x="67454" y="58249"/>
                  <a:pt x="71408" y="53934"/>
                  <a:pt x="75721" y="50338"/>
                </a:cubicBezTo>
                <a:lnTo>
                  <a:pt x="68892" y="38473"/>
                </a:lnTo>
                <a:cubicBezTo>
                  <a:pt x="67454" y="35596"/>
                  <a:pt x="66735" y="32720"/>
                  <a:pt x="67454" y="29843"/>
                </a:cubicBezTo>
                <a:cubicBezTo>
                  <a:pt x="68173" y="26967"/>
                  <a:pt x="70329" y="24810"/>
                  <a:pt x="72845" y="23371"/>
                </a:cubicBezTo>
                <a:lnTo>
                  <a:pt x="89739" y="13304"/>
                </a:lnTo>
                <a:cubicBezTo>
                  <a:pt x="92255" y="11865"/>
                  <a:pt x="95490" y="11506"/>
                  <a:pt x="98006" y="12225"/>
                </a:cubicBezTo>
                <a:cubicBezTo>
                  <a:pt x="100881" y="13304"/>
                  <a:pt x="103397" y="14742"/>
                  <a:pt x="104835" y="17259"/>
                </a:cubicBezTo>
                <a:lnTo>
                  <a:pt x="111664" y="29484"/>
                </a:lnTo>
                <a:cubicBezTo>
                  <a:pt x="117056" y="27686"/>
                  <a:pt x="122807" y="26248"/>
                  <a:pt x="128198" y="25169"/>
                </a:cubicBezTo>
                <a:lnTo>
                  <a:pt x="128198" y="11146"/>
                </a:lnTo>
                <a:cubicBezTo>
                  <a:pt x="128198" y="5034"/>
                  <a:pt x="133230" y="0"/>
                  <a:pt x="1393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3" name="Freeform 945">
            <a:extLst>
              <a:ext uri="{FF2B5EF4-FFF2-40B4-BE49-F238E27FC236}">
                <a16:creationId xmlns:a16="http://schemas.microsoft.com/office/drawing/2014/main" id="{4D41FDBF-13A7-2447-8F5D-8DE0BAA54A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36912" y="4495225"/>
            <a:ext cx="278287" cy="346035"/>
          </a:xfrm>
          <a:custGeom>
            <a:avLst/>
            <a:gdLst>
              <a:gd name="T0" fmla="*/ 632245 w 232462"/>
              <a:gd name="T1" fmla="*/ 3076609 h 289974"/>
              <a:gd name="T2" fmla="*/ 1993938 w 232462"/>
              <a:gd name="T3" fmla="*/ 3076609 h 289974"/>
              <a:gd name="T4" fmla="*/ 2091190 w 232462"/>
              <a:gd name="T5" fmla="*/ 2375186 h 289974"/>
              <a:gd name="T6" fmla="*/ 2038519 w 232462"/>
              <a:gd name="T7" fmla="*/ 3199466 h 289974"/>
              <a:gd name="T8" fmla="*/ 603868 w 232462"/>
              <a:gd name="T9" fmla="*/ 3195485 h 289974"/>
              <a:gd name="T10" fmla="*/ 534968 w 232462"/>
              <a:gd name="T11" fmla="*/ 2375186 h 289974"/>
              <a:gd name="T12" fmla="*/ 1193690 w 232462"/>
              <a:gd name="T13" fmla="*/ 1084957 h 289974"/>
              <a:gd name="T14" fmla="*/ 1084413 w 232462"/>
              <a:gd name="T15" fmla="*/ 1332847 h 289974"/>
              <a:gd name="T16" fmla="*/ 1290835 w 232462"/>
              <a:gd name="T17" fmla="*/ 1516759 h 289974"/>
              <a:gd name="T18" fmla="*/ 1529635 w 232462"/>
              <a:gd name="T19" fmla="*/ 1376818 h 289974"/>
              <a:gd name="T20" fmla="*/ 1468921 w 232462"/>
              <a:gd name="T21" fmla="*/ 1108951 h 289974"/>
              <a:gd name="T22" fmla="*/ 1270596 w 232462"/>
              <a:gd name="T23" fmla="*/ 713128 h 289974"/>
              <a:gd name="T24" fmla="*/ 1849413 w 232462"/>
              <a:gd name="T25" fmla="*/ 1064956 h 289974"/>
              <a:gd name="T26" fmla="*/ 1630824 w 232462"/>
              <a:gd name="T27" fmla="*/ 1384830 h 289974"/>
              <a:gd name="T28" fmla="*/ 1618692 w 232462"/>
              <a:gd name="T29" fmla="*/ 1772641 h 289974"/>
              <a:gd name="T30" fmla="*/ 987257 w 232462"/>
              <a:gd name="T31" fmla="*/ 1776636 h 289974"/>
              <a:gd name="T32" fmla="*/ 995349 w 232462"/>
              <a:gd name="T33" fmla="*/ 1384830 h 289974"/>
              <a:gd name="T34" fmla="*/ 776770 w 232462"/>
              <a:gd name="T35" fmla="*/ 1064956 h 289974"/>
              <a:gd name="T36" fmla="*/ 1306159 w 232462"/>
              <a:gd name="T37" fmla="*/ 482625 h 289974"/>
              <a:gd name="T38" fmla="*/ 2119160 w 232462"/>
              <a:gd name="T39" fmla="*/ 1276673 h 289974"/>
              <a:gd name="T40" fmla="*/ 2216743 w 232462"/>
              <a:gd name="T41" fmla="*/ 1276673 h 289974"/>
              <a:gd name="T42" fmla="*/ 1306159 w 232462"/>
              <a:gd name="T43" fmla="*/ 383378 h 289974"/>
              <a:gd name="T44" fmla="*/ 1083222 w 232462"/>
              <a:gd name="T45" fmla="*/ 251380 h 289974"/>
              <a:gd name="T46" fmla="*/ 700781 w 232462"/>
              <a:gd name="T47" fmla="*/ 417639 h 289974"/>
              <a:gd name="T48" fmla="*/ 407860 w 232462"/>
              <a:gd name="T49" fmla="*/ 710574 h 289974"/>
              <a:gd name="T50" fmla="*/ 253257 w 232462"/>
              <a:gd name="T51" fmla="*/ 1090626 h 289974"/>
              <a:gd name="T52" fmla="*/ 261393 w 232462"/>
              <a:gd name="T53" fmla="*/ 1498350 h 289974"/>
              <a:gd name="T54" fmla="*/ 428191 w 232462"/>
              <a:gd name="T55" fmla="*/ 1874447 h 289974"/>
              <a:gd name="T56" fmla="*/ 733337 w 232462"/>
              <a:gd name="T57" fmla="*/ 2159477 h 289974"/>
              <a:gd name="T58" fmla="*/ 1095420 w 232462"/>
              <a:gd name="T59" fmla="*/ 2298020 h 289974"/>
              <a:gd name="T60" fmla="*/ 1506329 w 232462"/>
              <a:gd name="T61" fmla="*/ 2309889 h 289974"/>
              <a:gd name="T62" fmla="*/ 1896907 w 232462"/>
              <a:gd name="T63" fmla="*/ 2159477 h 289974"/>
              <a:gd name="T64" fmla="*/ 2197968 w 232462"/>
              <a:gd name="T65" fmla="*/ 1874447 h 289974"/>
              <a:gd name="T66" fmla="*/ 2368839 w 232462"/>
              <a:gd name="T67" fmla="*/ 1498350 h 289974"/>
              <a:gd name="T68" fmla="*/ 2372910 w 232462"/>
              <a:gd name="T69" fmla="*/ 1090626 h 289974"/>
              <a:gd name="T70" fmla="*/ 2222381 w 232462"/>
              <a:gd name="T71" fmla="*/ 710574 h 289974"/>
              <a:gd name="T72" fmla="*/ 1929440 w 232462"/>
              <a:gd name="T73" fmla="*/ 417639 h 289974"/>
              <a:gd name="T74" fmla="*/ 1546995 w 232462"/>
              <a:gd name="T75" fmla="*/ 251380 h 289974"/>
              <a:gd name="T76" fmla="*/ 1282577 w 232462"/>
              <a:gd name="T77" fmla="*/ 5940 h 289974"/>
              <a:gd name="T78" fmla="*/ 1787059 w 232462"/>
              <a:gd name="T79" fmla="*/ 93038 h 289974"/>
              <a:gd name="T80" fmla="*/ 2214256 w 232462"/>
              <a:gd name="T81" fmla="*/ 358253 h 289974"/>
              <a:gd name="T82" fmla="*/ 2507166 w 232462"/>
              <a:gd name="T83" fmla="*/ 762044 h 289974"/>
              <a:gd name="T84" fmla="*/ 2617013 w 232462"/>
              <a:gd name="T85" fmla="*/ 1245006 h 289974"/>
              <a:gd name="T86" fmla="*/ 2531574 w 232462"/>
              <a:gd name="T87" fmla="*/ 1735895 h 289974"/>
              <a:gd name="T88" fmla="*/ 2258976 w 232462"/>
              <a:gd name="T89" fmla="*/ 2151533 h 289974"/>
              <a:gd name="T90" fmla="*/ 1839944 w 232462"/>
              <a:gd name="T91" fmla="*/ 2436573 h 289974"/>
              <a:gd name="T92" fmla="*/ 1343589 w 232462"/>
              <a:gd name="T93" fmla="*/ 2543461 h 289974"/>
              <a:gd name="T94" fmla="*/ 1083222 w 232462"/>
              <a:gd name="T95" fmla="*/ 2400937 h 289974"/>
              <a:gd name="T96" fmla="*/ 660104 w 232462"/>
              <a:gd name="T97" fmla="*/ 2226766 h 289974"/>
              <a:gd name="T98" fmla="*/ 334636 w 232462"/>
              <a:gd name="T99" fmla="*/ 1910073 h 289974"/>
              <a:gd name="T100" fmla="*/ 159692 w 232462"/>
              <a:gd name="T101" fmla="*/ 1498350 h 289974"/>
              <a:gd name="T102" fmla="*/ 159692 w 232462"/>
              <a:gd name="T103" fmla="*/ 1051026 h 289974"/>
              <a:gd name="T104" fmla="*/ 334636 w 232462"/>
              <a:gd name="T105" fmla="*/ 639327 h 289974"/>
              <a:gd name="T106" fmla="*/ 660104 w 232462"/>
              <a:gd name="T107" fmla="*/ 322629 h 289974"/>
              <a:gd name="T108" fmla="*/ 1083222 w 232462"/>
              <a:gd name="T109" fmla="*/ 152424 h 28997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32462" h="289974">
                <a:moveTo>
                  <a:pt x="51660" y="210958"/>
                </a:moveTo>
                <a:cubicBezTo>
                  <a:pt x="54171" y="210958"/>
                  <a:pt x="55965" y="212754"/>
                  <a:pt x="55965" y="215268"/>
                </a:cubicBezTo>
                <a:lnTo>
                  <a:pt x="55965" y="278840"/>
                </a:lnTo>
                <a:lnTo>
                  <a:pt x="114438" y="251903"/>
                </a:lnTo>
                <a:cubicBezTo>
                  <a:pt x="115514" y="251543"/>
                  <a:pt x="116949" y="251543"/>
                  <a:pt x="118025" y="251903"/>
                </a:cubicBezTo>
                <a:lnTo>
                  <a:pt x="176499" y="278840"/>
                </a:lnTo>
                <a:lnTo>
                  <a:pt x="176499" y="215268"/>
                </a:lnTo>
                <a:cubicBezTo>
                  <a:pt x="176499" y="212754"/>
                  <a:pt x="178292" y="210958"/>
                  <a:pt x="180445" y="210958"/>
                </a:cubicBezTo>
                <a:cubicBezTo>
                  <a:pt x="182956" y="210958"/>
                  <a:pt x="185108" y="212754"/>
                  <a:pt x="185108" y="215268"/>
                </a:cubicBezTo>
                <a:lnTo>
                  <a:pt x="185108" y="285305"/>
                </a:lnTo>
                <a:cubicBezTo>
                  <a:pt x="185108" y="287101"/>
                  <a:pt x="184391" y="288537"/>
                  <a:pt x="182956" y="289256"/>
                </a:cubicBezTo>
                <a:cubicBezTo>
                  <a:pt x="182239" y="289615"/>
                  <a:pt x="181521" y="289974"/>
                  <a:pt x="180445" y="289974"/>
                </a:cubicBezTo>
                <a:cubicBezTo>
                  <a:pt x="180086" y="289974"/>
                  <a:pt x="179369" y="289974"/>
                  <a:pt x="178651" y="289615"/>
                </a:cubicBezTo>
                <a:lnTo>
                  <a:pt x="116232" y="260882"/>
                </a:lnTo>
                <a:lnTo>
                  <a:pt x="53453" y="289615"/>
                </a:lnTo>
                <a:cubicBezTo>
                  <a:pt x="52377" y="289974"/>
                  <a:pt x="50584" y="289974"/>
                  <a:pt x="49149" y="289256"/>
                </a:cubicBezTo>
                <a:cubicBezTo>
                  <a:pt x="48072" y="288537"/>
                  <a:pt x="47355" y="287101"/>
                  <a:pt x="47355" y="285305"/>
                </a:cubicBezTo>
                <a:lnTo>
                  <a:pt x="47355" y="215268"/>
                </a:lnTo>
                <a:cubicBezTo>
                  <a:pt x="47355" y="212754"/>
                  <a:pt x="49149" y="210958"/>
                  <a:pt x="51660" y="210958"/>
                </a:cubicBezTo>
                <a:close/>
                <a:moveTo>
                  <a:pt x="116411" y="76590"/>
                </a:moveTo>
                <a:lnTo>
                  <a:pt x="105662" y="98332"/>
                </a:lnTo>
                <a:cubicBezTo>
                  <a:pt x="104946" y="99419"/>
                  <a:pt x="104229" y="100143"/>
                  <a:pt x="102438" y="100506"/>
                </a:cubicBezTo>
                <a:lnTo>
                  <a:pt x="79149" y="103767"/>
                </a:lnTo>
                <a:lnTo>
                  <a:pt x="95989" y="120798"/>
                </a:lnTo>
                <a:cubicBezTo>
                  <a:pt x="97063" y="121885"/>
                  <a:pt x="97422" y="123335"/>
                  <a:pt x="97422" y="124784"/>
                </a:cubicBezTo>
                <a:lnTo>
                  <a:pt x="93480" y="148338"/>
                </a:lnTo>
                <a:lnTo>
                  <a:pt x="114261" y="137467"/>
                </a:lnTo>
                <a:cubicBezTo>
                  <a:pt x="115695" y="136380"/>
                  <a:pt x="117128" y="136380"/>
                  <a:pt x="118203" y="137467"/>
                </a:cubicBezTo>
                <a:lnTo>
                  <a:pt x="139342" y="148338"/>
                </a:lnTo>
                <a:lnTo>
                  <a:pt x="135401" y="124784"/>
                </a:lnTo>
                <a:cubicBezTo>
                  <a:pt x="135042" y="123335"/>
                  <a:pt x="135401" y="121885"/>
                  <a:pt x="136834" y="120798"/>
                </a:cubicBezTo>
                <a:lnTo>
                  <a:pt x="153673" y="103767"/>
                </a:lnTo>
                <a:lnTo>
                  <a:pt x="130026" y="100506"/>
                </a:lnTo>
                <a:cubicBezTo>
                  <a:pt x="128593" y="100143"/>
                  <a:pt x="127518" y="99419"/>
                  <a:pt x="127160" y="98332"/>
                </a:cubicBezTo>
                <a:lnTo>
                  <a:pt x="116411" y="76590"/>
                </a:lnTo>
                <a:close/>
                <a:moveTo>
                  <a:pt x="112470" y="64632"/>
                </a:moveTo>
                <a:cubicBezTo>
                  <a:pt x="113903" y="61733"/>
                  <a:pt x="118919" y="61733"/>
                  <a:pt x="120352" y="64632"/>
                </a:cubicBezTo>
                <a:lnTo>
                  <a:pt x="133609" y="92171"/>
                </a:lnTo>
                <a:lnTo>
                  <a:pt x="163706" y="96520"/>
                </a:lnTo>
                <a:cubicBezTo>
                  <a:pt x="165497" y="96520"/>
                  <a:pt x="166930" y="97969"/>
                  <a:pt x="167289" y="99419"/>
                </a:cubicBezTo>
                <a:cubicBezTo>
                  <a:pt x="167647" y="101231"/>
                  <a:pt x="167289" y="103042"/>
                  <a:pt x="166214" y="104129"/>
                </a:cubicBezTo>
                <a:lnTo>
                  <a:pt x="144358" y="125509"/>
                </a:lnTo>
                <a:lnTo>
                  <a:pt x="149732" y="155947"/>
                </a:lnTo>
                <a:cubicBezTo>
                  <a:pt x="149732" y="157759"/>
                  <a:pt x="149374" y="159208"/>
                  <a:pt x="147941" y="160296"/>
                </a:cubicBezTo>
                <a:cubicBezTo>
                  <a:pt x="146508" y="161383"/>
                  <a:pt x="144716" y="161383"/>
                  <a:pt x="143283" y="160658"/>
                </a:cubicBezTo>
                <a:lnTo>
                  <a:pt x="116411" y="146163"/>
                </a:lnTo>
                <a:lnTo>
                  <a:pt x="89539" y="160658"/>
                </a:lnTo>
                <a:cubicBezTo>
                  <a:pt x="88823" y="160658"/>
                  <a:pt x="88106" y="161020"/>
                  <a:pt x="87390" y="161020"/>
                </a:cubicBezTo>
                <a:cubicBezTo>
                  <a:pt x="86673" y="161020"/>
                  <a:pt x="85598" y="160658"/>
                  <a:pt x="84881" y="160296"/>
                </a:cubicBezTo>
                <a:cubicBezTo>
                  <a:pt x="83448" y="159208"/>
                  <a:pt x="82732" y="157759"/>
                  <a:pt x="83090" y="155947"/>
                </a:cubicBezTo>
                <a:lnTo>
                  <a:pt x="88106" y="125509"/>
                </a:lnTo>
                <a:lnTo>
                  <a:pt x="66250" y="104129"/>
                </a:lnTo>
                <a:cubicBezTo>
                  <a:pt x="65175" y="103042"/>
                  <a:pt x="64817" y="101231"/>
                  <a:pt x="65175" y="99419"/>
                </a:cubicBezTo>
                <a:cubicBezTo>
                  <a:pt x="65892" y="97969"/>
                  <a:pt x="67325" y="96520"/>
                  <a:pt x="68758" y="96520"/>
                </a:cubicBezTo>
                <a:lnTo>
                  <a:pt x="98855" y="92171"/>
                </a:lnTo>
                <a:lnTo>
                  <a:pt x="112470" y="64632"/>
                </a:lnTo>
                <a:close/>
                <a:moveTo>
                  <a:pt x="115618" y="43741"/>
                </a:moveTo>
                <a:cubicBezTo>
                  <a:pt x="76036" y="43741"/>
                  <a:pt x="43651" y="76126"/>
                  <a:pt x="43651" y="115708"/>
                </a:cubicBezTo>
                <a:cubicBezTo>
                  <a:pt x="43651" y="155289"/>
                  <a:pt x="76036" y="187674"/>
                  <a:pt x="115618" y="187674"/>
                </a:cubicBezTo>
                <a:cubicBezTo>
                  <a:pt x="155199" y="187674"/>
                  <a:pt x="187584" y="155289"/>
                  <a:pt x="187584" y="115708"/>
                </a:cubicBezTo>
                <a:cubicBezTo>
                  <a:pt x="187584" y="76126"/>
                  <a:pt x="155199" y="43741"/>
                  <a:pt x="115618" y="43741"/>
                </a:cubicBezTo>
                <a:close/>
                <a:moveTo>
                  <a:pt x="115618" y="34745"/>
                </a:moveTo>
                <a:cubicBezTo>
                  <a:pt x="159877" y="34745"/>
                  <a:pt x="196220" y="71088"/>
                  <a:pt x="196220" y="115708"/>
                </a:cubicBezTo>
                <a:cubicBezTo>
                  <a:pt x="196220" y="159967"/>
                  <a:pt x="159877" y="196310"/>
                  <a:pt x="115618" y="196310"/>
                </a:cubicBezTo>
                <a:cubicBezTo>
                  <a:pt x="70998" y="196310"/>
                  <a:pt x="34655" y="159967"/>
                  <a:pt x="34655" y="115708"/>
                </a:cubicBezTo>
                <a:cubicBezTo>
                  <a:pt x="34655" y="71088"/>
                  <a:pt x="70998" y="34745"/>
                  <a:pt x="115618" y="34745"/>
                </a:cubicBezTo>
                <a:close/>
                <a:moveTo>
                  <a:pt x="116411" y="9866"/>
                </a:moveTo>
                <a:lnTo>
                  <a:pt x="99485" y="22065"/>
                </a:lnTo>
                <a:cubicBezTo>
                  <a:pt x="98405" y="22782"/>
                  <a:pt x="97324" y="23141"/>
                  <a:pt x="95884" y="22782"/>
                </a:cubicBezTo>
                <a:lnTo>
                  <a:pt x="75717" y="17759"/>
                </a:lnTo>
                <a:lnTo>
                  <a:pt x="64913" y="35698"/>
                </a:lnTo>
                <a:cubicBezTo>
                  <a:pt x="64193" y="36775"/>
                  <a:pt x="63112" y="37492"/>
                  <a:pt x="62032" y="37851"/>
                </a:cubicBezTo>
                <a:lnTo>
                  <a:pt x="41144" y="40721"/>
                </a:lnTo>
                <a:lnTo>
                  <a:pt x="37903" y="61531"/>
                </a:lnTo>
                <a:cubicBezTo>
                  <a:pt x="37903" y="62607"/>
                  <a:pt x="37183" y="63684"/>
                  <a:pt x="36103" y="64401"/>
                </a:cubicBezTo>
                <a:lnTo>
                  <a:pt x="18096" y="75165"/>
                </a:lnTo>
                <a:lnTo>
                  <a:pt x="23138" y="95257"/>
                </a:lnTo>
                <a:cubicBezTo>
                  <a:pt x="23498" y="96333"/>
                  <a:pt x="23138" y="97768"/>
                  <a:pt x="22418" y="98845"/>
                </a:cubicBezTo>
                <a:lnTo>
                  <a:pt x="10174" y="115708"/>
                </a:lnTo>
                <a:lnTo>
                  <a:pt x="22418" y="132212"/>
                </a:lnTo>
                <a:cubicBezTo>
                  <a:pt x="23138" y="133288"/>
                  <a:pt x="23498" y="134723"/>
                  <a:pt x="23138" y="135799"/>
                </a:cubicBezTo>
                <a:lnTo>
                  <a:pt x="18096" y="156250"/>
                </a:lnTo>
                <a:lnTo>
                  <a:pt x="36103" y="167014"/>
                </a:lnTo>
                <a:cubicBezTo>
                  <a:pt x="37183" y="167731"/>
                  <a:pt x="37903" y="168449"/>
                  <a:pt x="37903" y="169884"/>
                </a:cubicBezTo>
                <a:lnTo>
                  <a:pt x="41144" y="190335"/>
                </a:lnTo>
                <a:lnTo>
                  <a:pt x="62032" y="193564"/>
                </a:lnTo>
                <a:cubicBezTo>
                  <a:pt x="63112" y="193564"/>
                  <a:pt x="64193" y="194640"/>
                  <a:pt x="64913" y="195717"/>
                </a:cubicBezTo>
                <a:lnTo>
                  <a:pt x="75717" y="213656"/>
                </a:lnTo>
                <a:lnTo>
                  <a:pt x="95884" y="208274"/>
                </a:lnTo>
                <a:cubicBezTo>
                  <a:pt x="96244" y="208274"/>
                  <a:pt x="96604" y="208274"/>
                  <a:pt x="96964" y="208274"/>
                </a:cubicBezTo>
                <a:cubicBezTo>
                  <a:pt x="97685" y="208274"/>
                  <a:pt x="98765" y="208633"/>
                  <a:pt x="99485" y="209350"/>
                </a:cubicBezTo>
                <a:lnTo>
                  <a:pt x="116411" y="221549"/>
                </a:lnTo>
                <a:lnTo>
                  <a:pt x="133337" y="209350"/>
                </a:lnTo>
                <a:cubicBezTo>
                  <a:pt x="134417" y="208274"/>
                  <a:pt x="135498" y="208274"/>
                  <a:pt x="136938" y="208274"/>
                </a:cubicBezTo>
                <a:lnTo>
                  <a:pt x="157105" y="213656"/>
                </a:lnTo>
                <a:lnTo>
                  <a:pt x="167909" y="195717"/>
                </a:lnTo>
                <a:cubicBezTo>
                  <a:pt x="168629" y="194640"/>
                  <a:pt x="169710" y="193564"/>
                  <a:pt x="170790" y="193564"/>
                </a:cubicBezTo>
                <a:lnTo>
                  <a:pt x="191678" y="190335"/>
                </a:lnTo>
                <a:lnTo>
                  <a:pt x="194559" y="169884"/>
                </a:lnTo>
                <a:cubicBezTo>
                  <a:pt x="194559" y="168449"/>
                  <a:pt x="195639" y="167731"/>
                  <a:pt x="196719" y="167014"/>
                </a:cubicBezTo>
                <a:lnTo>
                  <a:pt x="214726" y="156250"/>
                </a:lnTo>
                <a:lnTo>
                  <a:pt x="209684" y="135799"/>
                </a:lnTo>
                <a:cubicBezTo>
                  <a:pt x="209324" y="134723"/>
                  <a:pt x="209684" y="133288"/>
                  <a:pt x="210044" y="132212"/>
                </a:cubicBezTo>
                <a:lnTo>
                  <a:pt x="222648" y="115708"/>
                </a:lnTo>
                <a:lnTo>
                  <a:pt x="210044" y="98845"/>
                </a:lnTo>
                <a:cubicBezTo>
                  <a:pt x="209684" y="97768"/>
                  <a:pt x="209324" y="96333"/>
                  <a:pt x="209684" y="95257"/>
                </a:cubicBezTo>
                <a:lnTo>
                  <a:pt x="214726" y="75165"/>
                </a:lnTo>
                <a:lnTo>
                  <a:pt x="196719" y="64401"/>
                </a:lnTo>
                <a:cubicBezTo>
                  <a:pt x="195639" y="63684"/>
                  <a:pt x="194559" y="62607"/>
                  <a:pt x="194559" y="61531"/>
                </a:cubicBezTo>
                <a:lnTo>
                  <a:pt x="191678" y="40721"/>
                </a:lnTo>
                <a:lnTo>
                  <a:pt x="170790" y="37851"/>
                </a:lnTo>
                <a:cubicBezTo>
                  <a:pt x="169710" y="37492"/>
                  <a:pt x="168629" y="36775"/>
                  <a:pt x="167909" y="35698"/>
                </a:cubicBezTo>
                <a:lnTo>
                  <a:pt x="157105" y="17759"/>
                </a:lnTo>
                <a:lnTo>
                  <a:pt x="136938" y="22782"/>
                </a:lnTo>
                <a:cubicBezTo>
                  <a:pt x="135498" y="23141"/>
                  <a:pt x="134417" y="22782"/>
                  <a:pt x="133337" y="22065"/>
                </a:cubicBezTo>
                <a:lnTo>
                  <a:pt x="116411" y="9866"/>
                </a:lnTo>
                <a:close/>
                <a:moveTo>
                  <a:pt x="113530" y="538"/>
                </a:moveTo>
                <a:cubicBezTo>
                  <a:pt x="115331" y="-180"/>
                  <a:pt x="117492" y="-180"/>
                  <a:pt x="118932" y="538"/>
                </a:cubicBezTo>
                <a:lnTo>
                  <a:pt x="136938" y="13813"/>
                </a:lnTo>
                <a:lnTo>
                  <a:pt x="158186" y="8431"/>
                </a:lnTo>
                <a:cubicBezTo>
                  <a:pt x="159986" y="8072"/>
                  <a:pt x="161787" y="8790"/>
                  <a:pt x="162867" y="10225"/>
                </a:cubicBezTo>
                <a:lnTo>
                  <a:pt x="174392" y="29240"/>
                </a:lnTo>
                <a:lnTo>
                  <a:pt x="195999" y="32469"/>
                </a:lnTo>
                <a:cubicBezTo>
                  <a:pt x="197800" y="32828"/>
                  <a:pt x="199240" y="34263"/>
                  <a:pt x="199960" y="36416"/>
                </a:cubicBezTo>
                <a:lnTo>
                  <a:pt x="202842" y="57943"/>
                </a:lnTo>
                <a:lnTo>
                  <a:pt x="221928" y="69066"/>
                </a:lnTo>
                <a:cubicBezTo>
                  <a:pt x="223369" y="70142"/>
                  <a:pt x="224449" y="72295"/>
                  <a:pt x="224089" y="74088"/>
                </a:cubicBezTo>
                <a:lnTo>
                  <a:pt x="218687" y="95257"/>
                </a:lnTo>
                <a:lnTo>
                  <a:pt x="231652" y="112837"/>
                </a:lnTo>
                <a:cubicBezTo>
                  <a:pt x="232732" y="114631"/>
                  <a:pt x="232732" y="116784"/>
                  <a:pt x="231652" y="118219"/>
                </a:cubicBezTo>
                <a:lnTo>
                  <a:pt x="218687" y="135799"/>
                </a:lnTo>
                <a:lnTo>
                  <a:pt x="224089" y="157327"/>
                </a:lnTo>
                <a:cubicBezTo>
                  <a:pt x="224449" y="159121"/>
                  <a:pt x="223369" y="160914"/>
                  <a:pt x="221928" y="161991"/>
                </a:cubicBezTo>
                <a:lnTo>
                  <a:pt x="202842" y="173113"/>
                </a:lnTo>
                <a:lnTo>
                  <a:pt x="199960" y="194999"/>
                </a:lnTo>
                <a:cubicBezTo>
                  <a:pt x="199240" y="196793"/>
                  <a:pt x="197800" y="198587"/>
                  <a:pt x="195999" y="198587"/>
                </a:cubicBezTo>
                <a:lnTo>
                  <a:pt x="174392" y="201816"/>
                </a:lnTo>
                <a:lnTo>
                  <a:pt x="162867" y="220831"/>
                </a:lnTo>
                <a:cubicBezTo>
                  <a:pt x="161787" y="222267"/>
                  <a:pt x="159986" y="222984"/>
                  <a:pt x="158186" y="222625"/>
                </a:cubicBezTo>
                <a:lnTo>
                  <a:pt x="136938" y="217602"/>
                </a:lnTo>
                <a:lnTo>
                  <a:pt x="118932" y="230519"/>
                </a:lnTo>
                <a:cubicBezTo>
                  <a:pt x="118212" y="231236"/>
                  <a:pt x="117131" y="231236"/>
                  <a:pt x="116411" y="231236"/>
                </a:cubicBezTo>
                <a:cubicBezTo>
                  <a:pt x="115331" y="231236"/>
                  <a:pt x="114610" y="231236"/>
                  <a:pt x="113530" y="230519"/>
                </a:cubicBezTo>
                <a:lnTo>
                  <a:pt x="95884" y="217602"/>
                </a:lnTo>
                <a:lnTo>
                  <a:pt x="74636" y="222625"/>
                </a:lnTo>
                <a:cubicBezTo>
                  <a:pt x="72836" y="222984"/>
                  <a:pt x="70675" y="222267"/>
                  <a:pt x="69595" y="220831"/>
                </a:cubicBezTo>
                <a:lnTo>
                  <a:pt x="58431" y="201816"/>
                </a:lnTo>
                <a:lnTo>
                  <a:pt x="36823" y="198587"/>
                </a:lnTo>
                <a:cubicBezTo>
                  <a:pt x="35022" y="198587"/>
                  <a:pt x="33222" y="196793"/>
                  <a:pt x="32862" y="194999"/>
                </a:cubicBezTo>
                <a:lnTo>
                  <a:pt x="29620" y="173113"/>
                </a:lnTo>
                <a:lnTo>
                  <a:pt x="10534" y="161991"/>
                </a:lnTo>
                <a:cubicBezTo>
                  <a:pt x="9093" y="160914"/>
                  <a:pt x="8373" y="159121"/>
                  <a:pt x="8733" y="157327"/>
                </a:cubicBezTo>
                <a:lnTo>
                  <a:pt x="14135" y="135799"/>
                </a:lnTo>
                <a:lnTo>
                  <a:pt x="810" y="118219"/>
                </a:lnTo>
                <a:cubicBezTo>
                  <a:pt x="-270" y="116784"/>
                  <a:pt x="-270" y="114631"/>
                  <a:pt x="810" y="112837"/>
                </a:cubicBezTo>
                <a:lnTo>
                  <a:pt x="14135" y="95257"/>
                </a:lnTo>
                <a:lnTo>
                  <a:pt x="8733" y="74088"/>
                </a:lnTo>
                <a:cubicBezTo>
                  <a:pt x="8373" y="72295"/>
                  <a:pt x="9093" y="70142"/>
                  <a:pt x="10534" y="69066"/>
                </a:cubicBezTo>
                <a:lnTo>
                  <a:pt x="29620" y="57943"/>
                </a:lnTo>
                <a:lnTo>
                  <a:pt x="32862" y="36416"/>
                </a:lnTo>
                <a:cubicBezTo>
                  <a:pt x="33222" y="34263"/>
                  <a:pt x="35022" y="32828"/>
                  <a:pt x="36823" y="32469"/>
                </a:cubicBezTo>
                <a:lnTo>
                  <a:pt x="58431" y="29240"/>
                </a:lnTo>
                <a:lnTo>
                  <a:pt x="69595" y="10225"/>
                </a:lnTo>
                <a:cubicBezTo>
                  <a:pt x="70675" y="8790"/>
                  <a:pt x="72836" y="8072"/>
                  <a:pt x="74636" y="8431"/>
                </a:cubicBezTo>
                <a:lnTo>
                  <a:pt x="95884" y="13813"/>
                </a:lnTo>
                <a:lnTo>
                  <a:pt x="113530" y="53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4" name="Freeform 944">
            <a:extLst>
              <a:ext uri="{FF2B5EF4-FFF2-40B4-BE49-F238E27FC236}">
                <a16:creationId xmlns:a16="http://schemas.microsoft.com/office/drawing/2014/main" id="{CE8D208E-F2EA-AB4D-B202-F15A00FCAD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2633" y="5208501"/>
            <a:ext cx="348120" cy="291837"/>
          </a:xfrm>
          <a:custGeom>
            <a:avLst/>
            <a:gdLst>
              <a:gd name="T0" fmla="*/ 2873064 w 291740"/>
              <a:gd name="T1" fmla="*/ 2652346 h 244094"/>
              <a:gd name="T2" fmla="*/ 331277 w 291740"/>
              <a:gd name="T3" fmla="*/ 2652346 h 244094"/>
              <a:gd name="T4" fmla="*/ 2558958 w 291740"/>
              <a:gd name="T5" fmla="*/ 2118299 h 244094"/>
              <a:gd name="T6" fmla="*/ 2508753 w 291740"/>
              <a:gd name="T7" fmla="*/ 2074338 h 244094"/>
              <a:gd name="T8" fmla="*/ 2245261 w 291740"/>
              <a:gd name="T9" fmla="*/ 2158571 h 244094"/>
              <a:gd name="T10" fmla="*/ 1996464 w 291740"/>
              <a:gd name="T11" fmla="*/ 2074338 h 244094"/>
              <a:gd name="T12" fmla="*/ 1952865 w 291740"/>
              <a:gd name="T13" fmla="*/ 2118299 h 244094"/>
              <a:gd name="T14" fmla="*/ 1791937 w 291740"/>
              <a:gd name="T15" fmla="*/ 2118299 h 244094"/>
              <a:gd name="T16" fmla="*/ 1743634 w 291740"/>
              <a:gd name="T17" fmla="*/ 2074338 h 244094"/>
              <a:gd name="T18" fmla="*/ 1479990 w 291740"/>
              <a:gd name="T19" fmla="*/ 2158571 h 244094"/>
              <a:gd name="T20" fmla="*/ 1216528 w 291740"/>
              <a:gd name="T21" fmla="*/ 2074338 h 244094"/>
              <a:gd name="T22" fmla="*/ 1168242 w 291740"/>
              <a:gd name="T23" fmla="*/ 2118299 h 244094"/>
              <a:gd name="T24" fmla="*/ 1024733 w 291740"/>
              <a:gd name="T25" fmla="*/ 2118299 h 244094"/>
              <a:gd name="T26" fmla="*/ 972421 w 291740"/>
              <a:gd name="T27" fmla="*/ 2074338 h 244094"/>
              <a:gd name="T28" fmla="*/ 714888 w 291740"/>
              <a:gd name="T29" fmla="*/ 2158571 h 244094"/>
              <a:gd name="T30" fmla="*/ 2545716 w 291740"/>
              <a:gd name="T31" fmla="*/ 1810647 h 244094"/>
              <a:gd name="T32" fmla="*/ 2493401 w 291740"/>
              <a:gd name="T33" fmla="*/ 1861275 h 244094"/>
              <a:gd name="T34" fmla="*/ 2332285 w 291740"/>
              <a:gd name="T35" fmla="*/ 1861275 h 244094"/>
              <a:gd name="T36" fmla="*/ 2282068 w 291740"/>
              <a:gd name="T37" fmla="*/ 1810647 h 244094"/>
              <a:gd name="T38" fmla="*/ 2020524 w 291740"/>
              <a:gd name="T39" fmla="*/ 1911901 h 244094"/>
              <a:gd name="T40" fmla="*/ 1739612 w 291740"/>
              <a:gd name="T41" fmla="*/ 1810647 h 244094"/>
              <a:gd name="T42" fmla="*/ 1691326 w 291740"/>
              <a:gd name="T43" fmla="*/ 1861275 h 244094"/>
              <a:gd name="T44" fmla="*/ 1530214 w 291740"/>
              <a:gd name="T45" fmla="*/ 1861275 h 244094"/>
              <a:gd name="T46" fmla="*/ 1479990 w 291740"/>
              <a:gd name="T47" fmla="*/ 1810647 h 244094"/>
              <a:gd name="T48" fmla="*/ 1203100 w 291740"/>
              <a:gd name="T49" fmla="*/ 1911901 h 244094"/>
              <a:gd name="T50" fmla="*/ 939485 w 291740"/>
              <a:gd name="T51" fmla="*/ 1810647 h 244094"/>
              <a:gd name="T52" fmla="*/ 889258 w 291740"/>
              <a:gd name="T53" fmla="*/ 1861275 h 244094"/>
              <a:gd name="T54" fmla="*/ 728141 w 291740"/>
              <a:gd name="T55" fmla="*/ 1861275 h 244094"/>
              <a:gd name="T56" fmla="*/ 677922 w 291740"/>
              <a:gd name="T57" fmla="*/ 1810647 h 244094"/>
              <a:gd name="T58" fmla="*/ 2990442 w 291740"/>
              <a:gd name="T59" fmla="*/ 1106339 h 244094"/>
              <a:gd name="T60" fmla="*/ 209949 w 291740"/>
              <a:gd name="T61" fmla="*/ 879503 h 244094"/>
              <a:gd name="T62" fmla="*/ 324800 w 291740"/>
              <a:gd name="T63" fmla="*/ 994900 h 244094"/>
              <a:gd name="T64" fmla="*/ 990216 w 291740"/>
              <a:gd name="T65" fmla="*/ 421852 h 244094"/>
              <a:gd name="T66" fmla="*/ 796139 w 291740"/>
              <a:gd name="T67" fmla="*/ 1456554 h 244094"/>
              <a:gd name="T68" fmla="*/ 538698 w 291740"/>
              <a:gd name="T69" fmla="*/ 2343991 h 244094"/>
              <a:gd name="T70" fmla="*/ 2851812 w 291740"/>
              <a:gd name="T71" fmla="*/ 1150107 h 244094"/>
              <a:gd name="T72" fmla="*/ 2328983 w 291740"/>
              <a:gd name="T73" fmla="*/ 1420740 h 244094"/>
              <a:gd name="T74" fmla="*/ 1639777 w 291740"/>
              <a:gd name="T75" fmla="*/ 1181955 h 244094"/>
              <a:gd name="T76" fmla="*/ 2237882 w 291740"/>
              <a:gd name="T77" fmla="*/ 99486 h 244094"/>
              <a:gd name="T78" fmla="*/ 2352749 w 291740"/>
              <a:gd name="T79" fmla="*/ 214888 h 244094"/>
              <a:gd name="T80" fmla="*/ 851586 w 291740"/>
              <a:gd name="T81" fmla="*/ 214888 h 244094"/>
              <a:gd name="T82" fmla="*/ 962493 w 291740"/>
              <a:gd name="T83" fmla="*/ 99486 h 244094"/>
              <a:gd name="T84" fmla="*/ 1120924 w 291740"/>
              <a:gd name="T85" fmla="*/ 354177 h 244094"/>
              <a:gd name="T86" fmla="*/ 2027950 w 291740"/>
              <a:gd name="T87" fmla="*/ 214888 h 244094"/>
              <a:gd name="T88" fmla="*/ 2309170 w 291740"/>
              <a:gd name="T89" fmla="*/ 409908 h 244094"/>
              <a:gd name="T90" fmla="*/ 2784481 w 291740"/>
              <a:gd name="T91" fmla="*/ 994900 h 244094"/>
              <a:gd name="T92" fmla="*/ 2998367 w 291740"/>
              <a:gd name="T93" fmla="*/ 1205816 h 244094"/>
              <a:gd name="T94" fmla="*/ 499050 w 291740"/>
              <a:gd name="T95" fmla="*/ 2439522 h 244094"/>
              <a:gd name="T96" fmla="*/ 0 w 291740"/>
              <a:gd name="T97" fmla="*/ 994900 h 244094"/>
              <a:gd name="T98" fmla="*/ 407963 w 291740"/>
              <a:gd name="T99" fmla="*/ 1070517 h 244094"/>
              <a:gd name="T100" fmla="*/ 752573 w 291740"/>
              <a:gd name="T101" fmla="*/ 214888 h 2440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1740" h="244094">
                <a:moveTo>
                  <a:pt x="34468" y="234950"/>
                </a:moveTo>
                <a:lnTo>
                  <a:pt x="257274" y="234950"/>
                </a:lnTo>
                <a:cubicBezTo>
                  <a:pt x="259785" y="234950"/>
                  <a:pt x="261579" y="237236"/>
                  <a:pt x="261579" y="239522"/>
                </a:cubicBezTo>
                <a:cubicBezTo>
                  <a:pt x="261579" y="242189"/>
                  <a:pt x="259785" y="244094"/>
                  <a:pt x="257274" y="244094"/>
                </a:cubicBezTo>
                <a:lnTo>
                  <a:pt x="34468" y="244094"/>
                </a:lnTo>
                <a:cubicBezTo>
                  <a:pt x="31957" y="244094"/>
                  <a:pt x="30163" y="242189"/>
                  <a:pt x="30163" y="239522"/>
                </a:cubicBezTo>
                <a:cubicBezTo>
                  <a:pt x="30163" y="237236"/>
                  <a:pt x="31957" y="234950"/>
                  <a:pt x="34468" y="234950"/>
                </a:cubicBezTo>
                <a:close/>
                <a:moveTo>
                  <a:pt x="228410" y="187325"/>
                </a:moveTo>
                <a:cubicBezTo>
                  <a:pt x="231077" y="187325"/>
                  <a:pt x="232982" y="188979"/>
                  <a:pt x="232982" y="191294"/>
                </a:cubicBezTo>
                <a:cubicBezTo>
                  <a:pt x="232982" y="193278"/>
                  <a:pt x="231077" y="194931"/>
                  <a:pt x="228410" y="194931"/>
                </a:cubicBezTo>
                <a:cubicBezTo>
                  <a:pt x="225743" y="194931"/>
                  <a:pt x="223838" y="193278"/>
                  <a:pt x="223838" y="191294"/>
                </a:cubicBezTo>
                <a:cubicBezTo>
                  <a:pt x="223838" y="188979"/>
                  <a:pt x="225743" y="187325"/>
                  <a:pt x="228410" y="187325"/>
                </a:cubicBezTo>
                <a:close/>
                <a:moveTo>
                  <a:pt x="204421" y="187325"/>
                </a:moveTo>
                <a:cubicBezTo>
                  <a:pt x="206986" y="187325"/>
                  <a:pt x="209184" y="188979"/>
                  <a:pt x="209184" y="191294"/>
                </a:cubicBezTo>
                <a:cubicBezTo>
                  <a:pt x="209184" y="193278"/>
                  <a:pt x="206986" y="194931"/>
                  <a:pt x="204421" y="194931"/>
                </a:cubicBezTo>
                <a:cubicBezTo>
                  <a:pt x="201857" y="194931"/>
                  <a:pt x="200025" y="193278"/>
                  <a:pt x="200025" y="191294"/>
                </a:cubicBezTo>
                <a:cubicBezTo>
                  <a:pt x="200025" y="188979"/>
                  <a:pt x="201857" y="187325"/>
                  <a:pt x="204421" y="187325"/>
                </a:cubicBezTo>
                <a:close/>
                <a:moveTo>
                  <a:pt x="181769" y="187325"/>
                </a:moveTo>
                <a:cubicBezTo>
                  <a:pt x="183754" y="187325"/>
                  <a:pt x="185407" y="188979"/>
                  <a:pt x="185407" y="191294"/>
                </a:cubicBezTo>
                <a:cubicBezTo>
                  <a:pt x="185407" y="193278"/>
                  <a:pt x="183754" y="194931"/>
                  <a:pt x="181769" y="194931"/>
                </a:cubicBezTo>
                <a:cubicBezTo>
                  <a:pt x="179454" y="194931"/>
                  <a:pt x="177800" y="193278"/>
                  <a:pt x="177800" y="191294"/>
                </a:cubicBezTo>
                <a:cubicBezTo>
                  <a:pt x="177800" y="188979"/>
                  <a:pt x="179454" y="187325"/>
                  <a:pt x="181769" y="187325"/>
                </a:cubicBezTo>
                <a:close/>
                <a:moveTo>
                  <a:pt x="158750" y="187325"/>
                </a:moveTo>
                <a:cubicBezTo>
                  <a:pt x="161315" y="187325"/>
                  <a:pt x="163147" y="188979"/>
                  <a:pt x="163147" y="191294"/>
                </a:cubicBezTo>
                <a:cubicBezTo>
                  <a:pt x="163147" y="193278"/>
                  <a:pt x="161315" y="194931"/>
                  <a:pt x="158750" y="194931"/>
                </a:cubicBezTo>
                <a:cubicBezTo>
                  <a:pt x="156186" y="194931"/>
                  <a:pt x="153988" y="193278"/>
                  <a:pt x="153988" y="191294"/>
                </a:cubicBezTo>
                <a:cubicBezTo>
                  <a:pt x="153988" y="188979"/>
                  <a:pt x="156186" y="187325"/>
                  <a:pt x="158750" y="187325"/>
                </a:cubicBezTo>
                <a:close/>
                <a:moveTo>
                  <a:pt x="134747" y="187325"/>
                </a:moveTo>
                <a:cubicBezTo>
                  <a:pt x="137033" y="187325"/>
                  <a:pt x="139319" y="188979"/>
                  <a:pt x="139319" y="191294"/>
                </a:cubicBezTo>
                <a:cubicBezTo>
                  <a:pt x="139319" y="193278"/>
                  <a:pt x="137033" y="194931"/>
                  <a:pt x="134747" y="194931"/>
                </a:cubicBezTo>
                <a:cubicBezTo>
                  <a:pt x="132461" y="194931"/>
                  <a:pt x="130175" y="193278"/>
                  <a:pt x="130175" y="191294"/>
                </a:cubicBezTo>
                <a:cubicBezTo>
                  <a:pt x="130175" y="188979"/>
                  <a:pt x="132461" y="187325"/>
                  <a:pt x="134747" y="187325"/>
                </a:cubicBezTo>
                <a:close/>
                <a:moveTo>
                  <a:pt x="110759" y="187325"/>
                </a:moveTo>
                <a:cubicBezTo>
                  <a:pt x="113323" y="187325"/>
                  <a:pt x="115522" y="188979"/>
                  <a:pt x="115522" y="191294"/>
                </a:cubicBezTo>
                <a:cubicBezTo>
                  <a:pt x="115522" y="193278"/>
                  <a:pt x="113323" y="194931"/>
                  <a:pt x="110759" y="194931"/>
                </a:cubicBezTo>
                <a:cubicBezTo>
                  <a:pt x="108195" y="194931"/>
                  <a:pt x="106363" y="193278"/>
                  <a:pt x="106363" y="191294"/>
                </a:cubicBezTo>
                <a:cubicBezTo>
                  <a:pt x="106363" y="188979"/>
                  <a:pt x="108195" y="187325"/>
                  <a:pt x="110759" y="187325"/>
                </a:cubicBezTo>
                <a:close/>
                <a:moveTo>
                  <a:pt x="88534" y="187325"/>
                </a:moveTo>
                <a:cubicBezTo>
                  <a:pt x="91098" y="187325"/>
                  <a:pt x="93297" y="188979"/>
                  <a:pt x="93297" y="191294"/>
                </a:cubicBezTo>
                <a:cubicBezTo>
                  <a:pt x="93297" y="193278"/>
                  <a:pt x="91098" y="194931"/>
                  <a:pt x="88534" y="194931"/>
                </a:cubicBezTo>
                <a:cubicBezTo>
                  <a:pt x="86336" y="194931"/>
                  <a:pt x="84138" y="193278"/>
                  <a:pt x="84138" y="191294"/>
                </a:cubicBezTo>
                <a:cubicBezTo>
                  <a:pt x="84138" y="188979"/>
                  <a:pt x="86336" y="187325"/>
                  <a:pt x="88534" y="187325"/>
                </a:cubicBezTo>
                <a:close/>
                <a:moveTo>
                  <a:pt x="65087" y="187325"/>
                </a:moveTo>
                <a:cubicBezTo>
                  <a:pt x="67652" y="187325"/>
                  <a:pt x="69484" y="188979"/>
                  <a:pt x="69484" y="191294"/>
                </a:cubicBezTo>
                <a:cubicBezTo>
                  <a:pt x="69484" y="193278"/>
                  <a:pt x="67652" y="194931"/>
                  <a:pt x="65087" y="194931"/>
                </a:cubicBezTo>
                <a:cubicBezTo>
                  <a:pt x="62523" y="194931"/>
                  <a:pt x="60325" y="193278"/>
                  <a:pt x="60325" y="191294"/>
                </a:cubicBezTo>
                <a:cubicBezTo>
                  <a:pt x="60325" y="188979"/>
                  <a:pt x="62523" y="187325"/>
                  <a:pt x="65087" y="187325"/>
                </a:cubicBezTo>
                <a:close/>
                <a:moveTo>
                  <a:pt x="231776" y="163512"/>
                </a:moveTo>
                <a:cubicBezTo>
                  <a:pt x="234340" y="163512"/>
                  <a:pt x="236172" y="165798"/>
                  <a:pt x="236172" y="168084"/>
                </a:cubicBezTo>
                <a:cubicBezTo>
                  <a:pt x="236172" y="170751"/>
                  <a:pt x="234340" y="172656"/>
                  <a:pt x="231776" y="172656"/>
                </a:cubicBezTo>
                <a:cubicBezTo>
                  <a:pt x="229211" y="172656"/>
                  <a:pt x="227013" y="170751"/>
                  <a:pt x="227013" y="168084"/>
                </a:cubicBezTo>
                <a:cubicBezTo>
                  <a:pt x="227013" y="165798"/>
                  <a:pt x="229211" y="163512"/>
                  <a:pt x="231776" y="163512"/>
                </a:cubicBezTo>
                <a:close/>
                <a:moveTo>
                  <a:pt x="207772" y="163512"/>
                </a:moveTo>
                <a:cubicBezTo>
                  <a:pt x="210439" y="163512"/>
                  <a:pt x="212344" y="165798"/>
                  <a:pt x="212344" y="168084"/>
                </a:cubicBezTo>
                <a:cubicBezTo>
                  <a:pt x="212344" y="170751"/>
                  <a:pt x="210439" y="172656"/>
                  <a:pt x="207772" y="172656"/>
                </a:cubicBezTo>
                <a:cubicBezTo>
                  <a:pt x="205105" y="172656"/>
                  <a:pt x="203200" y="170751"/>
                  <a:pt x="203200" y="168084"/>
                </a:cubicBezTo>
                <a:cubicBezTo>
                  <a:pt x="203200" y="165798"/>
                  <a:pt x="205105" y="163512"/>
                  <a:pt x="207772" y="163512"/>
                </a:cubicBezTo>
                <a:close/>
                <a:moveTo>
                  <a:pt x="183960" y="163512"/>
                </a:moveTo>
                <a:cubicBezTo>
                  <a:pt x="186627" y="163512"/>
                  <a:pt x="188532" y="165798"/>
                  <a:pt x="188532" y="168084"/>
                </a:cubicBezTo>
                <a:cubicBezTo>
                  <a:pt x="188532" y="170751"/>
                  <a:pt x="186627" y="172656"/>
                  <a:pt x="183960" y="172656"/>
                </a:cubicBezTo>
                <a:cubicBezTo>
                  <a:pt x="181674" y="172656"/>
                  <a:pt x="179388" y="170751"/>
                  <a:pt x="179388" y="168084"/>
                </a:cubicBezTo>
                <a:cubicBezTo>
                  <a:pt x="179388" y="165798"/>
                  <a:pt x="181674" y="163512"/>
                  <a:pt x="183960" y="163512"/>
                </a:cubicBezTo>
                <a:close/>
                <a:moveTo>
                  <a:pt x="158384" y="163512"/>
                </a:moveTo>
                <a:cubicBezTo>
                  <a:pt x="160948" y="163512"/>
                  <a:pt x="163147" y="165798"/>
                  <a:pt x="163147" y="168084"/>
                </a:cubicBezTo>
                <a:cubicBezTo>
                  <a:pt x="163147" y="170751"/>
                  <a:pt x="160948" y="172656"/>
                  <a:pt x="158384" y="172656"/>
                </a:cubicBezTo>
                <a:cubicBezTo>
                  <a:pt x="155820" y="172656"/>
                  <a:pt x="153988" y="170751"/>
                  <a:pt x="153988" y="168084"/>
                </a:cubicBezTo>
                <a:cubicBezTo>
                  <a:pt x="153988" y="165798"/>
                  <a:pt x="155820" y="163512"/>
                  <a:pt x="158384" y="163512"/>
                </a:cubicBezTo>
                <a:close/>
                <a:moveTo>
                  <a:pt x="134747" y="163512"/>
                </a:moveTo>
                <a:cubicBezTo>
                  <a:pt x="137033" y="163512"/>
                  <a:pt x="139319" y="165798"/>
                  <a:pt x="139319" y="168084"/>
                </a:cubicBezTo>
                <a:cubicBezTo>
                  <a:pt x="139319" y="170751"/>
                  <a:pt x="137033" y="172656"/>
                  <a:pt x="134747" y="172656"/>
                </a:cubicBezTo>
                <a:cubicBezTo>
                  <a:pt x="132080" y="172656"/>
                  <a:pt x="130175" y="170751"/>
                  <a:pt x="130175" y="168084"/>
                </a:cubicBezTo>
                <a:cubicBezTo>
                  <a:pt x="130175" y="165798"/>
                  <a:pt x="132080" y="163512"/>
                  <a:pt x="134747" y="163512"/>
                </a:cubicBezTo>
                <a:close/>
                <a:moveTo>
                  <a:pt x="109537" y="163512"/>
                </a:moveTo>
                <a:cubicBezTo>
                  <a:pt x="111735" y="163512"/>
                  <a:pt x="113934" y="165798"/>
                  <a:pt x="113934" y="168084"/>
                </a:cubicBezTo>
                <a:cubicBezTo>
                  <a:pt x="113934" y="170751"/>
                  <a:pt x="111735" y="172656"/>
                  <a:pt x="109537" y="172656"/>
                </a:cubicBezTo>
                <a:cubicBezTo>
                  <a:pt x="106973" y="172656"/>
                  <a:pt x="104775" y="170751"/>
                  <a:pt x="104775" y="168084"/>
                </a:cubicBezTo>
                <a:cubicBezTo>
                  <a:pt x="104775" y="165798"/>
                  <a:pt x="106973" y="163512"/>
                  <a:pt x="109537" y="163512"/>
                </a:cubicBezTo>
                <a:close/>
                <a:moveTo>
                  <a:pt x="85535" y="163512"/>
                </a:moveTo>
                <a:cubicBezTo>
                  <a:pt x="88202" y="163512"/>
                  <a:pt x="90107" y="165798"/>
                  <a:pt x="90107" y="168084"/>
                </a:cubicBezTo>
                <a:cubicBezTo>
                  <a:pt x="90107" y="170751"/>
                  <a:pt x="88202" y="172656"/>
                  <a:pt x="85535" y="172656"/>
                </a:cubicBezTo>
                <a:cubicBezTo>
                  <a:pt x="82868" y="172656"/>
                  <a:pt x="80963" y="170751"/>
                  <a:pt x="80963" y="168084"/>
                </a:cubicBezTo>
                <a:cubicBezTo>
                  <a:pt x="80963" y="165798"/>
                  <a:pt x="82868" y="163512"/>
                  <a:pt x="85535" y="163512"/>
                </a:cubicBezTo>
                <a:close/>
                <a:moveTo>
                  <a:pt x="61722" y="163512"/>
                </a:moveTo>
                <a:cubicBezTo>
                  <a:pt x="64389" y="163512"/>
                  <a:pt x="66294" y="165798"/>
                  <a:pt x="66294" y="168084"/>
                </a:cubicBezTo>
                <a:cubicBezTo>
                  <a:pt x="66294" y="170751"/>
                  <a:pt x="64389" y="172656"/>
                  <a:pt x="61722" y="172656"/>
                </a:cubicBezTo>
                <a:cubicBezTo>
                  <a:pt x="59055" y="172656"/>
                  <a:pt x="57150" y="170751"/>
                  <a:pt x="57150" y="168084"/>
                </a:cubicBezTo>
                <a:cubicBezTo>
                  <a:pt x="57150" y="165798"/>
                  <a:pt x="59055" y="163512"/>
                  <a:pt x="61722" y="163512"/>
                </a:cubicBezTo>
                <a:close/>
                <a:moveTo>
                  <a:pt x="272266" y="79424"/>
                </a:moveTo>
                <a:cubicBezTo>
                  <a:pt x="266857" y="79424"/>
                  <a:pt x="262169" y="84096"/>
                  <a:pt x="262169" y="89846"/>
                </a:cubicBezTo>
                <a:cubicBezTo>
                  <a:pt x="262169" y="95237"/>
                  <a:pt x="266857" y="99909"/>
                  <a:pt x="272266" y="99909"/>
                </a:cubicBezTo>
                <a:cubicBezTo>
                  <a:pt x="278397" y="99909"/>
                  <a:pt x="282724" y="95237"/>
                  <a:pt x="282724" y="89846"/>
                </a:cubicBezTo>
                <a:cubicBezTo>
                  <a:pt x="282724" y="84096"/>
                  <a:pt x="278397" y="79424"/>
                  <a:pt x="272266" y="79424"/>
                </a:cubicBezTo>
                <a:close/>
                <a:moveTo>
                  <a:pt x="19113" y="79424"/>
                </a:moveTo>
                <a:cubicBezTo>
                  <a:pt x="13343" y="79424"/>
                  <a:pt x="8655" y="84096"/>
                  <a:pt x="8655" y="89846"/>
                </a:cubicBezTo>
                <a:cubicBezTo>
                  <a:pt x="8655" y="95237"/>
                  <a:pt x="13343" y="99909"/>
                  <a:pt x="19113" y="99909"/>
                </a:cubicBezTo>
                <a:cubicBezTo>
                  <a:pt x="24882" y="99909"/>
                  <a:pt x="29570" y="95237"/>
                  <a:pt x="29570" y="89846"/>
                </a:cubicBezTo>
                <a:cubicBezTo>
                  <a:pt x="29570" y="84096"/>
                  <a:pt x="24882" y="79424"/>
                  <a:pt x="19113" y="79424"/>
                </a:cubicBezTo>
                <a:close/>
                <a:moveTo>
                  <a:pt x="94482" y="37017"/>
                </a:moveTo>
                <a:cubicBezTo>
                  <a:pt x="93039" y="37735"/>
                  <a:pt x="91597" y="37735"/>
                  <a:pt x="90154" y="38095"/>
                </a:cubicBezTo>
                <a:lnTo>
                  <a:pt x="79336" y="128300"/>
                </a:lnTo>
                <a:cubicBezTo>
                  <a:pt x="79336" y="129738"/>
                  <a:pt x="78614" y="131175"/>
                  <a:pt x="77172" y="131894"/>
                </a:cubicBezTo>
                <a:cubicBezTo>
                  <a:pt x="75369" y="132253"/>
                  <a:pt x="73926" y="132253"/>
                  <a:pt x="72484" y="131535"/>
                </a:cubicBezTo>
                <a:lnTo>
                  <a:pt x="32095" y="103862"/>
                </a:lnTo>
                <a:cubicBezTo>
                  <a:pt x="30652" y="104940"/>
                  <a:pt x="29210" y="106018"/>
                  <a:pt x="27046" y="106737"/>
                </a:cubicBezTo>
                <a:lnTo>
                  <a:pt x="49044" y="211677"/>
                </a:lnTo>
                <a:lnTo>
                  <a:pt x="242335" y="211677"/>
                </a:lnTo>
                <a:lnTo>
                  <a:pt x="264333" y="106737"/>
                </a:lnTo>
                <a:cubicBezTo>
                  <a:pt x="262890" y="106018"/>
                  <a:pt x="261087" y="104940"/>
                  <a:pt x="259645" y="103862"/>
                </a:cubicBezTo>
                <a:lnTo>
                  <a:pt x="219255" y="131535"/>
                </a:lnTo>
                <a:cubicBezTo>
                  <a:pt x="217813" y="132253"/>
                  <a:pt x="216010" y="132613"/>
                  <a:pt x="214567" y="131894"/>
                </a:cubicBezTo>
                <a:cubicBezTo>
                  <a:pt x="213486" y="131175"/>
                  <a:pt x="212404" y="129738"/>
                  <a:pt x="212043" y="128300"/>
                </a:cubicBezTo>
                <a:lnTo>
                  <a:pt x="201585" y="38095"/>
                </a:lnTo>
                <a:cubicBezTo>
                  <a:pt x="200143" y="37735"/>
                  <a:pt x="198700" y="37735"/>
                  <a:pt x="196897" y="37017"/>
                </a:cubicBezTo>
                <a:lnTo>
                  <a:pt x="149295" y="106737"/>
                </a:lnTo>
                <a:cubicBezTo>
                  <a:pt x="147853" y="109253"/>
                  <a:pt x="143886" y="109253"/>
                  <a:pt x="142083" y="106737"/>
                </a:cubicBezTo>
                <a:lnTo>
                  <a:pt x="94482" y="37017"/>
                </a:lnTo>
                <a:close/>
                <a:moveTo>
                  <a:pt x="203749" y="8985"/>
                </a:moveTo>
                <a:cubicBezTo>
                  <a:pt x="197979" y="8985"/>
                  <a:pt x="193652" y="13657"/>
                  <a:pt x="193652" y="19407"/>
                </a:cubicBezTo>
                <a:cubicBezTo>
                  <a:pt x="193652" y="24797"/>
                  <a:pt x="197979" y="29469"/>
                  <a:pt x="203749" y="29469"/>
                </a:cubicBezTo>
                <a:cubicBezTo>
                  <a:pt x="209519" y="29469"/>
                  <a:pt x="214207" y="24797"/>
                  <a:pt x="214207" y="19407"/>
                </a:cubicBezTo>
                <a:cubicBezTo>
                  <a:pt x="214207" y="13657"/>
                  <a:pt x="209519" y="8985"/>
                  <a:pt x="203749" y="8985"/>
                </a:cubicBezTo>
                <a:close/>
                <a:moveTo>
                  <a:pt x="87630" y="8985"/>
                </a:moveTo>
                <a:cubicBezTo>
                  <a:pt x="82221" y="8985"/>
                  <a:pt x="77533" y="13657"/>
                  <a:pt x="77533" y="19407"/>
                </a:cubicBezTo>
                <a:cubicBezTo>
                  <a:pt x="77533" y="24797"/>
                  <a:pt x="82221" y="29469"/>
                  <a:pt x="87630" y="29469"/>
                </a:cubicBezTo>
                <a:cubicBezTo>
                  <a:pt x="93400" y="29469"/>
                  <a:pt x="98088" y="24797"/>
                  <a:pt x="98088" y="19407"/>
                </a:cubicBezTo>
                <a:cubicBezTo>
                  <a:pt x="98088" y="13657"/>
                  <a:pt x="93400" y="8985"/>
                  <a:pt x="87630" y="8985"/>
                </a:cubicBezTo>
                <a:close/>
                <a:moveTo>
                  <a:pt x="87630" y="0"/>
                </a:moveTo>
                <a:cubicBezTo>
                  <a:pt x="98448" y="0"/>
                  <a:pt x="106743" y="8625"/>
                  <a:pt x="106743" y="19407"/>
                </a:cubicBezTo>
                <a:cubicBezTo>
                  <a:pt x="106743" y="24079"/>
                  <a:pt x="104940" y="28391"/>
                  <a:pt x="102055" y="31985"/>
                </a:cubicBezTo>
                <a:lnTo>
                  <a:pt x="145689" y="96674"/>
                </a:lnTo>
                <a:lnTo>
                  <a:pt x="190045" y="31985"/>
                </a:lnTo>
                <a:cubicBezTo>
                  <a:pt x="186800" y="28391"/>
                  <a:pt x="184636" y="24079"/>
                  <a:pt x="184636" y="19407"/>
                </a:cubicBezTo>
                <a:cubicBezTo>
                  <a:pt x="184636" y="8625"/>
                  <a:pt x="193291" y="0"/>
                  <a:pt x="203749" y="0"/>
                </a:cubicBezTo>
                <a:cubicBezTo>
                  <a:pt x="214567" y="0"/>
                  <a:pt x="223222" y="8625"/>
                  <a:pt x="223222" y="19407"/>
                </a:cubicBezTo>
                <a:cubicBezTo>
                  <a:pt x="223222" y="27673"/>
                  <a:pt x="217813" y="34501"/>
                  <a:pt x="210240" y="37017"/>
                </a:cubicBezTo>
                <a:lnTo>
                  <a:pt x="220337" y="120034"/>
                </a:lnTo>
                <a:lnTo>
                  <a:pt x="254596" y="96674"/>
                </a:lnTo>
                <a:cubicBezTo>
                  <a:pt x="253875" y="94518"/>
                  <a:pt x="253514" y="92002"/>
                  <a:pt x="253514" y="89846"/>
                </a:cubicBezTo>
                <a:cubicBezTo>
                  <a:pt x="253514" y="79065"/>
                  <a:pt x="261808" y="70439"/>
                  <a:pt x="272266" y="70439"/>
                </a:cubicBezTo>
                <a:cubicBezTo>
                  <a:pt x="283085" y="70439"/>
                  <a:pt x="291740" y="79065"/>
                  <a:pt x="291740" y="89846"/>
                </a:cubicBezTo>
                <a:cubicBezTo>
                  <a:pt x="291740" y="100268"/>
                  <a:pt x="283085" y="108175"/>
                  <a:pt x="272987" y="108893"/>
                </a:cubicBezTo>
                <a:lnTo>
                  <a:pt x="250269" y="216709"/>
                </a:lnTo>
                <a:cubicBezTo>
                  <a:pt x="249908" y="218865"/>
                  <a:pt x="248105" y="220303"/>
                  <a:pt x="245941" y="220303"/>
                </a:cubicBezTo>
                <a:lnTo>
                  <a:pt x="45438" y="220303"/>
                </a:lnTo>
                <a:cubicBezTo>
                  <a:pt x="43635" y="220303"/>
                  <a:pt x="41831" y="218865"/>
                  <a:pt x="41471" y="216709"/>
                </a:cubicBezTo>
                <a:lnTo>
                  <a:pt x="18752" y="108893"/>
                </a:lnTo>
                <a:cubicBezTo>
                  <a:pt x="8294" y="108175"/>
                  <a:pt x="0" y="100268"/>
                  <a:pt x="0" y="89846"/>
                </a:cubicBezTo>
                <a:cubicBezTo>
                  <a:pt x="0" y="79065"/>
                  <a:pt x="8655" y="70439"/>
                  <a:pt x="19113" y="70439"/>
                </a:cubicBezTo>
                <a:cubicBezTo>
                  <a:pt x="29931" y="70439"/>
                  <a:pt x="38225" y="79065"/>
                  <a:pt x="38225" y="89846"/>
                </a:cubicBezTo>
                <a:cubicBezTo>
                  <a:pt x="38225" y="92002"/>
                  <a:pt x="37865" y="94518"/>
                  <a:pt x="37143" y="96674"/>
                </a:cubicBezTo>
                <a:lnTo>
                  <a:pt x="71763" y="120034"/>
                </a:lnTo>
                <a:lnTo>
                  <a:pt x="81139" y="37017"/>
                </a:lnTo>
                <a:cubicBezTo>
                  <a:pt x="73926" y="34501"/>
                  <a:pt x="68517" y="27673"/>
                  <a:pt x="68517" y="19407"/>
                </a:cubicBezTo>
                <a:cubicBezTo>
                  <a:pt x="68517" y="8625"/>
                  <a:pt x="77172" y="0"/>
                  <a:pt x="87630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5" name="Freeform 946">
            <a:extLst>
              <a:ext uri="{FF2B5EF4-FFF2-40B4-BE49-F238E27FC236}">
                <a16:creationId xmlns:a16="http://schemas.microsoft.com/office/drawing/2014/main" id="{30843BFA-DF43-6F4C-967C-03D712A1C0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35745" y="2913628"/>
            <a:ext cx="347077" cy="348120"/>
          </a:xfrm>
          <a:custGeom>
            <a:avLst/>
            <a:gdLst>
              <a:gd name="T0" fmla="*/ 2469061 w 291740"/>
              <a:gd name="T1" fmla="*/ 2717241 h 291739"/>
              <a:gd name="T2" fmla="*/ 2759536 w 291740"/>
              <a:gd name="T3" fmla="*/ 2182492 h 291739"/>
              <a:gd name="T4" fmla="*/ 2469061 w 291740"/>
              <a:gd name="T5" fmla="*/ 2035937 h 291739"/>
              <a:gd name="T6" fmla="*/ 804708 w 291740"/>
              <a:gd name="T7" fmla="*/ 3105420 h 291739"/>
              <a:gd name="T8" fmla="*/ 2374860 w 291740"/>
              <a:gd name="T9" fmla="*/ 2035937 h 291739"/>
              <a:gd name="T10" fmla="*/ 561337 w 291740"/>
              <a:gd name="T11" fmla="*/ 2035937 h 291739"/>
              <a:gd name="T12" fmla="*/ 420028 w 291740"/>
              <a:gd name="T13" fmla="*/ 2717241 h 291739"/>
              <a:gd name="T14" fmla="*/ 706551 w 291740"/>
              <a:gd name="T15" fmla="*/ 2035937 h 291739"/>
              <a:gd name="T16" fmla="*/ 98121 w 291740"/>
              <a:gd name="T17" fmla="*/ 1647782 h 291739"/>
              <a:gd name="T18" fmla="*/ 180571 w 291740"/>
              <a:gd name="T19" fmla="*/ 2717241 h 291739"/>
              <a:gd name="T20" fmla="*/ 321901 w 291740"/>
              <a:gd name="T21" fmla="*/ 2182492 h 291739"/>
              <a:gd name="T22" fmla="*/ 2618228 w 291740"/>
              <a:gd name="T23" fmla="*/ 1940886 h 291739"/>
              <a:gd name="T24" fmla="*/ 2857680 w 291740"/>
              <a:gd name="T25" fmla="*/ 2717241 h 291739"/>
              <a:gd name="T26" fmla="*/ 3081413 w 291740"/>
              <a:gd name="T27" fmla="*/ 2638021 h 291739"/>
              <a:gd name="T28" fmla="*/ 98121 w 291740"/>
              <a:gd name="T29" fmla="*/ 1647782 h 291739"/>
              <a:gd name="T30" fmla="*/ 877149 w 291740"/>
              <a:gd name="T31" fmla="*/ 1342648 h 291739"/>
              <a:gd name="T32" fmla="*/ 777606 w 291740"/>
              <a:gd name="T33" fmla="*/ 1342648 h 291739"/>
              <a:gd name="T34" fmla="*/ 568179 w 291740"/>
              <a:gd name="T35" fmla="*/ 1290336 h 291739"/>
              <a:gd name="T36" fmla="*/ 568179 w 291740"/>
              <a:gd name="T37" fmla="*/ 1390934 h 291739"/>
              <a:gd name="T38" fmla="*/ 568179 w 291740"/>
              <a:gd name="T39" fmla="*/ 1290336 h 291739"/>
              <a:gd name="T40" fmla="*/ 358753 w 291740"/>
              <a:gd name="T41" fmla="*/ 1342648 h 291739"/>
              <a:gd name="T42" fmla="*/ 259198 w 291740"/>
              <a:gd name="T43" fmla="*/ 1342648 h 291739"/>
              <a:gd name="T44" fmla="*/ 180571 w 291740"/>
              <a:gd name="T45" fmla="*/ 1132836 h 291739"/>
              <a:gd name="T46" fmla="*/ 98121 w 291740"/>
              <a:gd name="T47" fmla="*/ 1552706 h 291739"/>
              <a:gd name="T48" fmla="*/ 3081413 w 291740"/>
              <a:gd name="T49" fmla="*/ 1212063 h 291739"/>
              <a:gd name="T50" fmla="*/ 180571 w 291740"/>
              <a:gd name="T51" fmla="*/ 1132836 h 291739"/>
              <a:gd name="T52" fmla="*/ 2469061 w 291740"/>
              <a:gd name="T53" fmla="*/ 1033813 h 291739"/>
              <a:gd name="T54" fmla="*/ 2759536 w 291740"/>
              <a:gd name="T55" fmla="*/ 613954 h 291739"/>
              <a:gd name="T56" fmla="*/ 420028 w 291740"/>
              <a:gd name="T57" fmla="*/ 613954 h 291739"/>
              <a:gd name="T58" fmla="*/ 706551 w 291740"/>
              <a:gd name="T59" fmla="*/ 1033813 h 291739"/>
              <a:gd name="T60" fmla="*/ 420028 w 291740"/>
              <a:gd name="T61" fmla="*/ 613954 h 291739"/>
              <a:gd name="T62" fmla="*/ 804708 w 291740"/>
              <a:gd name="T63" fmla="*/ 1033813 h 291739"/>
              <a:gd name="T64" fmla="*/ 2374860 w 291740"/>
              <a:gd name="T65" fmla="*/ 95082 h 291739"/>
              <a:gd name="T66" fmla="*/ 757587 w 291740"/>
              <a:gd name="T67" fmla="*/ 0 h 291739"/>
              <a:gd name="T68" fmla="*/ 2469061 w 291740"/>
              <a:gd name="T69" fmla="*/ 47507 h 291739"/>
              <a:gd name="T70" fmla="*/ 2806632 w 291740"/>
              <a:gd name="T71" fmla="*/ 518902 h 291739"/>
              <a:gd name="T72" fmla="*/ 2857680 w 291740"/>
              <a:gd name="T73" fmla="*/ 1033813 h 291739"/>
              <a:gd name="T74" fmla="*/ 3175624 w 291740"/>
              <a:gd name="T75" fmla="*/ 1212063 h 291739"/>
              <a:gd name="T76" fmla="*/ 2998981 w 291740"/>
              <a:gd name="T77" fmla="*/ 2812299 h 291739"/>
              <a:gd name="T78" fmla="*/ 2469061 w 291740"/>
              <a:gd name="T79" fmla="*/ 3152941 h 291739"/>
              <a:gd name="T80" fmla="*/ 757587 w 291740"/>
              <a:gd name="T81" fmla="*/ 3204428 h 291739"/>
              <a:gd name="T82" fmla="*/ 706551 w 291740"/>
              <a:gd name="T83" fmla="*/ 2812299 h 291739"/>
              <a:gd name="T84" fmla="*/ 0 w 291740"/>
              <a:gd name="T85" fmla="*/ 2638021 h 291739"/>
              <a:gd name="T86" fmla="*/ 180571 w 291740"/>
              <a:gd name="T87" fmla="*/ 1033813 h 291739"/>
              <a:gd name="T88" fmla="*/ 321901 w 291740"/>
              <a:gd name="T89" fmla="*/ 562470 h 291739"/>
              <a:gd name="T90" fmla="*/ 706551 w 291740"/>
              <a:gd name="T91" fmla="*/ 518902 h 291739"/>
              <a:gd name="T92" fmla="*/ 757587 w 291740"/>
              <a:gd name="T93" fmla="*/ 0 h 2917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1740" h="291739">
                <a:moveTo>
                  <a:pt x="226828" y="185357"/>
                </a:moveTo>
                <a:lnTo>
                  <a:pt x="226828" y="247384"/>
                </a:lnTo>
                <a:lnTo>
                  <a:pt x="253514" y="247384"/>
                </a:lnTo>
                <a:lnTo>
                  <a:pt x="253514" y="198700"/>
                </a:lnTo>
                <a:cubicBezTo>
                  <a:pt x="253514" y="191488"/>
                  <a:pt x="247744" y="185357"/>
                  <a:pt x="240532" y="185357"/>
                </a:cubicBezTo>
                <a:lnTo>
                  <a:pt x="226828" y="185357"/>
                </a:lnTo>
                <a:close/>
                <a:moveTo>
                  <a:pt x="73927" y="185357"/>
                </a:moveTo>
                <a:lnTo>
                  <a:pt x="73927" y="282724"/>
                </a:lnTo>
                <a:lnTo>
                  <a:pt x="218174" y="282724"/>
                </a:lnTo>
                <a:lnTo>
                  <a:pt x="218174" y="185357"/>
                </a:lnTo>
                <a:lnTo>
                  <a:pt x="73927" y="185357"/>
                </a:lnTo>
                <a:close/>
                <a:moveTo>
                  <a:pt x="51568" y="185357"/>
                </a:moveTo>
                <a:cubicBezTo>
                  <a:pt x="44356" y="185357"/>
                  <a:pt x="38586" y="191488"/>
                  <a:pt x="38586" y="198700"/>
                </a:cubicBezTo>
                <a:lnTo>
                  <a:pt x="38586" y="247384"/>
                </a:lnTo>
                <a:lnTo>
                  <a:pt x="64911" y="247384"/>
                </a:lnTo>
                <a:lnTo>
                  <a:pt x="64911" y="185357"/>
                </a:lnTo>
                <a:lnTo>
                  <a:pt x="51568" y="185357"/>
                </a:lnTo>
                <a:close/>
                <a:moveTo>
                  <a:pt x="9015" y="150017"/>
                </a:moveTo>
                <a:lnTo>
                  <a:pt x="9015" y="240171"/>
                </a:lnTo>
                <a:cubicBezTo>
                  <a:pt x="9015" y="244138"/>
                  <a:pt x="12261" y="247384"/>
                  <a:pt x="16588" y="247384"/>
                </a:cubicBezTo>
                <a:lnTo>
                  <a:pt x="29571" y="247384"/>
                </a:lnTo>
                <a:lnTo>
                  <a:pt x="29571" y="198700"/>
                </a:lnTo>
                <a:cubicBezTo>
                  <a:pt x="29571" y="186439"/>
                  <a:pt x="39668" y="176703"/>
                  <a:pt x="51568" y="176703"/>
                </a:cubicBezTo>
                <a:lnTo>
                  <a:pt x="240532" y="176703"/>
                </a:lnTo>
                <a:cubicBezTo>
                  <a:pt x="252432" y="176703"/>
                  <a:pt x="262530" y="186439"/>
                  <a:pt x="262530" y="198700"/>
                </a:cubicBezTo>
                <a:lnTo>
                  <a:pt x="262530" y="247384"/>
                </a:lnTo>
                <a:lnTo>
                  <a:pt x="275512" y="247384"/>
                </a:lnTo>
                <a:cubicBezTo>
                  <a:pt x="279839" y="247384"/>
                  <a:pt x="283085" y="244138"/>
                  <a:pt x="283085" y="240171"/>
                </a:cubicBezTo>
                <a:lnTo>
                  <a:pt x="283085" y="150017"/>
                </a:lnTo>
                <a:lnTo>
                  <a:pt x="9015" y="150017"/>
                </a:lnTo>
                <a:close/>
                <a:moveTo>
                  <a:pt x="76010" y="117475"/>
                </a:moveTo>
                <a:cubicBezTo>
                  <a:pt x="78296" y="117475"/>
                  <a:pt x="80582" y="119673"/>
                  <a:pt x="80582" y="122238"/>
                </a:cubicBezTo>
                <a:cubicBezTo>
                  <a:pt x="80582" y="124802"/>
                  <a:pt x="78296" y="126634"/>
                  <a:pt x="76010" y="126634"/>
                </a:cubicBezTo>
                <a:cubicBezTo>
                  <a:pt x="73343" y="126634"/>
                  <a:pt x="71438" y="124802"/>
                  <a:pt x="71438" y="122238"/>
                </a:cubicBezTo>
                <a:cubicBezTo>
                  <a:pt x="71438" y="119673"/>
                  <a:pt x="73343" y="117475"/>
                  <a:pt x="76010" y="117475"/>
                </a:cubicBezTo>
                <a:close/>
                <a:moveTo>
                  <a:pt x="52197" y="117475"/>
                </a:moveTo>
                <a:cubicBezTo>
                  <a:pt x="54864" y="117475"/>
                  <a:pt x="56769" y="119673"/>
                  <a:pt x="56769" y="122238"/>
                </a:cubicBezTo>
                <a:cubicBezTo>
                  <a:pt x="56769" y="124802"/>
                  <a:pt x="54864" y="126634"/>
                  <a:pt x="52197" y="126634"/>
                </a:cubicBezTo>
                <a:cubicBezTo>
                  <a:pt x="49911" y="126634"/>
                  <a:pt x="47625" y="124802"/>
                  <a:pt x="47625" y="122238"/>
                </a:cubicBezTo>
                <a:cubicBezTo>
                  <a:pt x="47625" y="119673"/>
                  <a:pt x="49911" y="117475"/>
                  <a:pt x="52197" y="117475"/>
                </a:cubicBezTo>
                <a:close/>
                <a:moveTo>
                  <a:pt x="28385" y="117475"/>
                </a:moveTo>
                <a:cubicBezTo>
                  <a:pt x="31052" y="117475"/>
                  <a:pt x="32957" y="119673"/>
                  <a:pt x="32957" y="122238"/>
                </a:cubicBezTo>
                <a:cubicBezTo>
                  <a:pt x="32957" y="124802"/>
                  <a:pt x="31052" y="126634"/>
                  <a:pt x="28385" y="126634"/>
                </a:cubicBezTo>
                <a:cubicBezTo>
                  <a:pt x="25718" y="126634"/>
                  <a:pt x="23813" y="124802"/>
                  <a:pt x="23813" y="122238"/>
                </a:cubicBezTo>
                <a:cubicBezTo>
                  <a:pt x="23813" y="119673"/>
                  <a:pt x="25718" y="117475"/>
                  <a:pt x="28385" y="117475"/>
                </a:cubicBezTo>
                <a:close/>
                <a:moveTo>
                  <a:pt x="16588" y="103136"/>
                </a:moveTo>
                <a:cubicBezTo>
                  <a:pt x="12261" y="103136"/>
                  <a:pt x="9015" y="106382"/>
                  <a:pt x="9015" y="110349"/>
                </a:cubicBezTo>
                <a:lnTo>
                  <a:pt x="9015" y="141362"/>
                </a:lnTo>
                <a:lnTo>
                  <a:pt x="283085" y="141362"/>
                </a:lnTo>
                <a:lnTo>
                  <a:pt x="283085" y="110349"/>
                </a:lnTo>
                <a:cubicBezTo>
                  <a:pt x="283085" y="106382"/>
                  <a:pt x="279839" y="103136"/>
                  <a:pt x="275512" y="103136"/>
                </a:cubicBezTo>
                <a:lnTo>
                  <a:pt x="16588" y="103136"/>
                </a:lnTo>
                <a:close/>
                <a:moveTo>
                  <a:pt x="226828" y="55896"/>
                </a:moveTo>
                <a:lnTo>
                  <a:pt x="226828" y="94121"/>
                </a:lnTo>
                <a:lnTo>
                  <a:pt x="253514" y="94121"/>
                </a:lnTo>
                <a:lnTo>
                  <a:pt x="253514" y="55896"/>
                </a:lnTo>
                <a:lnTo>
                  <a:pt x="226828" y="55896"/>
                </a:lnTo>
                <a:close/>
                <a:moveTo>
                  <a:pt x="38586" y="55896"/>
                </a:moveTo>
                <a:lnTo>
                  <a:pt x="38586" y="94121"/>
                </a:lnTo>
                <a:lnTo>
                  <a:pt x="64911" y="94121"/>
                </a:lnTo>
                <a:lnTo>
                  <a:pt x="64911" y="55896"/>
                </a:lnTo>
                <a:lnTo>
                  <a:pt x="38586" y="55896"/>
                </a:lnTo>
                <a:close/>
                <a:moveTo>
                  <a:pt x="73927" y="8655"/>
                </a:moveTo>
                <a:lnTo>
                  <a:pt x="73927" y="94121"/>
                </a:lnTo>
                <a:lnTo>
                  <a:pt x="218174" y="94121"/>
                </a:lnTo>
                <a:lnTo>
                  <a:pt x="218174" y="8655"/>
                </a:lnTo>
                <a:lnTo>
                  <a:pt x="73927" y="8655"/>
                </a:lnTo>
                <a:close/>
                <a:moveTo>
                  <a:pt x="69599" y="0"/>
                </a:moveTo>
                <a:lnTo>
                  <a:pt x="222501" y="0"/>
                </a:lnTo>
                <a:cubicBezTo>
                  <a:pt x="225025" y="0"/>
                  <a:pt x="226828" y="1803"/>
                  <a:pt x="226828" y="4327"/>
                </a:cubicBezTo>
                <a:lnTo>
                  <a:pt x="226828" y="47241"/>
                </a:lnTo>
                <a:lnTo>
                  <a:pt x="257841" y="47241"/>
                </a:lnTo>
                <a:cubicBezTo>
                  <a:pt x="260366" y="47241"/>
                  <a:pt x="262530" y="49044"/>
                  <a:pt x="262530" y="51208"/>
                </a:cubicBezTo>
                <a:lnTo>
                  <a:pt x="262530" y="94121"/>
                </a:lnTo>
                <a:lnTo>
                  <a:pt x="275512" y="94121"/>
                </a:lnTo>
                <a:cubicBezTo>
                  <a:pt x="284527" y="94121"/>
                  <a:pt x="291740" y="101333"/>
                  <a:pt x="291740" y="110349"/>
                </a:cubicBezTo>
                <a:lnTo>
                  <a:pt x="291740" y="240171"/>
                </a:lnTo>
                <a:cubicBezTo>
                  <a:pt x="291740" y="248826"/>
                  <a:pt x="284527" y="256038"/>
                  <a:pt x="275512" y="256038"/>
                </a:cubicBezTo>
                <a:lnTo>
                  <a:pt x="226828" y="256038"/>
                </a:lnTo>
                <a:lnTo>
                  <a:pt x="226828" y="287051"/>
                </a:lnTo>
                <a:cubicBezTo>
                  <a:pt x="226828" y="289576"/>
                  <a:pt x="225025" y="291739"/>
                  <a:pt x="222501" y="291739"/>
                </a:cubicBezTo>
                <a:lnTo>
                  <a:pt x="69599" y="291739"/>
                </a:lnTo>
                <a:cubicBezTo>
                  <a:pt x="66714" y="291739"/>
                  <a:pt x="64911" y="289576"/>
                  <a:pt x="64911" y="287051"/>
                </a:cubicBezTo>
                <a:lnTo>
                  <a:pt x="64911" y="256038"/>
                </a:lnTo>
                <a:lnTo>
                  <a:pt x="16588" y="256038"/>
                </a:lnTo>
                <a:cubicBezTo>
                  <a:pt x="7212" y="256038"/>
                  <a:pt x="0" y="248826"/>
                  <a:pt x="0" y="240171"/>
                </a:cubicBezTo>
                <a:lnTo>
                  <a:pt x="0" y="110349"/>
                </a:lnTo>
                <a:cubicBezTo>
                  <a:pt x="0" y="101333"/>
                  <a:pt x="7212" y="94121"/>
                  <a:pt x="16588" y="94121"/>
                </a:cubicBezTo>
                <a:lnTo>
                  <a:pt x="29571" y="94121"/>
                </a:lnTo>
                <a:lnTo>
                  <a:pt x="29571" y="51208"/>
                </a:lnTo>
                <a:cubicBezTo>
                  <a:pt x="29571" y="49044"/>
                  <a:pt x="31734" y="47241"/>
                  <a:pt x="33898" y="47241"/>
                </a:cubicBezTo>
                <a:lnTo>
                  <a:pt x="64911" y="47241"/>
                </a:lnTo>
                <a:lnTo>
                  <a:pt x="64911" y="4327"/>
                </a:lnTo>
                <a:cubicBezTo>
                  <a:pt x="64911" y="1803"/>
                  <a:pt x="66714" y="0"/>
                  <a:pt x="695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6" name="Freeform 947">
            <a:extLst>
              <a:ext uri="{FF2B5EF4-FFF2-40B4-BE49-F238E27FC236}">
                <a16:creationId xmlns:a16="http://schemas.microsoft.com/office/drawing/2014/main" id="{DE103B91-F2E6-E746-856F-1DD37A9231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38751" y="1517859"/>
            <a:ext cx="332485" cy="348120"/>
          </a:xfrm>
          <a:custGeom>
            <a:avLst/>
            <a:gdLst>
              <a:gd name="T0" fmla="*/ 2102423 w 279041"/>
              <a:gd name="T1" fmla="*/ 2336560 h 291739"/>
              <a:gd name="T2" fmla="*/ 2102423 w 279041"/>
              <a:gd name="T3" fmla="*/ 2436995 h 291739"/>
              <a:gd name="T4" fmla="*/ 1736729 w 279041"/>
              <a:gd name="T5" fmla="*/ 2386777 h 291739"/>
              <a:gd name="T6" fmla="*/ 377534 w 279041"/>
              <a:gd name="T7" fmla="*/ 2336560 h 291739"/>
              <a:gd name="T8" fmla="*/ 1593824 w 279041"/>
              <a:gd name="T9" fmla="*/ 2386777 h 291739"/>
              <a:gd name="T10" fmla="*/ 377534 w 279041"/>
              <a:gd name="T11" fmla="*/ 2436995 h 291739"/>
              <a:gd name="T12" fmla="*/ 377534 w 279041"/>
              <a:gd name="T13" fmla="*/ 2336560 h 291739"/>
              <a:gd name="T14" fmla="*/ 2293929 w 279041"/>
              <a:gd name="T15" fmla="*/ 2005238 h 291739"/>
              <a:gd name="T16" fmla="*/ 2293929 w 279041"/>
              <a:gd name="T17" fmla="*/ 2105850 h 291739"/>
              <a:gd name="T18" fmla="*/ 1736729 w 279041"/>
              <a:gd name="T19" fmla="*/ 2053523 h 291739"/>
              <a:gd name="T20" fmla="*/ 1020007 w 279041"/>
              <a:gd name="T21" fmla="*/ 2005238 h 291739"/>
              <a:gd name="T22" fmla="*/ 1454895 w 279041"/>
              <a:gd name="T23" fmla="*/ 2053523 h 291739"/>
              <a:gd name="T24" fmla="*/ 1020007 w 279041"/>
              <a:gd name="T25" fmla="*/ 2105850 h 291739"/>
              <a:gd name="T26" fmla="*/ 1020007 w 279041"/>
              <a:gd name="T27" fmla="*/ 2005238 h 291739"/>
              <a:gd name="T28" fmla="*/ 2171604 w 279041"/>
              <a:gd name="T29" fmla="*/ 1691381 h 291739"/>
              <a:gd name="T30" fmla="*/ 2171604 w 279041"/>
              <a:gd name="T31" fmla="*/ 1791979 h 291739"/>
              <a:gd name="T32" fmla="*/ 1736729 w 279041"/>
              <a:gd name="T33" fmla="*/ 1743693 h 291739"/>
              <a:gd name="T34" fmla="*/ 1019316 w 279041"/>
              <a:gd name="T35" fmla="*/ 1691381 h 291739"/>
              <a:gd name="T36" fmla="*/ 1576528 w 279041"/>
              <a:gd name="T37" fmla="*/ 1743693 h 291739"/>
              <a:gd name="T38" fmla="*/ 1019316 w 279041"/>
              <a:gd name="T39" fmla="*/ 1791979 h 291739"/>
              <a:gd name="T40" fmla="*/ 1019316 w 279041"/>
              <a:gd name="T41" fmla="*/ 1691381 h 291739"/>
              <a:gd name="T42" fmla="*/ 428666 w 279041"/>
              <a:gd name="T43" fmla="*/ 2006721 h 291739"/>
              <a:gd name="T44" fmla="*/ 748363 w 279041"/>
              <a:gd name="T45" fmla="*/ 1455296 h 291739"/>
              <a:gd name="T46" fmla="*/ 1783483 w 279041"/>
              <a:gd name="T47" fmla="*/ 1360082 h 291739"/>
              <a:gd name="T48" fmla="*/ 2340684 w 279041"/>
              <a:gd name="T49" fmla="*/ 1410301 h 291739"/>
              <a:gd name="T50" fmla="*/ 1783483 w 279041"/>
              <a:gd name="T51" fmla="*/ 1460525 h 291739"/>
              <a:gd name="T52" fmla="*/ 1783483 w 279041"/>
              <a:gd name="T53" fmla="*/ 1360082 h 291739"/>
              <a:gd name="T54" fmla="*/ 1525873 w 279041"/>
              <a:gd name="T55" fmla="*/ 1360082 h 291739"/>
              <a:gd name="T56" fmla="*/ 1525873 w 279041"/>
              <a:gd name="T57" fmla="*/ 1460525 h 291739"/>
              <a:gd name="T58" fmla="*/ 972573 w 279041"/>
              <a:gd name="T59" fmla="*/ 1410301 h 291739"/>
              <a:gd name="T60" fmla="*/ 377349 w 279041"/>
              <a:gd name="T61" fmla="*/ 1360082 h 291739"/>
              <a:gd name="T62" fmla="*/ 847054 w 279041"/>
              <a:gd name="T63" fmla="*/ 1407695 h 291739"/>
              <a:gd name="T64" fmla="*/ 795752 w 279041"/>
              <a:gd name="T65" fmla="*/ 2105902 h 291739"/>
              <a:gd name="T66" fmla="*/ 329987 w 279041"/>
              <a:gd name="T67" fmla="*/ 2054334 h 291739"/>
              <a:gd name="T68" fmla="*/ 377349 w 279041"/>
              <a:gd name="T69" fmla="*/ 1360082 h 291739"/>
              <a:gd name="T70" fmla="*/ 2293929 w 279041"/>
              <a:gd name="T71" fmla="*/ 1046210 h 291739"/>
              <a:gd name="T72" fmla="*/ 2293929 w 279041"/>
              <a:gd name="T73" fmla="*/ 1146823 h 291739"/>
              <a:gd name="T74" fmla="*/ 1736729 w 279041"/>
              <a:gd name="T75" fmla="*/ 1094504 h 291739"/>
              <a:gd name="T76" fmla="*/ 377534 w 279041"/>
              <a:gd name="T77" fmla="*/ 1046210 h 291739"/>
              <a:gd name="T78" fmla="*/ 1593824 w 279041"/>
              <a:gd name="T79" fmla="*/ 1094504 h 291739"/>
              <a:gd name="T80" fmla="*/ 377534 w 279041"/>
              <a:gd name="T81" fmla="*/ 1146823 h 291739"/>
              <a:gd name="T82" fmla="*/ 377534 w 279041"/>
              <a:gd name="T83" fmla="*/ 1046210 h 291739"/>
              <a:gd name="T84" fmla="*/ 2663748 w 279041"/>
              <a:gd name="T85" fmla="*/ 2764764 h 291739"/>
              <a:gd name="T86" fmla="*/ 483251 w 279041"/>
              <a:gd name="T87" fmla="*/ 2812299 h 291739"/>
              <a:gd name="T88" fmla="*/ 2954478 w 279041"/>
              <a:gd name="T89" fmla="*/ 3105420 h 291739"/>
              <a:gd name="T90" fmla="*/ 2663748 w 279041"/>
              <a:gd name="T91" fmla="*/ 483251 h 291739"/>
              <a:gd name="T92" fmla="*/ 428440 w 279041"/>
              <a:gd name="T93" fmla="*/ 721093 h 291739"/>
              <a:gd name="T94" fmla="*/ 2259547 w 279041"/>
              <a:gd name="T95" fmla="*/ 429739 h 291739"/>
              <a:gd name="T96" fmla="*/ 377243 w 279041"/>
              <a:gd name="T97" fmla="*/ 331293 h 291739"/>
              <a:gd name="T98" fmla="*/ 2358000 w 279041"/>
              <a:gd name="T99" fmla="*/ 382465 h 291739"/>
              <a:gd name="T100" fmla="*/ 2310743 w 279041"/>
              <a:gd name="T101" fmla="*/ 815580 h 291739"/>
              <a:gd name="T102" fmla="*/ 329987 w 279041"/>
              <a:gd name="T103" fmla="*/ 768358 h 291739"/>
              <a:gd name="T104" fmla="*/ 377243 w 279041"/>
              <a:gd name="T105" fmla="*/ 331293 h 291739"/>
              <a:gd name="T106" fmla="*/ 98246 w 279041"/>
              <a:gd name="T107" fmla="*/ 2717241 h 291739"/>
              <a:gd name="T108" fmla="*/ 2569462 w 279041"/>
              <a:gd name="T109" fmla="*/ 95082 h 291739"/>
              <a:gd name="T110" fmla="*/ 47167 w 279041"/>
              <a:gd name="T111" fmla="*/ 0 h 291739"/>
              <a:gd name="T112" fmla="*/ 2663748 w 279041"/>
              <a:gd name="T113" fmla="*/ 47507 h 291739"/>
              <a:gd name="T114" fmla="*/ 3001616 w 279041"/>
              <a:gd name="T115" fmla="*/ 388179 h 291739"/>
              <a:gd name="T116" fmla="*/ 3052695 w 279041"/>
              <a:gd name="T117" fmla="*/ 3152941 h 291739"/>
              <a:gd name="T118" fmla="*/ 432175 w 279041"/>
              <a:gd name="T119" fmla="*/ 3204428 h 291739"/>
              <a:gd name="T120" fmla="*/ 385020 w 279041"/>
              <a:gd name="T121" fmla="*/ 2812299 h 291739"/>
              <a:gd name="T122" fmla="*/ 0 w 279041"/>
              <a:gd name="T123" fmla="*/ 2764764 h 291739"/>
              <a:gd name="T124" fmla="*/ 47167 w 279041"/>
              <a:gd name="T125" fmla="*/ 0 h 2917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9041" h="291739">
                <a:moveTo>
                  <a:pt x="163063" y="212725"/>
                </a:moveTo>
                <a:lnTo>
                  <a:pt x="192177" y="212725"/>
                </a:lnTo>
                <a:cubicBezTo>
                  <a:pt x="194694" y="212725"/>
                  <a:pt x="196491" y="215011"/>
                  <a:pt x="196491" y="217297"/>
                </a:cubicBezTo>
                <a:cubicBezTo>
                  <a:pt x="196491" y="219964"/>
                  <a:pt x="194694" y="221869"/>
                  <a:pt x="192177" y="221869"/>
                </a:cubicBezTo>
                <a:lnTo>
                  <a:pt x="163063" y="221869"/>
                </a:lnTo>
                <a:cubicBezTo>
                  <a:pt x="160547" y="221869"/>
                  <a:pt x="158750" y="219964"/>
                  <a:pt x="158750" y="217297"/>
                </a:cubicBezTo>
                <a:cubicBezTo>
                  <a:pt x="158750" y="215011"/>
                  <a:pt x="160547" y="212725"/>
                  <a:pt x="163063" y="212725"/>
                </a:cubicBezTo>
                <a:close/>
                <a:moveTo>
                  <a:pt x="34509" y="212725"/>
                </a:moveTo>
                <a:lnTo>
                  <a:pt x="140980" y="212725"/>
                </a:lnTo>
                <a:cubicBezTo>
                  <a:pt x="143515" y="212725"/>
                  <a:pt x="145688" y="215011"/>
                  <a:pt x="145688" y="217297"/>
                </a:cubicBezTo>
                <a:cubicBezTo>
                  <a:pt x="145688" y="219964"/>
                  <a:pt x="143515" y="221869"/>
                  <a:pt x="140980" y="221869"/>
                </a:cubicBezTo>
                <a:lnTo>
                  <a:pt x="34509" y="221869"/>
                </a:lnTo>
                <a:cubicBezTo>
                  <a:pt x="32336" y="221869"/>
                  <a:pt x="30163" y="219964"/>
                  <a:pt x="30163" y="217297"/>
                </a:cubicBezTo>
                <a:cubicBezTo>
                  <a:pt x="30163" y="215011"/>
                  <a:pt x="32336" y="212725"/>
                  <a:pt x="34509" y="212725"/>
                </a:cubicBezTo>
                <a:close/>
                <a:moveTo>
                  <a:pt x="163024" y="182562"/>
                </a:moveTo>
                <a:lnTo>
                  <a:pt x="209683" y="182562"/>
                </a:lnTo>
                <a:cubicBezTo>
                  <a:pt x="211820" y="182562"/>
                  <a:pt x="213957" y="184760"/>
                  <a:pt x="213957" y="186958"/>
                </a:cubicBezTo>
                <a:cubicBezTo>
                  <a:pt x="213957" y="189523"/>
                  <a:pt x="211820" y="191721"/>
                  <a:pt x="209683" y="191721"/>
                </a:cubicBezTo>
                <a:lnTo>
                  <a:pt x="163024" y="191721"/>
                </a:lnTo>
                <a:cubicBezTo>
                  <a:pt x="160531" y="191721"/>
                  <a:pt x="158750" y="189523"/>
                  <a:pt x="158750" y="186958"/>
                </a:cubicBezTo>
                <a:cubicBezTo>
                  <a:pt x="158750" y="184760"/>
                  <a:pt x="160531" y="182562"/>
                  <a:pt x="163024" y="182562"/>
                </a:cubicBezTo>
                <a:close/>
                <a:moveTo>
                  <a:pt x="93237" y="182562"/>
                </a:moveTo>
                <a:lnTo>
                  <a:pt x="128291" y="182562"/>
                </a:lnTo>
                <a:cubicBezTo>
                  <a:pt x="130820" y="182562"/>
                  <a:pt x="132989" y="184760"/>
                  <a:pt x="132989" y="186958"/>
                </a:cubicBezTo>
                <a:cubicBezTo>
                  <a:pt x="132989" y="189523"/>
                  <a:pt x="130820" y="191721"/>
                  <a:pt x="128291" y="191721"/>
                </a:cubicBezTo>
                <a:lnTo>
                  <a:pt x="93237" y="191721"/>
                </a:lnTo>
                <a:cubicBezTo>
                  <a:pt x="90707" y="191721"/>
                  <a:pt x="88900" y="189523"/>
                  <a:pt x="88900" y="186958"/>
                </a:cubicBezTo>
                <a:cubicBezTo>
                  <a:pt x="88900" y="184760"/>
                  <a:pt x="90707" y="182562"/>
                  <a:pt x="93237" y="182562"/>
                </a:cubicBezTo>
                <a:close/>
                <a:moveTo>
                  <a:pt x="163087" y="153987"/>
                </a:moveTo>
                <a:lnTo>
                  <a:pt x="198502" y="153987"/>
                </a:lnTo>
                <a:cubicBezTo>
                  <a:pt x="201032" y="153987"/>
                  <a:pt x="202839" y="156185"/>
                  <a:pt x="202839" y="158750"/>
                </a:cubicBezTo>
                <a:cubicBezTo>
                  <a:pt x="202839" y="161314"/>
                  <a:pt x="201032" y="163146"/>
                  <a:pt x="198502" y="163146"/>
                </a:cubicBezTo>
                <a:lnTo>
                  <a:pt x="163087" y="163146"/>
                </a:lnTo>
                <a:cubicBezTo>
                  <a:pt x="160557" y="163146"/>
                  <a:pt x="158750" y="161314"/>
                  <a:pt x="158750" y="158750"/>
                </a:cubicBezTo>
                <a:cubicBezTo>
                  <a:pt x="158750" y="156185"/>
                  <a:pt x="160557" y="153987"/>
                  <a:pt x="163087" y="153987"/>
                </a:cubicBezTo>
                <a:close/>
                <a:moveTo>
                  <a:pt x="93174" y="153987"/>
                </a:moveTo>
                <a:lnTo>
                  <a:pt x="139477" y="153987"/>
                </a:lnTo>
                <a:cubicBezTo>
                  <a:pt x="141970" y="153987"/>
                  <a:pt x="144107" y="156185"/>
                  <a:pt x="144107" y="158750"/>
                </a:cubicBezTo>
                <a:cubicBezTo>
                  <a:pt x="144107" y="161314"/>
                  <a:pt x="141970" y="163146"/>
                  <a:pt x="139477" y="163146"/>
                </a:cubicBezTo>
                <a:lnTo>
                  <a:pt x="93174" y="163146"/>
                </a:lnTo>
                <a:cubicBezTo>
                  <a:pt x="90681" y="163146"/>
                  <a:pt x="88900" y="161314"/>
                  <a:pt x="88900" y="158750"/>
                </a:cubicBezTo>
                <a:cubicBezTo>
                  <a:pt x="88900" y="156185"/>
                  <a:pt x="90681" y="153987"/>
                  <a:pt x="93174" y="153987"/>
                </a:cubicBezTo>
                <a:close/>
                <a:moveTo>
                  <a:pt x="39183" y="132493"/>
                </a:moveTo>
                <a:lnTo>
                  <a:pt x="39183" y="182697"/>
                </a:lnTo>
                <a:lnTo>
                  <a:pt x="68407" y="182697"/>
                </a:lnTo>
                <a:lnTo>
                  <a:pt x="68407" y="132493"/>
                </a:lnTo>
                <a:lnTo>
                  <a:pt x="39183" y="132493"/>
                </a:lnTo>
                <a:close/>
                <a:moveTo>
                  <a:pt x="163024" y="123825"/>
                </a:moveTo>
                <a:lnTo>
                  <a:pt x="209683" y="123825"/>
                </a:lnTo>
                <a:cubicBezTo>
                  <a:pt x="211820" y="123825"/>
                  <a:pt x="213957" y="126111"/>
                  <a:pt x="213957" y="128397"/>
                </a:cubicBezTo>
                <a:cubicBezTo>
                  <a:pt x="213957" y="131064"/>
                  <a:pt x="211820" y="132969"/>
                  <a:pt x="209683" y="132969"/>
                </a:cubicBezTo>
                <a:lnTo>
                  <a:pt x="163024" y="132969"/>
                </a:lnTo>
                <a:cubicBezTo>
                  <a:pt x="160531" y="132969"/>
                  <a:pt x="158750" y="131064"/>
                  <a:pt x="158750" y="128397"/>
                </a:cubicBezTo>
                <a:cubicBezTo>
                  <a:pt x="158750" y="126111"/>
                  <a:pt x="160531" y="123825"/>
                  <a:pt x="163024" y="123825"/>
                </a:cubicBezTo>
                <a:close/>
                <a:moveTo>
                  <a:pt x="93174" y="123825"/>
                </a:moveTo>
                <a:lnTo>
                  <a:pt x="139477" y="123825"/>
                </a:lnTo>
                <a:cubicBezTo>
                  <a:pt x="141970" y="123825"/>
                  <a:pt x="144107" y="126111"/>
                  <a:pt x="144107" y="128397"/>
                </a:cubicBezTo>
                <a:cubicBezTo>
                  <a:pt x="144107" y="131064"/>
                  <a:pt x="141970" y="132969"/>
                  <a:pt x="139477" y="132969"/>
                </a:cubicBezTo>
                <a:lnTo>
                  <a:pt x="93174" y="132969"/>
                </a:lnTo>
                <a:cubicBezTo>
                  <a:pt x="90681" y="132969"/>
                  <a:pt x="88900" y="131064"/>
                  <a:pt x="88900" y="128397"/>
                </a:cubicBezTo>
                <a:cubicBezTo>
                  <a:pt x="88900" y="126111"/>
                  <a:pt x="90681" y="123825"/>
                  <a:pt x="93174" y="123825"/>
                </a:cubicBezTo>
                <a:close/>
                <a:moveTo>
                  <a:pt x="34493" y="123825"/>
                </a:moveTo>
                <a:lnTo>
                  <a:pt x="72737" y="123825"/>
                </a:lnTo>
                <a:cubicBezTo>
                  <a:pt x="75623" y="123825"/>
                  <a:pt x="77427" y="125992"/>
                  <a:pt x="77427" y="128159"/>
                </a:cubicBezTo>
                <a:lnTo>
                  <a:pt x="77427" y="187031"/>
                </a:lnTo>
                <a:cubicBezTo>
                  <a:pt x="77427" y="189559"/>
                  <a:pt x="75623" y="191726"/>
                  <a:pt x="72737" y="191726"/>
                </a:cubicBezTo>
                <a:lnTo>
                  <a:pt x="34493" y="191726"/>
                </a:lnTo>
                <a:cubicBezTo>
                  <a:pt x="32328" y="191726"/>
                  <a:pt x="30163" y="189559"/>
                  <a:pt x="30163" y="187031"/>
                </a:cubicBezTo>
                <a:lnTo>
                  <a:pt x="30163" y="128159"/>
                </a:lnTo>
                <a:cubicBezTo>
                  <a:pt x="30163" y="125992"/>
                  <a:pt x="32328" y="123825"/>
                  <a:pt x="34493" y="123825"/>
                </a:cubicBezTo>
                <a:close/>
                <a:moveTo>
                  <a:pt x="163024" y="95250"/>
                </a:moveTo>
                <a:lnTo>
                  <a:pt x="209683" y="95250"/>
                </a:lnTo>
                <a:cubicBezTo>
                  <a:pt x="211820" y="95250"/>
                  <a:pt x="213957" y="97082"/>
                  <a:pt x="213957" y="99646"/>
                </a:cubicBezTo>
                <a:cubicBezTo>
                  <a:pt x="213957" y="102577"/>
                  <a:pt x="211820" y="104409"/>
                  <a:pt x="209683" y="104409"/>
                </a:cubicBezTo>
                <a:lnTo>
                  <a:pt x="163024" y="104409"/>
                </a:lnTo>
                <a:cubicBezTo>
                  <a:pt x="160531" y="104409"/>
                  <a:pt x="158750" y="102577"/>
                  <a:pt x="158750" y="99646"/>
                </a:cubicBezTo>
                <a:cubicBezTo>
                  <a:pt x="158750" y="97082"/>
                  <a:pt x="160531" y="95250"/>
                  <a:pt x="163024" y="95250"/>
                </a:cubicBezTo>
                <a:close/>
                <a:moveTo>
                  <a:pt x="34509" y="95250"/>
                </a:moveTo>
                <a:lnTo>
                  <a:pt x="140980" y="95250"/>
                </a:lnTo>
                <a:cubicBezTo>
                  <a:pt x="143515" y="95250"/>
                  <a:pt x="145688" y="97082"/>
                  <a:pt x="145688" y="99646"/>
                </a:cubicBezTo>
                <a:cubicBezTo>
                  <a:pt x="145688" y="102577"/>
                  <a:pt x="143515" y="104409"/>
                  <a:pt x="140980" y="104409"/>
                </a:cubicBezTo>
                <a:lnTo>
                  <a:pt x="34509" y="104409"/>
                </a:lnTo>
                <a:cubicBezTo>
                  <a:pt x="32336" y="104409"/>
                  <a:pt x="30163" y="102577"/>
                  <a:pt x="30163" y="99646"/>
                </a:cubicBezTo>
                <a:cubicBezTo>
                  <a:pt x="30163" y="97082"/>
                  <a:pt x="32336" y="95250"/>
                  <a:pt x="34509" y="95250"/>
                </a:cubicBezTo>
                <a:close/>
                <a:moveTo>
                  <a:pt x="243488" y="43995"/>
                </a:moveTo>
                <a:lnTo>
                  <a:pt x="243488" y="251711"/>
                </a:lnTo>
                <a:cubicBezTo>
                  <a:pt x="243488" y="254235"/>
                  <a:pt x="241692" y="256038"/>
                  <a:pt x="239178" y="256038"/>
                </a:cubicBezTo>
                <a:lnTo>
                  <a:pt x="44173" y="256038"/>
                </a:lnTo>
                <a:lnTo>
                  <a:pt x="44173" y="282724"/>
                </a:lnTo>
                <a:lnTo>
                  <a:pt x="270063" y="282724"/>
                </a:lnTo>
                <a:lnTo>
                  <a:pt x="270063" y="43995"/>
                </a:lnTo>
                <a:lnTo>
                  <a:pt x="243488" y="43995"/>
                </a:lnTo>
                <a:close/>
                <a:moveTo>
                  <a:pt x="39162" y="39124"/>
                </a:moveTo>
                <a:lnTo>
                  <a:pt x="39162" y="65650"/>
                </a:lnTo>
                <a:lnTo>
                  <a:pt x="206541" y="65650"/>
                </a:lnTo>
                <a:lnTo>
                  <a:pt x="206541" y="39124"/>
                </a:lnTo>
                <a:lnTo>
                  <a:pt x="39162" y="39124"/>
                </a:lnTo>
                <a:close/>
                <a:moveTo>
                  <a:pt x="34483" y="30162"/>
                </a:moveTo>
                <a:lnTo>
                  <a:pt x="211221" y="30162"/>
                </a:lnTo>
                <a:cubicBezTo>
                  <a:pt x="213380" y="30162"/>
                  <a:pt x="215540" y="32313"/>
                  <a:pt x="215540" y="34822"/>
                </a:cubicBezTo>
                <a:lnTo>
                  <a:pt x="215540" y="69952"/>
                </a:lnTo>
                <a:cubicBezTo>
                  <a:pt x="215540" y="72103"/>
                  <a:pt x="213380" y="74253"/>
                  <a:pt x="211221" y="74253"/>
                </a:cubicBezTo>
                <a:lnTo>
                  <a:pt x="34483" y="74253"/>
                </a:lnTo>
                <a:cubicBezTo>
                  <a:pt x="32323" y="74253"/>
                  <a:pt x="30163" y="72103"/>
                  <a:pt x="30163" y="69952"/>
                </a:cubicBezTo>
                <a:lnTo>
                  <a:pt x="30163" y="34822"/>
                </a:lnTo>
                <a:cubicBezTo>
                  <a:pt x="30163" y="32313"/>
                  <a:pt x="32323" y="30162"/>
                  <a:pt x="34483" y="30162"/>
                </a:cubicBezTo>
                <a:close/>
                <a:moveTo>
                  <a:pt x="8978" y="8655"/>
                </a:moveTo>
                <a:lnTo>
                  <a:pt x="8978" y="247384"/>
                </a:lnTo>
                <a:lnTo>
                  <a:pt x="234869" y="247384"/>
                </a:lnTo>
                <a:lnTo>
                  <a:pt x="234869" y="8655"/>
                </a:lnTo>
                <a:lnTo>
                  <a:pt x="8978" y="8655"/>
                </a:lnTo>
                <a:close/>
                <a:moveTo>
                  <a:pt x="4309" y="0"/>
                </a:moveTo>
                <a:lnTo>
                  <a:pt x="239178" y="0"/>
                </a:lnTo>
                <a:cubicBezTo>
                  <a:pt x="241692" y="0"/>
                  <a:pt x="243488" y="1803"/>
                  <a:pt x="243488" y="4327"/>
                </a:cubicBezTo>
                <a:lnTo>
                  <a:pt x="243488" y="35340"/>
                </a:lnTo>
                <a:lnTo>
                  <a:pt x="274372" y="35340"/>
                </a:lnTo>
                <a:cubicBezTo>
                  <a:pt x="276886" y="35340"/>
                  <a:pt x="279041" y="37144"/>
                  <a:pt x="279041" y="39668"/>
                </a:cubicBezTo>
                <a:lnTo>
                  <a:pt x="279041" y="287051"/>
                </a:lnTo>
                <a:cubicBezTo>
                  <a:pt x="279041" y="289576"/>
                  <a:pt x="276886" y="291739"/>
                  <a:pt x="274372" y="291739"/>
                </a:cubicBezTo>
                <a:lnTo>
                  <a:pt x="39504" y="291739"/>
                </a:lnTo>
                <a:cubicBezTo>
                  <a:pt x="37349" y="291739"/>
                  <a:pt x="35194" y="289576"/>
                  <a:pt x="35194" y="287051"/>
                </a:cubicBezTo>
                <a:lnTo>
                  <a:pt x="35194" y="256038"/>
                </a:lnTo>
                <a:lnTo>
                  <a:pt x="4309" y="256038"/>
                </a:lnTo>
                <a:cubicBezTo>
                  <a:pt x="2155" y="256038"/>
                  <a:pt x="0" y="254235"/>
                  <a:pt x="0" y="251711"/>
                </a:cubicBezTo>
                <a:lnTo>
                  <a:pt x="0" y="4327"/>
                </a:lnTo>
                <a:cubicBezTo>
                  <a:pt x="0" y="1803"/>
                  <a:pt x="2155" y="0"/>
                  <a:pt x="430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7EA85-36BF-4C42-9A7A-7C8204082909}"/>
              </a:ext>
            </a:extLst>
          </p:cNvPr>
          <p:cNvSpPr txBox="1"/>
          <p:nvPr/>
        </p:nvSpPr>
        <p:spPr>
          <a:xfrm>
            <a:off x="9147482" y="2715319"/>
            <a:ext cx="2459328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algn="r">
              <a:defRPr sz="1600" b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r>
              <a:rPr lang="en-US" dirty="0"/>
              <a:t>Property/Engineering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B1101BE5-466E-8C43-9A5E-4E5468CA3CC8}"/>
              </a:ext>
            </a:extLst>
          </p:cNvPr>
          <p:cNvSpPr txBox="1">
            <a:spLocks/>
          </p:cNvSpPr>
          <p:nvPr/>
        </p:nvSpPr>
        <p:spPr>
          <a:xfrm>
            <a:off x="9210990" y="3112856"/>
            <a:ext cx="2884097" cy="106176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marL="0" indent="0" defTabSz="1087636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1400" b="1">
                <a:latin typeface="+mj-lt"/>
                <a:cs typeface="Open Sans Light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en-US" dirty="0"/>
              <a:t>Supply‑chain delays push contract periods and DSUs (delay in startup for CAR covers); materials inflation raises SI adequacy gaps.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727819-6616-ED45-9800-E5B37FA575CD}"/>
              </a:ext>
            </a:extLst>
          </p:cNvPr>
          <p:cNvSpPr txBox="1"/>
          <p:nvPr/>
        </p:nvSpPr>
        <p:spPr>
          <a:xfrm>
            <a:off x="8227302" y="4758291"/>
            <a:ext cx="260199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algn="r">
              <a:defRPr sz="1600" b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r>
              <a:rPr lang="en-US" dirty="0"/>
              <a:t>Life &amp; Health Insurance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571E1E56-37B7-964C-9360-77C89179BD42}"/>
              </a:ext>
            </a:extLst>
          </p:cNvPr>
          <p:cNvSpPr txBox="1">
            <a:spLocks/>
          </p:cNvSpPr>
          <p:nvPr/>
        </p:nvSpPr>
        <p:spPr>
          <a:xfrm>
            <a:off x="8046897" y="5156125"/>
            <a:ext cx="3907679" cy="110485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marL="0" indent="0" defTabSz="1087636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1400" b="1">
                <a:latin typeface="+mj-lt"/>
                <a:cs typeface="Open Sans Light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Donor programs variability (e.g. USAID cuts) and inflation </a:t>
            </a:r>
            <a:r>
              <a:rPr lang="en-US" dirty="0">
                <a:highlight>
                  <a:srgbClr val="FFFF00"/>
                </a:highlight>
              </a:rPr>
              <a:t>affect medical loss ratios;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</a:t>
            </a:r>
            <a:r>
              <a:rPr lang="en-US" dirty="0">
                <a:highlight>
                  <a:srgbClr val="FFFF00"/>
                </a:highlight>
              </a:rPr>
              <a:t>repricing and minimum attachment points..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A8BD834-1C3B-7642-A28C-6792D079BBAF}"/>
              </a:ext>
            </a:extLst>
          </p:cNvPr>
          <p:cNvSpPr txBox="1"/>
          <p:nvPr/>
        </p:nvSpPr>
        <p:spPr>
          <a:xfrm>
            <a:off x="7029773" y="1125529"/>
            <a:ext cx="193354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algn="r">
              <a:defRPr sz="1600" b="1"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Marine &amp; Cargo </a:t>
            </a:r>
          </a:p>
        </p:txBody>
      </p:sp>
      <p:sp>
        <p:nvSpPr>
          <p:cNvPr id="82" name="Subtitle 2">
            <a:extLst>
              <a:ext uri="{FF2B5EF4-FFF2-40B4-BE49-F238E27FC236}">
                <a16:creationId xmlns:a16="http://schemas.microsoft.com/office/drawing/2014/main" id="{CBF476D9-42D9-CE46-A18B-D2E344AA30C5}"/>
              </a:ext>
            </a:extLst>
          </p:cNvPr>
          <p:cNvSpPr txBox="1">
            <a:spLocks/>
          </p:cNvSpPr>
          <p:nvPr/>
        </p:nvSpPr>
        <p:spPr>
          <a:xfrm>
            <a:off x="7159248" y="1526367"/>
            <a:ext cx="3631460" cy="106176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Red Sea/Suez diversions → </a:t>
            </a:r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longer voyages, higher war surcharges and accumulation; rerouting raises claims severity and BI / CBI extensions’ exposure.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8D8817F-C4B3-9A4D-B9BB-42CC00AEB12D}"/>
              </a:ext>
            </a:extLst>
          </p:cNvPr>
          <p:cNvSpPr txBox="1"/>
          <p:nvPr/>
        </p:nvSpPr>
        <p:spPr>
          <a:xfrm>
            <a:off x="2982786" y="5352239"/>
            <a:ext cx="3102131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algn="r">
              <a:defRPr sz="1600" b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r>
              <a:rPr lang="en-US" dirty="0"/>
              <a:t>Operational/Payments Risk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707E2E0C-84F0-F540-9764-A6F4F14E074F}"/>
              </a:ext>
            </a:extLst>
          </p:cNvPr>
          <p:cNvSpPr txBox="1">
            <a:spLocks/>
          </p:cNvSpPr>
          <p:nvPr/>
        </p:nvSpPr>
        <p:spPr>
          <a:xfrm>
            <a:off x="3070453" y="5768522"/>
            <a:ext cx="3385271" cy="106176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marL="0" indent="0" defTabSz="1087636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1400" b="1">
                <a:latin typeface="+mj-lt"/>
                <a:cs typeface="Open Sans Light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en-US" dirty="0"/>
              <a:t>Payments de‑risking (banks) and verification of origin → </a:t>
            </a:r>
            <a:r>
              <a:rPr lang="en-US" dirty="0">
                <a:highlight>
                  <a:srgbClr val="FFFF00"/>
                </a:highlight>
              </a:rPr>
              <a:t>slower premium flows, blocked transfers, and higher compliance costs.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9E0291E-589F-794B-818A-9838A6CB93D5}"/>
              </a:ext>
            </a:extLst>
          </p:cNvPr>
          <p:cNvSpPr txBox="1"/>
          <p:nvPr/>
        </p:nvSpPr>
        <p:spPr>
          <a:xfrm>
            <a:off x="320304" y="3888358"/>
            <a:ext cx="3292889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algn="r">
              <a:defRPr sz="1600" b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r>
              <a:rPr lang="en-US" dirty="0"/>
              <a:t>Trade Credit &amp; Surety/Bonds</a:t>
            </a:r>
          </a:p>
        </p:txBody>
      </p:sp>
      <p:sp>
        <p:nvSpPr>
          <p:cNvPr id="88" name="Subtitle 2">
            <a:extLst>
              <a:ext uri="{FF2B5EF4-FFF2-40B4-BE49-F238E27FC236}">
                <a16:creationId xmlns:a16="http://schemas.microsoft.com/office/drawing/2014/main" id="{B744FD35-3C8A-724B-90A5-F3649EB0153E}"/>
              </a:ext>
            </a:extLst>
          </p:cNvPr>
          <p:cNvSpPr txBox="1">
            <a:spLocks/>
          </p:cNvSpPr>
          <p:nvPr/>
        </p:nvSpPr>
        <p:spPr>
          <a:xfrm>
            <a:off x="461641" y="4315278"/>
            <a:ext cx="2717265" cy="175118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marL="0" indent="0" defTabSz="1087636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1400" b="1">
                <a:latin typeface="+mj-lt"/>
                <a:cs typeface="Open Sans Light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en-US" dirty="0"/>
              <a:t>Tariffs/sanctions/FX volatility  causes—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spikes in buyer defaults;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tighter insurance limits,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Collateral requirement,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sectoral exclusions.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E769D8-20DD-2D47-8EA1-51C35DD182AD}"/>
              </a:ext>
            </a:extLst>
          </p:cNvPr>
          <p:cNvSpPr txBox="1"/>
          <p:nvPr/>
        </p:nvSpPr>
        <p:spPr>
          <a:xfrm>
            <a:off x="1641801" y="1551868"/>
            <a:ext cx="1726755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algn="r">
              <a:defRPr sz="1600" b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r>
              <a:rPr lang="en-US" dirty="0"/>
              <a:t>Aviation &amp; PVT</a:t>
            </a:r>
          </a:p>
        </p:txBody>
      </p:sp>
      <p:sp>
        <p:nvSpPr>
          <p:cNvPr id="91" name="Subtitle 2">
            <a:extLst>
              <a:ext uri="{FF2B5EF4-FFF2-40B4-BE49-F238E27FC236}">
                <a16:creationId xmlns:a16="http://schemas.microsoft.com/office/drawing/2014/main" id="{85A0F33A-6E99-654B-BC14-B32177B58580}"/>
              </a:ext>
            </a:extLst>
          </p:cNvPr>
          <p:cNvSpPr txBox="1">
            <a:spLocks/>
          </p:cNvSpPr>
          <p:nvPr/>
        </p:nvSpPr>
        <p:spPr>
          <a:xfrm>
            <a:off x="1701636" y="1953003"/>
            <a:ext cx="3018340" cy="106176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marL="0" indent="0" defTabSz="1087636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1400" b="1">
                <a:latin typeface="+mj-lt"/>
                <a:cs typeface="Open Sans Light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en-US" dirty="0"/>
              <a:t>Middle‑East tensions and sanctions spillovers → </a:t>
            </a:r>
            <a:r>
              <a:rPr lang="en-US" dirty="0">
                <a:highlight>
                  <a:srgbClr val="FFFF00"/>
                </a:highlight>
              </a:rPr>
              <a:t>higher risk pricing, tighter aggregate limits, stricter territorial scope clauses</a:t>
            </a:r>
            <a:r>
              <a:rPr lang="en-US" dirty="0"/>
              <a:t>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82FC5B1-DD69-4CFE-9782-B81AA63AA8D5}"/>
              </a:ext>
            </a:extLst>
          </p:cNvPr>
          <p:cNvCxnSpPr/>
          <p:nvPr/>
        </p:nvCxnSpPr>
        <p:spPr>
          <a:xfrm>
            <a:off x="5818" y="633798"/>
            <a:ext cx="121615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86447BB5-5326-4E7F-BBA2-4F772D74C8D7}"/>
              </a:ext>
            </a:extLst>
          </p:cNvPr>
          <p:cNvSpPr txBox="1">
            <a:spLocks/>
          </p:cNvSpPr>
          <p:nvPr/>
        </p:nvSpPr>
        <p:spPr>
          <a:xfrm>
            <a:off x="89789" y="61045"/>
            <a:ext cx="11720410" cy="5855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003A6A"/>
                </a:solidFill>
                <a:latin typeface="Titillium14"/>
              </a:rPr>
              <a:t>Global Financial Upheaval: </a:t>
            </a:r>
            <a:r>
              <a:rPr lang="en-US" sz="2400" b="1" dirty="0">
                <a:solidFill>
                  <a:srgbClr val="C00000"/>
                </a:solidFill>
                <a:latin typeface="Titillium14"/>
              </a:rPr>
              <a:t>How has the African (Re)insurance Sector been impacted?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C091AEF-302E-4D46-8C08-B086D364E9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" y="6401605"/>
            <a:ext cx="1808236" cy="33855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Freeform 8">
            <a:extLst>
              <a:ext uri="{FF2B5EF4-FFF2-40B4-BE49-F238E27FC236}">
                <a16:creationId xmlns:a16="http://schemas.microsoft.com/office/drawing/2014/main" id="{233BD926-2F4F-4C54-9867-B921A1516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89" y="1865979"/>
            <a:ext cx="2871587" cy="71506"/>
          </a:xfrm>
          <a:custGeom>
            <a:avLst/>
            <a:gdLst>
              <a:gd name="T0" fmla="*/ 0 w 4077"/>
              <a:gd name="T1" fmla="*/ 0 h 307"/>
              <a:gd name="T2" fmla="*/ 4076 w 4077"/>
              <a:gd name="T3" fmla="*/ 0 h 307"/>
              <a:gd name="T4" fmla="*/ 4076 w 4077"/>
              <a:gd name="T5" fmla="*/ 306 h 307"/>
              <a:gd name="T6" fmla="*/ 0 w 4077"/>
              <a:gd name="T7" fmla="*/ 306 h 307"/>
              <a:gd name="T8" fmla="*/ 0 w 4077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7" h="307">
                <a:moveTo>
                  <a:pt x="0" y="0"/>
                </a:moveTo>
                <a:lnTo>
                  <a:pt x="4076" y="0"/>
                </a:lnTo>
                <a:lnTo>
                  <a:pt x="4076" y="306"/>
                </a:lnTo>
                <a:lnTo>
                  <a:pt x="0" y="306"/>
                </a:lnTo>
                <a:lnTo>
                  <a:pt x="0" y="0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8">
            <a:extLst>
              <a:ext uri="{FF2B5EF4-FFF2-40B4-BE49-F238E27FC236}">
                <a16:creationId xmlns:a16="http://schemas.microsoft.com/office/drawing/2014/main" id="{4B1940E0-1460-421C-BB31-EEE8CD692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996" y="1449344"/>
            <a:ext cx="2871587" cy="71506"/>
          </a:xfrm>
          <a:custGeom>
            <a:avLst/>
            <a:gdLst>
              <a:gd name="T0" fmla="*/ 0 w 4077"/>
              <a:gd name="T1" fmla="*/ 0 h 307"/>
              <a:gd name="T2" fmla="*/ 4076 w 4077"/>
              <a:gd name="T3" fmla="*/ 0 h 307"/>
              <a:gd name="T4" fmla="*/ 4076 w 4077"/>
              <a:gd name="T5" fmla="*/ 306 h 307"/>
              <a:gd name="T6" fmla="*/ 0 w 4077"/>
              <a:gd name="T7" fmla="*/ 306 h 307"/>
              <a:gd name="T8" fmla="*/ 0 w 4077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7" h="307">
                <a:moveTo>
                  <a:pt x="0" y="0"/>
                </a:moveTo>
                <a:lnTo>
                  <a:pt x="4076" y="0"/>
                </a:lnTo>
                <a:lnTo>
                  <a:pt x="4076" y="306"/>
                </a:lnTo>
                <a:lnTo>
                  <a:pt x="0" y="306"/>
                </a:lnTo>
                <a:lnTo>
                  <a:pt x="0" y="0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8">
            <a:extLst>
              <a:ext uri="{FF2B5EF4-FFF2-40B4-BE49-F238E27FC236}">
                <a16:creationId xmlns:a16="http://schemas.microsoft.com/office/drawing/2014/main" id="{7C47D1B5-F74C-429F-B459-D936D54DC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66" y="4221625"/>
            <a:ext cx="2871587" cy="71506"/>
          </a:xfrm>
          <a:custGeom>
            <a:avLst/>
            <a:gdLst>
              <a:gd name="T0" fmla="*/ 0 w 4077"/>
              <a:gd name="T1" fmla="*/ 0 h 307"/>
              <a:gd name="T2" fmla="*/ 4076 w 4077"/>
              <a:gd name="T3" fmla="*/ 0 h 307"/>
              <a:gd name="T4" fmla="*/ 4076 w 4077"/>
              <a:gd name="T5" fmla="*/ 306 h 307"/>
              <a:gd name="T6" fmla="*/ 0 w 4077"/>
              <a:gd name="T7" fmla="*/ 306 h 307"/>
              <a:gd name="T8" fmla="*/ 0 w 4077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7" h="307">
                <a:moveTo>
                  <a:pt x="0" y="0"/>
                </a:moveTo>
                <a:lnTo>
                  <a:pt x="4076" y="0"/>
                </a:lnTo>
                <a:lnTo>
                  <a:pt x="4076" y="306"/>
                </a:lnTo>
                <a:lnTo>
                  <a:pt x="0" y="306"/>
                </a:lnTo>
                <a:lnTo>
                  <a:pt x="0" y="0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3" name="Freeform 8">
            <a:extLst>
              <a:ext uri="{FF2B5EF4-FFF2-40B4-BE49-F238E27FC236}">
                <a16:creationId xmlns:a16="http://schemas.microsoft.com/office/drawing/2014/main" id="{5D137829-72C2-4D63-8F20-D292FB590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49" y="3047030"/>
            <a:ext cx="2871587" cy="71506"/>
          </a:xfrm>
          <a:custGeom>
            <a:avLst/>
            <a:gdLst>
              <a:gd name="T0" fmla="*/ 0 w 4077"/>
              <a:gd name="T1" fmla="*/ 0 h 307"/>
              <a:gd name="T2" fmla="*/ 4076 w 4077"/>
              <a:gd name="T3" fmla="*/ 0 h 307"/>
              <a:gd name="T4" fmla="*/ 4076 w 4077"/>
              <a:gd name="T5" fmla="*/ 306 h 307"/>
              <a:gd name="T6" fmla="*/ 0 w 4077"/>
              <a:gd name="T7" fmla="*/ 306 h 307"/>
              <a:gd name="T8" fmla="*/ 0 w 4077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7" h="307">
                <a:moveTo>
                  <a:pt x="0" y="0"/>
                </a:moveTo>
                <a:lnTo>
                  <a:pt x="4076" y="0"/>
                </a:lnTo>
                <a:lnTo>
                  <a:pt x="4076" y="306"/>
                </a:lnTo>
                <a:lnTo>
                  <a:pt x="0" y="306"/>
                </a:lnTo>
                <a:lnTo>
                  <a:pt x="0" y="0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4" name="Freeform 8">
            <a:extLst>
              <a:ext uri="{FF2B5EF4-FFF2-40B4-BE49-F238E27FC236}">
                <a16:creationId xmlns:a16="http://schemas.microsoft.com/office/drawing/2014/main" id="{B8BA5612-2C44-40F4-98A3-B58A35CA9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057" y="5695668"/>
            <a:ext cx="2871587" cy="71506"/>
          </a:xfrm>
          <a:custGeom>
            <a:avLst/>
            <a:gdLst>
              <a:gd name="T0" fmla="*/ 0 w 4077"/>
              <a:gd name="T1" fmla="*/ 0 h 307"/>
              <a:gd name="T2" fmla="*/ 4076 w 4077"/>
              <a:gd name="T3" fmla="*/ 0 h 307"/>
              <a:gd name="T4" fmla="*/ 4076 w 4077"/>
              <a:gd name="T5" fmla="*/ 306 h 307"/>
              <a:gd name="T6" fmla="*/ 0 w 4077"/>
              <a:gd name="T7" fmla="*/ 306 h 307"/>
              <a:gd name="T8" fmla="*/ 0 w 4077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7" h="307">
                <a:moveTo>
                  <a:pt x="0" y="0"/>
                </a:moveTo>
                <a:lnTo>
                  <a:pt x="4076" y="0"/>
                </a:lnTo>
                <a:lnTo>
                  <a:pt x="4076" y="306"/>
                </a:lnTo>
                <a:lnTo>
                  <a:pt x="0" y="306"/>
                </a:lnTo>
                <a:lnTo>
                  <a:pt x="0" y="0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5" name="Freeform 8">
            <a:extLst>
              <a:ext uri="{FF2B5EF4-FFF2-40B4-BE49-F238E27FC236}">
                <a16:creationId xmlns:a16="http://schemas.microsoft.com/office/drawing/2014/main" id="{DE926E7D-2151-4C16-AA0C-753A2E875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386" y="5096845"/>
            <a:ext cx="2871587" cy="71506"/>
          </a:xfrm>
          <a:custGeom>
            <a:avLst/>
            <a:gdLst>
              <a:gd name="T0" fmla="*/ 0 w 4077"/>
              <a:gd name="T1" fmla="*/ 0 h 307"/>
              <a:gd name="T2" fmla="*/ 4076 w 4077"/>
              <a:gd name="T3" fmla="*/ 0 h 307"/>
              <a:gd name="T4" fmla="*/ 4076 w 4077"/>
              <a:gd name="T5" fmla="*/ 306 h 307"/>
              <a:gd name="T6" fmla="*/ 0 w 4077"/>
              <a:gd name="T7" fmla="*/ 306 h 307"/>
              <a:gd name="T8" fmla="*/ 0 w 4077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7" h="307">
                <a:moveTo>
                  <a:pt x="0" y="0"/>
                </a:moveTo>
                <a:lnTo>
                  <a:pt x="4076" y="0"/>
                </a:lnTo>
                <a:lnTo>
                  <a:pt x="4076" y="306"/>
                </a:lnTo>
                <a:lnTo>
                  <a:pt x="0" y="306"/>
                </a:lnTo>
                <a:lnTo>
                  <a:pt x="0" y="0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2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7D59E-E8CE-3645-725A-75ACA7159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282FFAC-6A77-6E8D-B7D0-BFDCF6E8DE60}"/>
              </a:ext>
            </a:extLst>
          </p:cNvPr>
          <p:cNvSpPr txBox="1">
            <a:spLocks/>
          </p:cNvSpPr>
          <p:nvPr/>
        </p:nvSpPr>
        <p:spPr>
          <a:xfrm>
            <a:off x="24663" y="103356"/>
            <a:ext cx="12142676" cy="5855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A6A"/>
                </a:solidFill>
                <a:effectLst/>
                <a:uLnTx/>
                <a:uFillTx/>
                <a:latin typeface="Titillium14"/>
                <a:ea typeface="+mn-ea"/>
                <a:cs typeface="+mn-cs"/>
              </a:rPr>
              <a:t>The </a:t>
            </a:r>
            <a:r>
              <a:rPr lang="en-US" sz="2800" b="1" dirty="0">
                <a:solidFill>
                  <a:srgbClr val="003A6A"/>
                </a:solidFill>
                <a:latin typeface="Titillium14"/>
              </a:rPr>
              <a:t>Impact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A6A"/>
                </a:solidFill>
                <a:effectLst/>
                <a:uLnTx/>
                <a:uFillTx/>
                <a:latin typeface="Titillium14"/>
                <a:ea typeface="+mn-ea"/>
                <a:cs typeface="+mn-cs"/>
              </a:rPr>
              <a:t> Card |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tillium14"/>
                <a:ea typeface="+mn-ea"/>
                <a:cs typeface="+mn-cs"/>
              </a:rPr>
              <a:t>How Resilient is the (Re)insurance Industry?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B3D068-6082-BCA1-2528-6647C1F36C7D}"/>
              </a:ext>
            </a:extLst>
          </p:cNvPr>
          <p:cNvCxnSpPr/>
          <p:nvPr/>
        </p:nvCxnSpPr>
        <p:spPr>
          <a:xfrm>
            <a:off x="5818" y="633798"/>
            <a:ext cx="121615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F2BA7EB-BC4D-7483-B1D2-9AD3160248FC}"/>
              </a:ext>
            </a:extLst>
          </p:cNvPr>
          <p:cNvSpPr txBox="1"/>
          <p:nvPr/>
        </p:nvSpPr>
        <p:spPr>
          <a:xfrm>
            <a:off x="11209094" y="6445737"/>
            <a:ext cx="96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0A164-B125-7042-B78E-F495C6EF055C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3DE510-CCC8-E7F4-6730-CF4F20CB41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" y="6401605"/>
            <a:ext cx="1808236" cy="3385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B65B4B-D60B-B7E1-F514-A2302FF1AAC4}"/>
              </a:ext>
            </a:extLst>
          </p:cNvPr>
          <p:cNvSpPr txBox="1"/>
          <p:nvPr/>
        </p:nvSpPr>
        <p:spPr>
          <a:xfrm>
            <a:off x="268962" y="742954"/>
            <a:ext cx="4120157" cy="646331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>
                    <a:lumMod val="95000"/>
                  </a:prstClr>
                </a:solidFill>
                <a:latin typeface="Titillium Bd" panose="00000800000000000000" pitchFamily="50" charset="0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Global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 Reinsurance Industry is largely resilient</a:t>
            </a:r>
          </a:p>
        </p:txBody>
      </p:sp>
      <p:grpSp>
        <p:nvGrpSpPr>
          <p:cNvPr id="12" name="Group 63506">
            <a:extLst>
              <a:ext uri="{FF2B5EF4-FFF2-40B4-BE49-F238E27FC236}">
                <a16:creationId xmlns:a16="http://schemas.microsoft.com/office/drawing/2014/main" id="{A01043A0-FA90-8954-9EE1-2A7707A74CC5}"/>
              </a:ext>
            </a:extLst>
          </p:cNvPr>
          <p:cNvGrpSpPr/>
          <p:nvPr/>
        </p:nvGrpSpPr>
        <p:grpSpPr>
          <a:xfrm>
            <a:off x="7305245" y="709953"/>
            <a:ext cx="2384187" cy="2491908"/>
            <a:chOff x="12279" y="0"/>
            <a:chExt cx="3384442" cy="4128728"/>
          </a:xfrm>
        </p:grpSpPr>
        <p:grpSp>
          <p:nvGrpSpPr>
            <p:cNvPr id="13" name="Group 63502">
              <a:extLst>
                <a:ext uri="{FF2B5EF4-FFF2-40B4-BE49-F238E27FC236}">
                  <a16:creationId xmlns:a16="http://schemas.microsoft.com/office/drawing/2014/main" id="{B3773190-87F6-E789-5C3A-81ACD3AA9B8A}"/>
                </a:ext>
              </a:extLst>
            </p:cNvPr>
            <p:cNvGrpSpPr/>
            <p:nvPr/>
          </p:nvGrpSpPr>
          <p:grpSpPr>
            <a:xfrm>
              <a:off x="12279" y="0"/>
              <a:ext cx="3384443" cy="1771860"/>
              <a:chOff x="12279" y="0"/>
              <a:chExt cx="3384442" cy="1771859"/>
            </a:xfrm>
          </p:grpSpPr>
          <p:sp>
            <p:nvSpPr>
              <p:cNvPr id="17" name="Shape 63499">
                <a:extLst>
                  <a:ext uri="{FF2B5EF4-FFF2-40B4-BE49-F238E27FC236}">
                    <a16:creationId xmlns:a16="http://schemas.microsoft.com/office/drawing/2014/main" id="{25A27C9C-B1AE-F175-77D8-410006C8C0BC}"/>
                  </a:ext>
                </a:extLst>
              </p:cNvPr>
              <p:cNvSpPr/>
              <p:nvPr/>
            </p:nvSpPr>
            <p:spPr>
              <a:xfrm rot="19500000">
                <a:off x="192050" y="637370"/>
                <a:ext cx="983874" cy="937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02" y="0"/>
                    </a:moveTo>
                    <a:lnTo>
                      <a:pt x="2056" y="2901"/>
                    </a:lnTo>
                    <a:cubicBezTo>
                      <a:pt x="2056" y="4220"/>
                      <a:pt x="2056" y="5545"/>
                      <a:pt x="2056" y="6864"/>
                    </a:cubicBezTo>
                    <a:cubicBezTo>
                      <a:pt x="2056" y="9293"/>
                      <a:pt x="2056" y="11715"/>
                      <a:pt x="2056" y="14143"/>
                    </a:cubicBezTo>
                    <a:lnTo>
                      <a:pt x="5611" y="14143"/>
                    </a:lnTo>
                    <a:lnTo>
                      <a:pt x="5602" y="0"/>
                    </a:lnTo>
                    <a:close/>
                    <a:moveTo>
                      <a:pt x="4178" y="1822"/>
                    </a:moveTo>
                    <a:lnTo>
                      <a:pt x="4861" y="1822"/>
                    </a:lnTo>
                    <a:lnTo>
                      <a:pt x="4861" y="2556"/>
                    </a:lnTo>
                    <a:lnTo>
                      <a:pt x="4178" y="2556"/>
                    </a:lnTo>
                    <a:lnTo>
                      <a:pt x="4178" y="1822"/>
                    </a:lnTo>
                    <a:close/>
                    <a:moveTo>
                      <a:pt x="2797" y="3211"/>
                    </a:moveTo>
                    <a:lnTo>
                      <a:pt x="3479" y="3211"/>
                    </a:lnTo>
                    <a:lnTo>
                      <a:pt x="3479" y="3927"/>
                    </a:lnTo>
                    <a:lnTo>
                      <a:pt x="2797" y="3927"/>
                    </a:lnTo>
                    <a:lnTo>
                      <a:pt x="2797" y="3211"/>
                    </a:lnTo>
                    <a:close/>
                    <a:moveTo>
                      <a:pt x="4178" y="3211"/>
                    </a:moveTo>
                    <a:lnTo>
                      <a:pt x="4861" y="3211"/>
                    </a:lnTo>
                    <a:lnTo>
                      <a:pt x="4861" y="3927"/>
                    </a:lnTo>
                    <a:lnTo>
                      <a:pt x="4178" y="3927"/>
                    </a:lnTo>
                    <a:lnTo>
                      <a:pt x="4178" y="3211"/>
                    </a:lnTo>
                    <a:close/>
                    <a:moveTo>
                      <a:pt x="8702" y="4033"/>
                    </a:moveTo>
                    <a:cubicBezTo>
                      <a:pt x="8702" y="5829"/>
                      <a:pt x="8702" y="7624"/>
                      <a:pt x="8702" y="9420"/>
                    </a:cubicBezTo>
                    <a:cubicBezTo>
                      <a:pt x="8702" y="10996"/>
                      <a:pt x="8702" y="12567"/>
                      <a:pt x="8702" y="14143"/>
                    </a:cubicBezTo>
                    <a:lnTo>
                      <a:pt x="10994" y="14143"/>
                    </a:lnTo>
                    <a:lnTo>
                      <a:pt x="10994" y="4033"/>
                    </a:lnTo>
                    <a:lnTo>
                      <a:pt x="8702" y="4033"/>
                    </a:lnTo>
                    <a:close/>
                    <a:moveTo>
                      <a:pt x="9183" y="4485"/>
                    </a:moveTo>
                    <a:lnTo>
                      <a:pt x="9629" y="4485"/>
                    </a:lnTo>
                    <a:lnTo>
                      <a:pt x="9629" y="4944"/>
                    </a:lnTo>
                    <a:lnTo>
                      <a:pt x="9183" y="4944"/>
                    </a:lnTo>
                    <a:lnTo>
                      <a:pt x="9183" y="4485"/>
                    </a:lnTo>
                    <a:close/>
                    <a:moveTo>
                      <a:pt x="10076" y="4485"/>
                    </a:moveTo>
                    <a:lnTo>
                      <a:pt x="10530" y="4485"/>
                    </a:lnTo>
                    <a:lnTo>
                      <a:pt x="10530" y="4944"/>
                    </a:lnTo>
                    <a:lnTo>
                      <a:pt x="10076" y="4944"/>
                    </a:lnTo>
                    <a:lnTo>
                      <a:pt x="10076" y="4485"/>
                    </a:lnTo>
                    <a:close/>
                    <a:moveTo>
                      <a:pt x="16983" y="6006"/>
                    </a:moveTo>
                    <a:lnTo>
                      <a:pt x="16983" y="15382"/>
                    </a:lnTo>
                    <a:lnTo>
                      <a:pt x="17388" y="15851"/>
                    </a:lnTo>
                    <a:lnTo>
                      <a:pt x="18761" y="15851"/>
                    </a:lnTo>
                    <a:lnTo>
                      <a:pt x="18761" y="6006"/>
                    </a:lnTo>
                    <a:lnTo>
                      <a:pt x="16983" y="6006"/>
                    </a:lnTo>
                    <a:close/>
                    <a:moveTo>
                      <a:pt x="5973" y="6333"/>
                    </a:moveTo>
                    <a:lnTo>
                      <a:pt x="5973" y="14143"/>
                    </a:lnTo>
                    <a:lnTo>
                      <a:pt x="8340" y="14143"/>
                    </a:lnTo>
                    <a:lnTo>
                      <a:pt x="8340" y="6333"/>
                    </a:lnTo>
                    <a:lnTo>
                      <a:pt x="5973" y="6333"/>
                    </a:lnTo>
                    <a:close/>
                    <a:moveTo>
                      <a:pt x="11415" y="7014"/>
                    </a:moveTo>
                    <a:lnTo>
                      <a:pt x="11415" y="12649"/>
                    </a:lnTo>
                    <a:lnTo>
                      <a:pt x="11415" y="12790"/>
                    </a:lnTo>
                    <a:lnTo>
                      <a:pt x="11415" y="14143"/>
                    </a:lnTo>
                    <a:lnTo>
                      <a:pt x="12780" y="14143"/>
                    </a:lnTo>
                    <a:lnTo>
                      <a:pt x="12780" y="17204"/>
                    </a:lnTo>
                    <a:lnTo>
                      <a:pt x="15711" y="14029"/>
                    </a:lnTo>
                    <a:lnTo>
                      <a:pt x="16596" y="14993"/>
                    </a:lnTo>
                    <a:lnTo>
                      <a:pt x="16596" y="7014"/>
                    </a:lnTo>
                    <a:lnTo>
                      <a:pt x="14305" y="7014"/>
                    </a:lnTo>
                    <a:lnTo>
                      <a:pt x="13706" y="7014"/>
                    </a:lnTo>
                    <a:lnTo>
                      <a:pt x="11415" y="7014"/>
                    </a:lnTo>
                    <a:close/>
                    <a:moveTo>
                      <a:pt x="11904" y="7439"/>
                    </a:moveTo>
                    <a:lnTo>
                      <a:pt x="12561" y="7439"/>
                    </a:lnTo>
                    <a:lnTo>
                      <a:pt x="12561" y="8138"/>
                    </a:lnTo>
                    <a:lnTo>
                      <a:pt x="11904" y="8138"/>
                    </a:lnTo>
                    <a:lnTo>
                      <a:pt x="11904" y="7439"/>
                    </a:lnTo>
                    <a:close/>
                    <a:moveTo>
                      <a:pt x="13134" y="7439"/>
                    </a:moveTo>
                    <a:lnTo>
                      <a:pt x="13706" y="7439"/>
                    </a:lnTo>
                    <a:lnTo>
                      <a:pt x="13706" y="8138"/>
                    </a:lnTo>
                    <a:lnTo>
                      <a:pt x="13134" y="8138"/>
                    </a:lnTo>
                    <a:lnTo>
                      <a:pt x="13134" y="7439"/>
                    </a:lnTo>
                    <a:close/>
                    <a:moveTo>
                      <a:pt x="14305" y="7439"/>
                    </a:moveTo>
                    <a:lnTo>
                      <a:pt x="14852" y="7439"/>
                    </a:lnTo>
                    <a:lnTo>
                      <a:pt x="14852" y="8138"/>
                    </a:lnTo>
                    <a:lnTo>
                      <a:pt x="14305" y="8138"/>
                    </a:lnTo>
                    <a:lnTo>
                      <a:pt x="14305" y="7439"/>
                    </a:lnTo>
                    <a:close/>
                    <a:moveTo>
                      <a:pt x="15433" y="7439"/>
                    </a:moveTo>
                    <a:lnTo>
                      <a:pt x="16090" y="7439"/>
                    </a:lnTo>
                    <a:lnTo>
                      <a:pt x="16090" y="8138"/>
                    </a:lnTo>
                    <a:lnTo>
                      <a:pt x="15433" y="8138"/>
                    </a:lnTo>
                    <a:lnTo>
                      <a:pt x="15433" y="7439"/>
                    </a:lnTo>
                    <a:close/>
                    <a:moveTo>
                      <a:pt x="19132" y="8598"/>
                    </a:moveTo>
                    <a:lnTo>
                      <a:pt x="19132" y="15859"/>
                    </a:lnTo>
                    <a:lnTo>
                      <a:pt x="20126" y="15859"/>
                    </a:lnTo>
                    <a:lnTo>
                      <a:pt x="21145" y="17036"/>
                    </a:lnTo>
                    <a:lnTo>
                      <a:pt x="21145" y="8598"/>
                    </a:lnTo>
                    <a:lnTo>
                      <a:pt x="19132" y="8598"/>
                    </a:lnTo>
                    <a:close/>
                    <a:moveTo>
                      <a:pt x="11904" y="8854"/>
                    </a:moveTo>
                    <a:lnTo>
                      <a:pt x="12561" y="8854"/>
                    </a:lnTo>
                    <a:lnTo>
                      <a:pt x="12561" y="9544"/>
                    </a:lnTo>
                    <a:lnTo>
                      <a:pt x="11904" y="9544"/>
                    </a:lnTo>
                    <a:lnTo>
                      <a:pt x="11904" y="8854"/>
                    </a:lnTo>
                    <a:close/>
                    <a:moveTo>
                      <a:pt x="13134" y="8854"/>
                    </a:moveTo>
                    <a:lnTo>
                      <a:pt x="13706" y="8854"/>
                    </a:lnTo>
                    <a:lnTo>
                      <a:pt x="13706" y="9544"/>
                    </a:lnTo>
                    <a:lnTo>
                      <a:pt x="13134" y="9544"/>
                    </a:lnTo>
                    <a:lnTo>
                      <a:pt x="13134" y="8854"/>
                    </a:lnTo>
                    <a:close/>
                    <a:moveTo>
                      <a:pt x="14305" y="8854"/>
                    </a:moveTo>
                    <a:lnTo>
                      <a:pt x="14852" y="8854"/>
                    </a:lnTo>
                    <a:lnTo>
                      <a:pt x="14852" y="9544"/>
                    </a:lnTo>
                    <a:lnTo>
                      <a:pt x="14305" y="9544"/>
                    </a:lnTo>
                    <a:lnTo>
                      <a:pt x="14305" y="8854"/>
                    </a:lnTo>
                    <a:close/>
                    <a:moveTo>
                      <a:pt x="15433" y="8854"/>
                    </a:moveTo>
                    <a:lnTo>
                      <a:pt x="16090" y="8854"/>
                    </a:lnTo>
                    <a:lnTo>
                      <a:pt x="16090" y="9544"/>
                    </a:lnTo>
                    <a:lnTo>
                      <a:pt x="15433" y="9544"/>
                    </a:lnTo>
                    <a:lnTo>
                      <a:pt x="15433" y="8854"/>
                    </a:lnTo>
                    <a:close/>
                    <a:moveTo>
                      <a:pt x="11904" y="10260"/>
                    </a:moveTo>
                    <a:lnTo>
                      <a:pt x="12561" y="10260"/>
                    </a:lnTo>
                    <a:lnTo>
                      <a:pt x="12561" y="10950"/>
                    </a:lnTo>
                    <a:lnTo>
                      <a:pt x="11904" y="10950"/>
                    </a:lnTo>
                    <a:lnTo>
                      <a:pt x="11904" y="10260"/>
                    </a:lnTo>
                    <a:close/>
                    <a:moveTo>
                      <a:pt x="13134" y="10260"/>
                    </a:moveTo>
                    <a:lnTo>
                      <a:pt x="13706" y="10260"/>
                    </a:lnTo>
                    <a:lnTo>
                      <a:pt x="13706" y="10950"/>
                    </a:lnTo>
                    <a:lnTo>
                      <a:pt x="13134" y="10950"/>
                    </a:lnTo>
                    <a:lnTo>
                      <a:pt x="13134" y="10260"/>
                    </a:lnTo>
                    <a:close/>
                    <a:moveTo>
                      <a:pt x="14305" y="10260"/>
                    </a:moveTo>
                    <a:lnTo>
                      <a:pt x="14852" y="10260"/>
                    </a:lnTo>
                    <a:lnTo>
                      <a:pt x="14852" y="10950"/>
                    </a:lnTo>
                    <a:lnTo>
                      <a:pt x="14305" y="10950"/>
                    </a:lnTo>
                    <a:lnTo>
                      <a:pt x="14305" y="10260"/>
                    </a:lnTo>
                    <a:close/>
                    <a:moveTo>
                      <a:pt x="15433" y="10260"/>
                    </a:moveTo>
                    <a:lnTo>
                      <a:pt x="16090" y="10260"/>
                    </a:lnTo>
                    <a:lnTo>
                      <a:pt x="16090" y="10950"/>
                    </a:lnTo>
                    <a:lnTo>
                      <a:pt x="15433" y="10950"/>
                    </a:lnTo>
                    <a:lnTo>
                      <a:pt x="15433" y="10260"/>
                    </a:lnTo>
                    <a:close/>
                    <a:moveTo>
                      <a:pt x="11904" y="11676"/>
                    </a:moveTo>
                    <a:lnTo>
                      <a:pt x="12561" y="11676"/>
                    </a:lnTo>
                    <a:lnTo>
                      <a:pt x="12561" y="12366"/>
                    </a:lnTo>
                    <a:lnTo>
                      <a:pt x="11904" y="12366"/>
                    </a:lnTo>
                    <a:lnTo>
                      <a:pt x="11904" y="11676"/>
                    </a:lnTo>
                    <a:close/>
                    <a:moveTo>
                      <a:pt x="13134" y="11676"/>
                    </a:moveTo>
                    <a:lnTo>
                      <a:pt x="13706" y="11676"/>
                    </a:lnTo>
                    <a:lnTo>
                      <a:pt x="13706" y="12366"/>
                    </a:lnTo>
                    <a:lnTo>
                      <a:pt x="13134" y="12366"/>
                    </a:lnTo>
                    <a:lnTo>
                      <a:pt x="13134" y="11676"/>
                    </a:lnTo>
                    <a:close/>
                    <a:moveTo>
                      <a:pt x="14305" y="11676"/>
                    </a:moveTo>
                    <a:lnTo>
                      <a:pt x="14852" y="11676"/>
                    </a:lnTo>
                    <a:lnTo>
                      <a:pt x="14852" y="12366"/>
                    </a:lnTo>
                    <a:lnTo>
                      <a:pt x="14305" y="12366"/>
                    </a:lnTo>
                    <a:lnTo>
                      <a:pt x="14305" y="11676"/>
                    </a:lnTo>
                    <a:close/>
                    <a:moveTo>
                      <a:pt x="15433" y="11676"/>
                    </a:moveTo>
                    <a:lnTo>
                      <a:pt x="16090" y="11676"/>
                    </a:lnTo>
                    <a:lnTo>
                      <a:pt x="16090" y="12366"/>
                    </a:lnTo>
                    <a:lnTo>
                      <a:pt x="15433" y="12366"/>
                    </a:lnTo>
                    <a:lnTo>
                      <a:pt x="15433" y="11676"/>
                    </a:lnTo>
                    <a:close/>
                    <a:moveTo>
                      <a:pt x="11904" y="13082"/>
                    </a:moveTo>
                    <a:lnTo>
                      <a:pt x="12561" y="13082"/>
                    </a:lnTo>
                    <a:lnTo>
                      <a:pt x="12561" y="13772"/>
                    </a:lnTo>
                    <a:lnTo>
                      <a:pt x="11904" y="13772"/>
                    </a:lnTo>
                    <a:lnTo>
                      <a:pt x="11904" y="13082"/>
                    </a:lnTo>
                    <a:close/>
                    <a:moveTo>
                      <a:pt x="13134" y="13082"/>
                    </a:moveTo>
                    <a:lnTo>
                      <a:pt x="13706" y="13082"/>
                    </a:lnTo>
                    <a:lnTo>
                      <a:pt x="13706" y="13772"/>
                    </a:lnTo>
                    <a:lnTo>
                      <a:pt x="13134" y="13772"/>
                    </a:lnTo>
                    <a:lnTo>
                      <a:pt x="13134" y="13082"/>
                    </a:lnTo>
                    <a:close/>
                    <a:moveTo>
                      <a:pt x="14305" y="13082"/>
                    </a:moveTo>
                    <a:lnTo>
                      <a:pt x="14852" y="13082"/>
                    </a:lnTo>
                    <a:lnTo>
                      <a:pt x="14852" y="13772"/>
                    </a:lnTo>
                    <a:lnTo>
                      <a:pt x="14305" y="13772"/>
                    </a:lnTo>
                    <a:lnTo>
                      <a:pt x="14305" y="13082"/>
                    </a:lnTo>
                    <a:close/>
                    <a:moveTo>
                      <a:pt x="13134" y="14488"/>
                    </a:moveTo>
                    <a:lnTo>
                      <a:pt x="13706" y="14488"/>
                    </a:lnTo>
                    <a:lnTo>
                      <a:pt x="13706" y="15178"/>
                    </a:lnTo>
                    <a:lnTo>
                      <a:pt x="13134" y="15178"/>
                    </a:lnTo>
                    <a:lnTo>
                      <a:pt x="13134" y="14488"/>
                    </a:lnTo>
                    <a:close/>
                    <a:moveTo>
                      <a:pt x="0" y="14586"/>
                    </a:moveTo>
                    <a:lnTo>
                      <a:pt x="0" y="21600"/>
                    </a:lnTo>
                    <a:lnTo>
                      <a:pt x="3538" y="21600"/>
                    </a:lnTo>
                    <a:lnTo>
                      <a:pt x="6495" y="21600"/>
                    </a:lnTo>
                    <a:lnTo>
                      <a:pt x="8862" y="21600"/>
                    </a:lnTo>
                    <a:lnTo>
                      <a:pt x="9427" y="21600"/>
                    </a:lnTo>
                    <a:lnTo>
                      <a:pt x="12384" y="21600"/>
                    </a:lnTo>
                    <a:lnTo>
                      <a:pt x="12384" y="14586"/>
                    </a:lnTo>
                    <a:lnTo>
                      <a:pt x="9427" y="14586"/>
                    </a:lnTo>
                    <a:lnTo>
                      <a:pt x="8862" y="14586"/>
                    </a:lnTo>
                    <a:lnTo>
                      <a:pt x="6495" y="14586"/>
                    </a:lnTo>
                    <a:lnTo>
                      <a:pt x="5889" y="14586"/>
                    </a:lnTo>
                    <a:lnTo>
                      <a:pt x="3538" y="14586"/>
                    </a:lnTo>
                    <a:lnTo>
                      <a:pt x="2982" y="14586"/>
                    </a:lnTo>
                    <a:lnTo>
                      <a:pt x="0" y="14586"/>
                    </a:lnTo>
                    <a:close/>
                    <a:moveTo>
                      <a:pt x="15678" y="14586"/>
                    </a:moveTo>
                    <a:cubicBezTo>
                      <a:pt x="15678" y="14586"/>
                      <a:pt x="12704" y="17832"/>
                      <a:pt x="12704" y="17832"/>
                    </a:cubicBezTo>
                    <a:lnTo>
                      <a:pt x="12704" y="18044"/>
                    </a:lnTo>
                    <a:lnTo>
                      <a:pt x="15678" y="14798"/>
                    </a:lnTo>
                    <a:lnTo>
                      <a:pt x="18753" y="18159"/>
                    </a:lnTo>
                    <a:lnTo>
                      <a:pt x="21600" y="18159"/>
                    </a:lnTo>
                    <a:lnTo>
                      <a:pt x="19898" y="16240"/>
                    </a:lnTo>
                    <a:lnTo>
                      <a:pt x="17194" y="16240"/>
                    </a:lnTo>
                    <a:lnTo>
                      <a:pt x="15678" y="14586"/>
                    </a:lnTo>
                    <a:close/>
                    <a:moveTo>
                      <a:pt x="615" y="15108"/>
                    </a:moveTo>
                    <a:lnTo>
                      <a:pt x="1415" y="15108"/>
                    </a:lnTo>
                    <a:lnTo>
                      <a:pt x="1415" y="15948"/>
                    </a:lnTo>
                    <a:lnTo>
                      <a:pt x="615" y="15948"/>
                    </a:lnTo>
                    <a:lnTo>
                      <a:pt x="615" y="15108"/>
                    </a:lnTo>
                    <a:close/>
                    <a:moveTo>
                      <a:pt x="2115" y="15108"/>
                    </a:moveTo>
                    <a:lnTo>
                      <a:pt x="2915" y="15108"/>
                    </a:lnTo>
                    <a:lnTo>
                      <a:pt x="2915" y="15948"/>
                    </a:lnTo>
                    <a:lnTo>
                      <a:pt x="2115" y="15948"/>
                    </a:lnTo>
                    <a:lnTo>
                      <a:pt x="2115" y="15108"/>
                    </a:lnTo>
                    <a:close/>
                    <a:moveTo>
                      <a:pt x="3572" y="15108"/>
                    </a:moveTo>
                    <a:lnTo>
                      <a:pt x="4372" y="15108"/>
                    </a:lnTo>
                    <a:lnTo>
                      <a:pt x="4372" y="15948"/>
                    </a:lnTo>
                    <a:lnTo>
                      <a:pt x="3572" y="15948"/>
                    </a:lnTo>
                    <a:lnTo>
                      <a:pt x="3572" y="15108"/>
                    </a:lnTo>
                    <a:close/>
                    <a:moveTo>
                      <a:pt x="5071" y="15108"/>
                    </a:moveTo>
                    <a:lnTo>
                      <a:pt x="5872" y="15108"/>
                    </a:lnTo>
                    <a:lnTo>
                      <a:pt x="5872" y="15948"/>
                    </a:lnTo>
                    <a:lnTo>
                      <a:pt x="5071" y="15948"/>
                    </a:lnTo>
                    <a:lnTo>
                      <a:pt x="5071" y="15108"/>
                    </a:lnTo>
                    <a:close/>
                    <a:moveTo>
                      <a:pt x="6504" y="15108"/>
                    </a:moveTo>
                    <a:lnTo>
                      <a:pt x="7304" y="15108"/>
                    </a:lnTo>
                    <a:lnTo>
                      <a:pt x="7304" y="15948"/>
                    </a:lnTo>
                    <a:lnTo>
                      <a:pt x="6504" y="15948"/>
                    </a:lnTo>
                    <a:lnTo>
                      <a:pt x="6504" y="15108"/>
                    </a:lnTo>
                    <a:close/>
                    <a:moveTo>
                      <a:pt x="8003" y="15108"/>
                    </a:moveTo>
                    <a:lnTo>
                      <a:pt x="8795" y="15108"/>
                    </a:lnTo>
                    <a:lnTo>
                      <a:pt x="8795" y="15948"/>
                    </a:lnTo>
                    <a:lnTo>
                      <a:pt x="8003" y="15948"/>
                    </a:lnTo>
                    <a:lnTo>
                      <a:pt x="8003" y="15108"/>
                    </a:lnTo>
                    <a:close/>
                    <a:moveTo>
                      <a:pt x="9461" y="15108"/>
                    </a:moveTo>
                    <a:lnTo>
                      <a:pt x="10261" y="15108"/>
                    </a:lnTo>
                    <a:lnTo>
                      <a:pt x="10261" y="15948"/>
                    </a:lnTo>
                    <a:lnTo>
                      <a:pt x="9461" y="15948"/>
                    </a:lnTo>
                    <a:lnTo>
                      <a:pt x="9461" y="15108"/>
                    </a:lnTo>
                    <a:close/>
                    <a:moveTo>
                      <a:pt x="10960" y="15108"/>
                    </a:moveTo>
                    <a:lnTo>
                      <a:pt x="11760" y="15108"/>
                    </a:lnTo>
                    <a:lnTo>
                      <a:pt x="11760" y="15948"/>
                    </a:lnTo>
                    <a:lnTo>
                      <a:pt x="10960" y="15948"/>
                    </a:lnTo>
                    <a:lnTo>
                      <a:pt x="10960" y="15108"/>
                    </a:lnTo>
                    <a:close/>
                    <a:moveTo>
                      <a:pt x="15678" y="15143"/>
                    </a:moveTo>
                    <a:cubicBezTo>
                      <a:pt x="15678" y="15143"/>
                      <a:pt x="12695" y="18398"/>
                      <a:pt x="12695" y="18398"/>
                    </a:cubicBezTo>
                    <a:lnTo>
                      <a:pt x="12965" y="18398"/>
                    </a:lnTo>
                    <a:lnTo>
                      <a:pt x="12965" y="21600"/>
                    </a:lnTo>
                    <a:lnTo>
                      <a:pt x="14894" y="21600"/>
                    </a:lnTo>
                    <a:lnTo>
                      <a:pt x="14894" y="19053"/>
                    </a:lnTo>
                    <a:lnTo>
                      <a:pt x="16453" y="19053"/>
                    </a:lnTo>
                    <a:lnTo>
                      <a:pt x="16453" y="21600"/>
                    </a:lnTo>
                    <a:lnTo>
                      <a:pt x="21347" y="21600"/>
                    </a:lnTo>
                    <a:lnTo>
                      <a:pt x="21347" y="18380"/>
                    </a:lnTo>
                    <a:lnTo>
                      <a:pt x="18635" y="18380"/>
                    </a:lnTo>
                    <a:lnTo>
                      <a:pt x="15678" y="15143"/>
                    </a:lnTo>
                    <a:close/>
                    <a:moveTo>
                      <a:pt x="15678" y="16629"/>
                    </a:moveTo>
                    <a:cubicBezTo>
                      <a:pt x="16001" y="16629"/>
                      <a:pt x="16259" y="16900"/>
                      <a:pt x="16259" y="17239"/>
                    </a:cubicBezTo>
                    <a:cubicBezTo>
                      <a:pt x="16259" y="17579"/>
                      <a:pt x="16001" y="17858"/>
                      <a:pt x="15678" y="17858"/>
                    </a:cubicBezTo>
                    <a:cubicBezTo>
                      <a:pt x="15354" y="17858"/>
                      <a:pt x="15088" y="17579"/>
                      <a:pt x="15088" y="17239"/>
                    </a:cubicBezTo>
                    <a:cubicBezTo>
                      <a:pt x="15088" y="16900"/>
                      <a:pt x="15354" y="16629"/>
                      <a:pt x="15678" y="16629"/>
                    </a:cubicBezTo>
                    <a:close/>
                    <a:moveTo>
                      <a:pt x="615" y="16815"/>
                    </a:moveTo>
                    <a:lnTo>
                      <a:pt x="1415" y="16815"/>
                    </a:lnTo>
                    <a:lnTo>
                      <a:pt x="1415" y="17655"/>
                    </a:lnTo>
                    <a:lnTo>
                      <a:pt x="615" y="17655"/>
                    </a:lnTo>
                    <a:lnTo>
                      <a:pt x="615" y="16815"/>
                    </a:lnTo>
                    <a:close/>
                    <a:moveTo>
                      <a:pt x="2115" y="16815"/>
                    </a:moveTo>
                    <a:lnTo>
                      <a:pt x="2915" y="16815"/>
                    </a:lnTo>
                    <a:lnTo>
                      <a:pt x="2915" y="17655"/>
                    </a:lnTo>
                    <a:lnTo>
                      <a:pt x="2115" y="17655"/>
                    </a:lnTo>
                    <a:lnTo>
                      <a:pt x="2115" y="16815"/>
                    </a:lnTo>
                    <a:close/>
                    <a:moveTo>
                      <a:pt x="3572" y="16815"/>
                    </a:moveTo>
                    <a:lnTo>
                      <a:pt x="4372" y="16815"/>
                    </a:lnTo>
                    <a:lnTo>
                      <a:pt x="4372" y="17655"/>
                    </a:lnTo>
                    <a:lnTo>
                      <a:pt x="3572" y="17655"/>
                    </a:lnTo>
                    <a:lnTo>
                      <a:pt x="3572" y="16815"/>
                    </a:lnTo>
                    <a:close/>
                    <a:moveTo>
                      <a:pt x="5071" y="16815"/>
                    </a:moveTo>
                    <a:lnTo>
                      <a:pt x="5872" y="16815"/>
                    </a:lnTo>
                    <a:lnTo>
                      <a:pt x="5872" y="17655"/>
                    </a:lnTo>
                    <a:lnTo>
                      <a:pt x="5071" y="17655"/>
                    </a:lnTo>
                    <a:lnTo>
                      <a:pt x="5071" y="16815"/>
                    </a:lnTo>
                    <a:close/>
                    <a:moveTo>
                      <a:pt x="6504" y="16815"/>
                    </a:moveTo>
                    <a:lnTo>
                      <a:pt x="7304" y="16815"/>
                    </a:lnTo>
                    <a:lnTo>
                      <a:pt x="7304" y="17655"/>
                    </a:lnTo>
                    <a:lnTo>
                      <a:pt x="6504" y="17655"/>
                    </a:lnTo>
                    <a:lnTo>
                      <a:pt x="6504" y="16815"/>
                    </a:lnTo>
                    <a:close/>
                    <a:moveTo>
                      <a:pt x="8003" y="16815"/>
                    </a:moveTo>
                    <a:lnTo>
                      <a:pt x="8795" y="16815"/>
                    </a:lnTo>
                    <a:lnTo>
                      <a:pt x="8795" y="17655"/>
                    </a:lnTo>
                    <a:lnTo>
                      <a:pt x="8003" y="17655"/>
                    </a:lnTo>
                    <a:lnTo>
                      <a:pt x="8003" y="16815"/>
                    </a:lnTo>
                    <a:close/>
                    <a:moveTo>
                      <a:pt x="9461" y="16815"/>
                    </a:moveTo>
                    <a:lnTo>
                      <a:pt x="10261" y="16815"/>
                    </a:lnTo>
                    <a:lnTo>
                      <a:pt x="10261" y="17655"/>
                    </a:lnTo>
                    <a:lnTo>
                      <a:pt x="9461" y="17655"/>
                    </a:lnTo>
                    <a:lnTo>
                      <a:pt x="9461" y="16815"/>
                    </a:lnTo>
                    <a:close/>
                    <a:moveTo>
                      <a:pt x="10960" y="16815"/>
                    </a:moveTo>
                    <a:lnTo>
                      <a:pt x="11760" y="16815"/>
                    </a:lnTo>
                    <a:lnTo>
                      <a:pt x="11760" y="17655"/>
                    </a:lnTo>
                    <a:lnTo>
                      <a:pt x="10960" y="17655"/>
                    </a:lnTo>
                    <a:lnTo>
                      <a:pt x="10960" y="16815"/>
                    </a:lnTo>
                    <a:close/>
                    <a:moveTo>
                      <a:pt x="615" y="18531"/>
                    </a:moveTo>
                    <a:lnTo>
                      <a:pt x="1415" y="18531"/>
                    </a:lnTo>
                    <a:lnTo>
                      <a:pt x="1415" y="19371"/>
                    </a:lnTo>
                    <a:lnTo>
                      <a:pt x="615" y="19371"/>
                    </a:lnTo>
                    <a:lnTo>
                      <a:pt x="615" y="18531"/>
                    </a:lnTo>
                    <a:close/>
                    <a:moveTo>
                      <a:pt x="2115" y="18531"/>
                    </a:moveTo>
                    <a:lnTo>
                      <a:pt x="2915" y="18531"/>
                    </a:lnTo>
                    <a:lnTo>
                      <a:pt x="2915" y="19371"/>
                    </a:lnTo>
                    <a:lnTo>
                      <a:pt x="2115" y="19371"/>
                    </a:lnTo>
                    <a:lnTo>
                      <a:pt x="2115" y="18531"/>
                    </a:lnTo>
                    <a:close/>
                    <a:moveTo>
                      <a:pt x="3572" y="18531"/>
                    </a:moveTo>
                    <a:lnTo>
                      <a:pt x="4372" y="18531"/>
                    </a:lnTo>
                    <a:lnTo>
                      <a:pt x="4372" y="19371"/>
                    </a:lnTo>
                    <a:lnTo>
                      <a:pt x="3572" y="19371"/>
                    </a:lnTo>
                    <a:lnTo>
                      <a:pt x="3572" y="18531"/>
                    </a:lnTo>
                    <a:close/>
                    <a:moveTo>
                      <a:pt x="5071" y="18531"/>
                    </a:moveTo>
                    <a:lnTo>
                      <a:pt x="5872" y="18531"/>
                    </a:lnTo>
                    <a:lnTo>
                      <a:pt x="5872" y="19371"/>
                    </a:lnTo>
                    <a:lnTo>
                      <a:pt x="5071" y="19371"/>
                    </a:lnTo>
                    <a:lnTo>
                      <a:pt x="5071" y="18531"/>
                    </a:lnTo>
                    <a:close/>
                    <a:moveTo>
                      <a:pt x="6504" y="18531"/>
                    </a:moveTo>
                    <a:lnTo>
                      <a:pt x="7304" y="18531"/>
                    </a:lnTo>
                    <a:lnTo>
                      <a:pt x="7304" y="19371"/>
                    </a:lnTo>
                    <a:lnTo>
                      <a:pt x="6504" y="19371"/>
                    </a:lnTo>
                    <a:lnTo>
                      <a:pt x="6504" y="18531"/>
                    </a:lnTo>
                    <a:close/>
                    <a:moveTo>
                      <a:pt x="8003" y="18531"/>
                    </a:moveTo>
                    <a:lnTo>
                      <a:pt x="8795" y="18531"/>
                    </a:lnTo>
                    <a:lnTo>
                      <a:pt x="8795" y="19371"/>
                    </a:lnTo>
                    <a:lnTo>
                      <a:pt x="8003" y="19371"/>
                    </a:lnTo>
                    <a:lnTo>
                      <a:pt x="8003" y="18531"/>
                    </a:lnTo>
                    <a:close/>
                    <a:moveTo>
                      <a:pt x="9461" y="18531"/>
                    </a:moveTo>
                    <a:lnTo>
                      <a:pt x="10261" y="18531"/>
                    </a:lnTo>
                    <a:lnTo>
                      <a:pt x="10261" y="19371"/>
                    </a:lnTo>
                    <a:lnTo>
                      <a:pt x="9461" y="19371"/>
                    </a:lnTo>
                    <a:lnTo>
                      <a:pt x="9461" y="18531"/>
                    </a:lnTo>
                    <a:close/>
                    <a:moveTo>
                      <a:pt x="10960" y="18531"/>
                    </a:moveTo>
                    <a:lnTo>
                      <a:pt x="11760" y="18531"/>
                    </a:lnTo>
                    <a:lnTo>
                      <a:pt x="11760" y="19371"/>
                    </a:lnTo>
                    <a:lnTo>
                      <a:pt x="10960" y="19371"/>
                    </a:lnTo>
                    <a:lnTo>
                      <a:pt x="10960" y="18531"/>
                    </a:lnTo>
                    <a:close/>
                    <a:moveTo>
                      <a:pt x="17750" y="19053"/>
                    </a:moveTo>
                    <a:lnTo>
                      <a:pt x="18921" y="19053"/>
                    </a:lnTo>
                    <a:lnTo>
                      <a:pt x="18921" y="20282"/>
                    </a:lnTo>
                    <a:lnTo>
                      <a:pt x="17750" y="20282"/>
                    </a:lnTo>
                    <a:cubicBezTo>
                      <a:pt x="17750" y="20282"/>
                      <a:pt x="17750" y="19053"/>
                      <a:pt x="17750" y="19053"/>
                    </a:cubicBezTo>
                    <a:close/>
                    <a:moveTo>
                      <a:pt x="19587" y="19053"/>
                    </a:moveTo>
                    <a:lnTo>
                      <a:pt x="20758" y="19053"/>
                    </a:lnTo>
                    <a:lnTo>
                      <a:pt x="20758" y="20282"/>
                    </a:lnTo>
                    <a:lnTo>
                      <a:pt x="19587" y="20282"/>
                    </a:lnTo>
                    <a:cubicBezTo>
                      <a:pt x="19587" y="20282"/>
                      <a:pt x="19587" y="19053"/>
                      <a:pt x="19587" y="19053"/>
                    </a:cubicBezTo>
                    <a:close/>
                    <a:moveTo>
                      <a:pt x="615" y="20247"/>
                    </a:moveTo>
                    <a:lnTo>
                      <a:pt x="1415" y="20247"/>
                    </a:lnTo>
                    <a:lnTo>
                      <a:pt x="1415" y="21087"/>
                    </a:lnTo>
                    <a:lnTo>
                      <a:pt x="615" y="21087"/>
                    </a:lnTo>
                    <a:lnTo>
                      <a:pt x="615" y="20247"/>
                    </a:lnTo>
                    <a:close/>
                    <a:moveTo>
                      <a:pt x="2115" y="20247"/>
                    </a:moveTo>
                    <a:lnTo>
                      <a:pt x="2915" y="20247"/>
                    </a:lnTo>
                    <a:lnTo>
                      <a:pt x="2915" y="21087"/>
                    </a:lnTo>
                    <a:lnTo>
                      <a:pt x="2115" y="21087"/>
                    </a:lnTo>
                    <a:lnTo>
                      <a:pt x="2115" y="20247"/>
                    </a:lnTo>
                    <a:close/>
                    <a:moveTo>
                      <a:pt x="3572" y="20247"/>
                    </a:moveTo>
                    <a:lnTo>
                      <a:pt x="4372" y="20247"/>
                    </a:lnTo>
                    <a:lnTo>
                      <a:pt x="4372" y="21087"/>
                    </a:lnTo>
                    <a:lnTo>
                      <a:pt x="3572" y="21087"/>
                    </a:lnTo>
                    <a:lnTo>
                      <a:pt x="3572" y="20247"/>
                    </a:lnTo>
                    <a:close/>
                    <a:moveTo>
                      <a:pt x="5071" y="20247"/>
                    </a:moveTo>
                    <a:lnTo>
                      <a:pt x="5872" y="20247"/>
                    </a:lnTo>
                    <a:lnTo>
                      <a:pt x="5872" y="21087"/>
                    </a:lnTo>
                    <a:lnTo>
                      <a:pt x="5071" y="21087"/>
                    </a:lnTo>
                    <a:lnTo>
                      <a:pt x="5071" y="20247"/>
                    </a:lnTo>
                    <a:close/>
                    <a:moveTo>
                      <a:pt x="6504" y="20247"/>
                    </a:moveTo>
                    <a:lnTo>
                      <a:pt x="7304" y="20247"/>
                    </a:lnTo>
                    <a:lnTo>
                      <a:pt x="7304" y="21087"/>
                    </a:lnTo>
                    <a:lnTo>
                      <a:pt x="6504" y="21087"/>
                    </a:lnTo>
                    <a:lnTo>
                      <a:pt x="6504" y="20247"/>
                    </a:lnTo>
                    <a:close/>
                    <a:moveTo>
                      <a:pt x="8003" y="20247"/>
                    </a:moveTo>
                    <a:lnTo>
                      <a:pt x="8795" y="20247"/>
                    </a:lnTo>
                    <a:lnTo>
                      <a:pt x="8795" y="21087"/>
                    </a:lnTo>
                    <a:lnTo>
                      <a:pt x="8003" y="21087"/>
                    </a:lnTo>
                    <a:lnTo>
                      <a:pt x="8003" y="20247"/>
                    </a:lnTo>
                    <a:close/>
                    <a:moveTo>
                      <a:pt x="9461" y="20247"/>
                    </a:moveTo>
                    <a:lnTo>
                      <a:pt x="10261" y="20247"/>
                    </a:lnTo>
                    <a:lnTo>
                      <a:pt x="10261" y="21087"/>
                    </a:lnTo>
                    <a:lnTo>
                      <a:pt x="9461" y="21087"/>
                    </a:lnTo>
                    <a:lnTo>
                      <a:pt x="9461" y="20247"/>
                    </a:lnTo>
                    <a:close/>
                    <a:moveTo>
                      <a:pt x="10960" y="20247"/>
                    </a:moveTo>
                    <a:lnTo>
                      <a:pt x="11760" y="20247"/>
                    </a:lnTo>
                    <a:lnTo>
                      <a:pt x="11760" y="21087"/>
                    </a:lnTo>
                    <a:lnTo>
                      <a:pt x="10960" y="21087"/>
                    </a:lnTo>
                    <a:lnTo>
                      <a:pt x="10960" y="20247"/>
                    </a:lnTo>
                    <a:close/>
                  </a:path>
                </a:pathLst>
              </a:cu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6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Shape 63500">
                <a:extLst>
                  <a:ext uri="{FF2B5EF4-FFF2-40B4-BE49-F238E27FC236}">
                    <a16:creationId xmlns:a16="http://schemas.microsoft.com/office/drawing/2014/main" id="{97D0B4EC-6B62-1225-1D97-743300C9CB44}"/>
                  </a:ext>
                </a:extLst>
              </p:cNvPr>
              <p:cNvSpPr/>
              <p:nvPr/>
            </p:nvSpPr>
            <p:spPr>
              <a:xfrm>
                <a:off x="1462720" y="0"/>
                <a:ext cx="764767" cy="1120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03" y="0"/>
                    </a:moveTo>
                    <a:lnTo>
                      <a:pt x="10903" y="21600"/>
                    </a:lnTo>
                    <a:lnTo>
                      <a:pt x="13938" y="21600"/>
                    </a:lnTo>
                    <a:lnTo>
                      <a:pt x="13938" y="0"/>
                    </a:lnTo>
                    <a:lnTo>
                      <a:pt x="10903" y="0"/>
                    </a:lnTo>
                    <a:close/>
                    <a:moveTo>
                      <a:pt x="6882" y="3632"/>
                    </a:moveTo>
                    <a:lnTo>
                      <a:pt x="0" y="7294"/>
                    </a:lnTo>
                    <a:cubicBezTo>
                      <a:pt x="0" y="9002"/>
                      <a:pt x="0" y="10711"/>
                      <a:pt x="0" y="12420"/>
                    </a:cubicBezTo>
                    <a:cubicBezTo>
                      <a:pt x="0" y="15481"/>
                      <a:pt x="0" y="18539"/>
                      <a:pt x="0" y="21600"/>
                    </a:cubicBezTo>
                    <a:lnTo>
                      <a:pt x="5408" y="21600"/>
                    </a:lnTo>
                    <a:lnTo>
                      <a:pt x="5408" y="9690"/>
                    </a:lnTo>
                    <a:lnTo>
                      <a:pt x="6882" y="9690"/>
                    </a:lnTo>
                    <a:lnTo>
                      <a:pt x="6882" y="3632"/>
                    </a:lnTo>
                    <a:close/>
                    <a:moveTo>
                      <a:pt x="4118" y="5933"/>
                    </a:moveTo>
                    <a:lnTo>
                      <a:pt x="5451" y="5933"/>
                    </a:lnTo>
                    <a:lnTo>
                      <a:pt x="5451" y="6850"/>
                    </a:lnTo>
                    <a:lnTo>
                      <a:pt x="4118" y="6850"/>
                    </a:lnTo>
                    <a:lnTo>
                      <a:pt x="4118" y="5933"/>
                    </a:lnTo>
                    <a:close/>
                    <a:moveTo>
                      <a:pt x="1431" y="7671"/>
                    </a:moveTo>
                    <a:lnTo>
                      <a:pt x="2775" y="7671"/>
                    </a:lnTo>
                    <a:lnTo>
                      <a:pt x="2775" y="8581"/>
                    </a:lnTo>
                    <a:lnTo>
                      <a:pt x="1431" y="8581"/>
                    </a:lnTo>
                    <a:lnTo>
                      <a:pt x="1431" y="7671"/>
                    </a:lnTo>
                    <a:close/>
                    <a:moveTo>
                      <a:pt x="4118" y="7671"/>
                    </a:moveTo>
                    <a:lnTo>
                      <a:pt x="5451" y="7671"/>
                    </a:lnTo>
                    <a:lnTo>
                      <a:pt x="5451" y="8581"/>
                    </a:lnTo>
                    <a:lnTo>
                      <a:pt x="4118" y="8581"/>
                    </a:lnTo>
                    <a:lnTo>
                      <a:pt x="4118" y="7671"/>
                    </a:lnTo>
                    <a:close/>
                    <a:moveTo>
                      <a:pt x="5907" y="10016"/>
                    </a:moveTo>
                    <a:lnTo>
                      <a:pt x="5907" y="15741"/>
                    </a:lnTo>
                    <a:lnTo>
                      <a:pt x="5907" y="15875"/>
                    </a:lnTo>
                    <a:lnTo>
                      <a:pt x="5907" y="21600"/>
                    </a:lnTo>
                    <a:lnTo>
                      <a:pt x="10415" y="21600"/>
                    </a:lnTo>
                    <a:lnTo>
                      <a:pt x="10415" y="15875"/>
                    </a:lnTo>
                    <a:lnTo>
                      <a:pt x="10415" y="15741"/>
                    </a:lnTo>
                    <a:lnTo>
                      <a:pt x="10415" y="10016"/>
                    </a:lnTo>
                    <a:lnTo>
                      <a:pt x="5907" y="10016"/>
                    </a:lnTo>
                    <a:close/>
                    <a:moveTo>
                      <a:pt x="6665" y="10452"/>
                    </a:moveTo>
                    <a:lnTo>
                      <a:pt x="7695" y="10452"/>
                    </a:lnTo>
                    <a:lnTo>
                      <a:pt x="7695" y="11155"/>
                    </a:lnTo>
                    <a:lnTo>
                      <a:pt x="6665" y="11155"/>
                    </a:lnTo>
                    <a:lnTo>
                      <a:pt x="6665" y="10452"/>
                    </a:lnTo>
                    <a:close/>
                    <a:moveTo>
                      <a:pt x="8594" y="10452"/>
                    </a:moveTo>
                    <a:lnTo>
                      <a:pt x="9613" y="10452"/>
                    </a:lnTo>
                    <a:lnTo>
                      <a:pt x="9613" y="11155"/>
                    </a:lnTo>
                    <a:lnTo>
                      <a:pt x="8594" y="11155"/>
                    </a:lnTo>
                    <a:lnTo>
                      <a:pt x="8594" y="10452"/>
                    </a:lnTo>
                    <a:close/>
                    <a:moveTo>
                      <a:pt x="14425" y="11333"/>
                    </a:moveTo>
                    <a:lnTo>
                      <a:pt x="14425" y="16407"/>
                    </a:lnTo>
                    <a:lnTo>
                      <a:pt x="14425" y="16533"/>
                    </a:lnTo>
                    <a:lnTo>
                      <a:pt x="14425" y="21600"/>
                    </a:lnTo>
                    <a:lnTo>
                      <a:pt x="17601" y="21600"/>
                    </a:lnTo>
                    <a:lnTo>
                      <a:pt x="18424" y="21600"/>
                    </a:lnTo>
                    <a:lnTo>
                      <a:pt x="21600" y="21600"/>
                    </a:lnTo>
                    <a:lnTo>
                      <a:pt x="21600" y="16533"/>
                    </a:lnTo>
                    <a:lnTo>
                      <a:pt x="21600" y="16407"/>
                    </a:lnTo>
                    <a:lnTo>
                      <a:pt x="21600" y="11333"/>
                    </a:lnTo>
                    <a:lnTo>
                      <a:pt x="18424" y="11333"/>
                    </a:lnTo>
                    <a:lnTo>
                      <a:pt x="17601" y="11333"/>
                    </a:lnTo>
                    <a:lnTo>
                      <a:pt x="14425" y="11333"/>
                    </a:lnTo>
                    <a:close/>
                    <a:moveTo>
                      <a:pt x="15097" y="11725"/>
                    </a:moveTo>
                    <a:lnTo>
                      <a:pt x="16008" y="11725"/>
                    </a:lnTo>
                    <a:lnTo>
                      <a:pt x="16008" y="12346"/>
                    </a:lnTo>
                    <a:lnTo>
                      <a:pt x="15097" y="12346"/>
                    </a:lnTo>
                    <a:lnTo>
                      <a:pt x="15097" y="11725"/>
                    </a:lnTo>
                    <a:close/>
                    <a:moveTo>
                      <a:pt x="16810" y="11725"/>
                    </a:moveTo>
                    <a:lnTo>
                      <a:pt x="17601" y="11725"/>
                    </a:lnTo>
                    <a:lnTo>
                      <a:pt x="17601" y="12346"/>
                    </a:lnTo>
                    <a:lnTo>
                      <a:pt x="16810" y="12346"/>
                    </a:lnTo>
                    <a:lnTo>
                      <a:pt x="16810" y="11725"/>
                    </a:lnTo>
                    <a:close/>
                    <a:moveTo>
                      <a:pt x="18424" y="11725"/>
                    </a:moveTo>
                    <a:lnTo>
                      <a:pt x="19183" y="11725"/>
                    </a:lnTo>
                    <a:lnTo>
                      <a:pt x="19183" y="12346"/>
                    </a:lnTo>
                    <a:lnTo>
                      <a:pt x="18424" y="12346"/>
                    </a:lnTo>
                    <a:lnTo>
                      <a:pt x="18424" y="11725"/>
                    </a:lnTo>
                    <a:close/>
                    <a:moveTo>
                      <a:pt x="19985" y="11725"/>
                    </a:moveTo>
                    <a:lnTo>
                      <a:pt x="20885" y="11725"/>
                    </a:lnTo>
                    <a:lnTo>
                      <a:pt x="20885" y="12346"/>
                    </a:lnTo>
                    <a:lnTo>
                      <a:pt x="19985" y="12346"/>
                    </a:lnTo>
                    <a:lnTo>
                      <a:pt x="19985" y="11725"/>
                    </a:lnTo>
                    <a:close/>
                    <a:moveTo>
                      <a:pt x="6665" y="11880"/>
                    </a:moveTo>
                    <a:lnTo>
                      <a:pt x="7695" y="11880"/>
                    </a:lnTo>
                    <a:lnTo>
                      <a:pt x="7695" y="12583"/>
                    </a:lnTo>
                    <a:lnTo>
                      <a:pt x="6665" y="12583"/>
                    </a:lnTo>
                    <a:lnTo>
                      <a:pt x="6665" y="11880"/>
                    </a:lnTo>
                    <a:close/>
                    <a:moveTo>
                      <a:pt x="8594" y="11880"/>
                    </a:moveTo>
                    <a:lnTo>
                      <a:pt x="9613" y="11880"/>
                    </a:lnTo>
                    <a:lnTo>
                      <a:pt x="9613" y="12583"/>
                    </a:lnTo>
                    <a:lnTo>
                      <a:pt x="8594" y="12583"/>
                    </a:lnTo>
                    <a:lnTo>
                      <a:pt x="8594" y="11880"/>
                    </a:lnTo>
                    <a:close/>
                    <a:moveTo>
                      <a:pt x="15097" y="12990"/>
                    </a:moveTo>
                    <a:lnTo>
                      <a:pt x="16008" y="12990"/>
                    </a:lnTo>
                    <a:lnTo>
                      <a:pt x="16008" y="13611"/>
                    </a:lnTo>
                    <a:lnTo>
                      <a:pt x="15097" y="13611"/>
                    </a:lnTo>
                    <a:lnTo>
                      <a:pt x="15097" y="12990"/>
                    </a:lnTo>
                    <a:close/>
                    <a:moveTo>
                      <a:pt x="16810" y="12990"/>
                    </a:moveTo>
                    <a:lnTo>
                      <a:pt x="17601" y="12990"/>
                    </a:lnTo>
                    <a:lnTo>
                      <a:pt x="17601" y="13611"/>
                    </a:lnTo>
                    <a:lnTo>
                      <a:pt x="16810" y="13611"/>
                    </a:lnTo>
                    <a:lnTo>
                      <a:pt x="16810" y="12990"/>
                    </a:lnTo>
                    <a:close/>
                    <a:moveTo>
                      <a:pt x="18424" y="12990"/>
                    </a:moveTo>
                    <a:lnTo>
                      <a:pt x="19183" y="12990"/>
                    </a:lnTo>
                    <a:lnTo>
                      <a:pt x="19183" y="13611"/>
                    </a:lnTo>
                    <a:lnTo>
                      <a:pt x="18424" y="13611"/>
                    </a:lnTo>
                    <a:lnTo>
                      <a:pt x="18424" y="12990"/>
                    </a:lnTo>
                    <a:close/>
                    <a:moveTo>
                      <a:pt x="19985" y="12990"/>
                    </a:moveTo>
                    <a:lnTo>
                      <a:pt x="20885" y="12990"/>
                    </a:lnTo>
                    <a:lnTo>
                      <a:pt x="20885" y="13611"/>
                    </a:lnTo>
                    <a:lnTo>
                      <a:pt x="19985" y="13611"/>
                    </a:lnTo>
                    <a:lnTo>
                      <a:pt x="19985" y="12990"/>
                    </a:lnTo>
                    <a:close/>
                    <a:moveTo>
                      <a:pt x="6665" y="13315"/>
                    </a:moveTo>
                    <a:lnTo>
                      <a:pt x="7695" y="13315"/>
                    </a:lnTo>
                    <a:lnTo>
                      <a:pt x="7695" y="14018"/>
                    </a:lnTo>
                    <a:lnTo>
                      <a:pt x="6665" y="14018"/>
                    </a:lnTo>
                    <a:lnTo>
                      <a:pt x="6665" y="13315"/>
                    </a:lnTo>
                    <a:close/>
                    <a:moveTo>
                      <a:pt x="8594" y="13315"/>
                    </a:moveTo>
                    <a:lnTo>
                      <a:pt x="9613" y="13315"/>
                    </a:lnTo>
                    <a:lnTo>
                      <a:pt x="9613" y="14018"/>
                    </a:lnTo>
                    <a:lnTo>
                      <a:pt x="8594" y="14018"/>
                    </a:lnTo>
                    <a:lnTo>
                      <a:pt x="8594" y="13315"/>
                    </a:lnTo>
                    <a:close/>
                    <a:moveTo>
                      <a:pt x="15097" y="14255"/>
                    </a:moveTo>
                    <a:lnTo>
                      <a:pt x="16008" y="14255"/>
                    </a:lnTo>
                    <a:lnTo>
                      <a:pt x="16008" y="14883"/>
                    </a:lnTo>
                    <a:lnTo>
                      <a:pt x="15097" y="14883"/>
                    </a:lnTo>
                    <a:lnTo>
                      <a:pt x="15097" y="14255"/>
                    </a:lnTo>
                    <a:close/>
                    <a:moveTo>
                      <a:pt x="16810" y="14255"/>
                    </a:moveTo>
                    <a:lnTo>
                      <a:pt x="17601" y="14255"/>
                    </a:lnTo>
                    <a:lnTo>
                      <a:pt x="17601" y="14883"/>
                    </a:lnTo>
                    <a:lnTo>
                      <a:pt x="16810" y="14883"/>
                    </a:lnTo>
                    <a:lnTo>
                      <a:pt x="16810" y="14255"/>
                    </a:lnTo>
                    <a:close/>
                    <a:moveTo>
                      <a:pt x="18424" y="14255"/>
                    </a:moveTo>
                    <a:lnTo>
                      <a:pt x="19183" y="14255"/>
                    </a:lnTo>
                    <a:lnTo>
                      <a:pt x="19183" y="14883"/>
                    </a:lnTo>
                    <a:lnTo>
                      <a:pt x="18424" y="14883"/>
                    </a:lnTo>
                    <a:lnTo>
                      <a:pt x="18424" y="14255"/>
                    </a:lnTo>
                    <a:close/>
                    <a:moveTo>
                      <a:pt x="19985" y="14255"/>
                    </a:moveTo>
                    <a:lnTo>
                      <a:pt x="20885" y="14255"/>
                    </a:lnTo>
                    <a:lnTo>
                      <a:pt x="20885" y="14883"/>
                    </a:lnTo>
                    <a:lnTo>
                      <a:pt x="19985" y="14883"/>
                    </a:lnTo>
                    <a:lnTo>
                      <a:pt x="19985" y="14255"/>
                    </a:lnTo>
                    <a:close/>
                    <a:moveTo>
                      <a:pt x="6665" y="14750"/>
                    </a:moveTo>
                    <a:lnTo>
                      <a:pt x="7695" y="14750"/>
                    </a:lnTo>
                    <a:lnTo>
                      <a:pt x="7695" y="15445"/>
                    </a:lnTo>
                    <a:lnTo>
                      <a:pt x="6665" y="15445"/>
                    </a:lnTo>
                    <a:lnTo>
                      <a:pt x="6665" y="14750"/>
                    </a:lnTo>
                    <a:close/>
                    <a:moveTo>
                      <a:pt x="8594" y="14750"/>
                    </a:moveTo>
                    <a:lnTo>
                      <a:pt x="9613" y="14750"/>
                    </a:lnTo>
                    <a:lnTo>
                      <a:pt x="9613" y="15445"/>
                    </a:lnTo>
                    <a:lnTo>
                      <a:pt x="8594" y="15445"/>
                    </a:lnTo>
                    <a:lnTo>
                      <a:pt x="8594" y="14750"/>
                    </a:lnTo>
                    <a:close/>
                    <a:moveTo>
                      <a:pt x="15097" y="15527"/>
                    </a:moveTo>
                    <a:lnTo>
                      <a:pt x="16008" y="15527"/>
                    </a:lnTo>
                    <a:lnTo>
                      <a:pt x="16008" y="16148"/>
                    </a:lnTo>
                    <a:lnTo>
                      <a:pt x="15097" y="16148"/>
                    </a:lnTo>
                    <a:lnTo>
                      <a:pt x="15097" y="15527"/>
                    </a:lnTo>
                    <a:close/>
                    <a:moveTo>
                      <a:pt x="16810" y="15527"/>
                    </a:moveTo>
                    <a:lnTo>
                      <a:pt x="17601" y="15527"/>
                    </a:lnTo>
                    <a:lnTo>
                      <a:pt x="17601" y="16148"/>
                    </a:lnTo>
                    <a:lnTo>
                      <a:pt x="16810" y="16148"/>
                    </a:lnTo>
                    <a:lnTo>
                      <a:pt x="16810" y="15527"/>
                    </a:lnTo>
                    <a:close/>
                    <a:moveTo>
                      <a:pt x="18424" y="15527"/>
                    </a:moveTo>
                    <a:lnTo>
                      <a:pt x="19183" y="15527"/>
                    </a:lnTo>
                    <a:lnTo>
                      <a:pt x="19183" y="16148"/>
                    </a:lnTo>
                    <a:lnTo>
                      <a:pt x="18424" y="16148"/>
                    </a:lnTo>
                    <a:lnTo>
                      <a:pt x="18424" y="15527"/>
                    </a:lnTo>
                    <a:close/>
                    <a:moveTo>
                      <a:pt x="19985" y="15527"/>
                    </a:moveTo>
                    <a:lnTo>
                      <a:pt x="20885" y="15527"/>
                    </a:lnTo>
                    <a:lnTo>
                      <a:pt x="20885" y="16148"/>
                    </a:lnTo>
                    <a:lnTo>
                      <a:pt x="19985" y="16148"/>
                    </a:lnTo>
                    <a:lnTo>
                      <a:pt x="19985" y="15527"/>
                    </a:lnTo>
                    <a:close/>
                    <a:moveTo>
                      <a:pt x="6665" y="16178"/>
                    </a:moveTo>
                    <a:lnTo>
                      <a:pt x="7695" y="16178"/>
                    </a:lnTo>
                    <a:lnTo>
                      <a:pt x="7695" y="16873"/>
                    </a:lnTo>
                    <a:lnTo>
                      <a:pt x="6665" y="16873"/>
                    </a:lnTo>
                    <a:lnTo>
                      <a:pt x="6665" y="16178"/>
                    </a:lnTo>
                    <a:close/>
                    <a:moveTo>
                      <a:pt x="8594" y="16178"/>
                    </a:moveTo>
                    <a:lnTo>
                      <a:pt x="9613" y="16178"/>
                    </a:lnTo>
                    <a:lnTo>
                      <a:pt x="9613" y="16873"/>
                    </a:lnTo>
                    <a:lnTo>
                      <a:pt x="8594" y="16873"/>
                    </a:lnTo>
                    <a:lnTo>
                      <a:pt x="8594" y="16178"/>
                    </a:lnTo>
                    <a:close/>
                    <a:moveTo>
                      <a:pt x="15097" y="16792"/>
                    </a:moveTo>
                    <a:lnTo>
                      <a:pt x="16008" y="16792"/>
                    </a:lnTo>
                    <a:lnTo>
                      <a:pt x="16008" y="17413"/>
                    </a:lnTo>
                    <a:lnTo>
                      <a:pt x="15097" y="17413"/>
                    </a:lnTo>
                    <a:lnTo>
                      <a:pt x="15097" y="16792"/>
                    </a:lnTo>
                    <a:close/>
                    <a:moveTo>
                      <a:pt x="16810" y="16792"/>
                    </a:moveTo>
                    <a:lnTo>
                      <a:pt x="17601" y="16792"/>
                    </a:lnTo>
                    <a:lnTo>
                      <a:pt x="17601" y="17413"/>
                    </a:lnTo>
                    <a:lnTo>
                      <a:pt x="16810" y="17413"/>
                    </a:lnTo>
                    <a:lnTo>
                      <a:pt x="16810" y="16792"/>
                    </a:lnTo>
                    <a:close/>
                    <a:moveTo>
                      <a:pt x="18424" y="16792"/>
                    </a:moveTo>
                    <a:lnTo>
                      <a:pt x="19183" y="16792"/>
                    </a:lnTo>
                    <a:lnTo>
                      <a:pt x="19183" y="17413"/>
                    </a:lnTo>
                    <a:lnTo>
                      <a:pt x="18424" y="17413"/>
                    </a:lnTo>
                    <a:lnTo>
                      <a:pt x="18424" y="16792"/>
                    </a:lnTo>
                    <a:close/>
                    <a:moveTo>
                      <a:pt x="19985" y="16792"/>
                    </a:moveTo>
                    <a:lnTo>
                      <a:pt x="20885" y="16792"/>
                    </a:lnTo>
                    <a:lnTo>
                      <a:pt x="20885" y="17413"/>
                    </a:lnTo>
                    <a:lnTo>
                      <a:pt x="19985" y="17413"/>
                    </a:lnTo>
                    <a:lnTo>
                      <a:pt x="19985" y="16792"/>
                    </a:lnTo>
                    <a:close/>
                    <a:moveTo>
                      <a:pt x="6665" y="17605"/>
                    </a:moveTo>
                    <a:lnTo>
                      <a:pt x="7695" y="17605"/>
                    </a:lnTo>
                    <a:lnTo>
                      <a:pt x="7695" y="18301"/>
                    </a:lnTo>
                    <a:lnTo>
                      <a:pt x="6665" y="18301"/>
                    </a:lnTo>
                    <a:lnTo>
                      <a:pt x="6665" y="17605"/>
                    </a:lnTo>
                    <a:close/>
                    <a:moveTo>
                      <a:pt x="8594" y="17605"/>
                    </a:moveTo>
                    <a:lnTo>
                      <a:pt x="9613" y="17605"/>
                    </a:lnTo>
                    <a:lnTo>
                      <a:pt x="9613" y="18301"/>
                    </a:lnTo>
                    <a:lnTo>
                      <a:pt x="8594" y="18301"/>
                    </a:lnTo>
                    <a:lnTo>
                      <a:pt x="8594" y="17605"/>
                    </a:lnTo>
                    <a:close/>
                    <a:moveTo>
                      <a:pt x="15097" y="18064"/>
                    </a:moveTo>
                    <a:lnTo>
                      <a:pt x="16008" y="18064"/>
                    </a:lnTo>
                    <a:lnTo>
                      <a:pt x="16008" y="18678"/>
                    </a:lnTo>
                    <a:lnTo>
                      <a:pt x="15097" y="18678"/>
                    </a:lnTo>
                    <a:lnTo>
                      <a:pt x="15097" y="18064"/>
                    </a:lnTo>
                    <a:close/>
                    <a:moveTo>
                      <a:pt x="16810" y="18064"/>
                    </a:moveTo>
                    <a:lnTo>
                      <a:pt x="17601" y="18064"/>
                    </a:lnTo>
                    <a:lnTo>
                      <a:pt x="17601" y="18678"/>
                    </a:lnTo>
                    <a:lnTo>
                      <a:pt x="16810" y="18678"/>
                    </a:lnTo>
                    <a:lnTo>
                      <a:pt x="16810" y="18064"/>
                    </a:lnTo>
                    <a:close/>
                    <a:moveTo>
                      <a:pt x="18424" y="18064"/>
                    </a:moveTo>
                    <a:lnTo>
                      <a:pt x="19183" y="18064"/>
                    </a:lnTo>
                    <a:lnTo>
                      <a:pt x="19183" y="18678"/>
                    </a:lnTo>
                    <a:lnTo>
                      <a:pt x="18424" y="18678"/>
                    </a:lnTo>
                    <a:lnTo>
                      <a:pt x="18424" y="18064"/>
                    </a:lnTo>
                    <a:close/>
                    <a:moveTo>
                      <a:pt x="19985" y="18064"/>
                    </a:moveTo>
                    <a:lnTo>
                      <a:pt x="20885" y="18064"/>
                    </a:lnTo>
                    <a:lnTo>
                      <a:pt x="20885" y="18678"/>
                    </a:lnTo>
                    <a:lnTo>
                      <a:pt x="19985" y="18678"/>
                    </a:lnTo>
                    <a:lnTo>
                      <a:pt x="19985" y="18064"/>
                    </a:lnTo>
                    <a:close/>
                    <a:moveTo>
                      <a:pt x="6665" y="19033"/>
                    </a:moveTo>
                    <a:lnTo>
                      <a:pt x="7695" y="19033"/>
                    </a:lnTo>
                    <a:lnTo>
                      <a:pt x="7695" y="19736"/>
                    </a:lnTo>
                    <a:lnTo>
                      <a:pt x="6665" y="19736"/>
                    </a:lnTo>
                    <a:lnTo>
                      <a:pt x="6665" y="19033"/>
                    </a:lnTo>
                    <a:close/>
                    <a:moveTo>
                      <a:pt x="8594" y="19033"/>
                    </a:moveTo>
                    <a:lnTo>
                      <a:pt x="9613" y="19033"/>
                    </a:lnTo>
                    <a:lnTo>
                      <a:pt x="9613" y="19736"/>
                    </a:lnTo>
                    <a:lnTo>
                      <a:pt x="8594" y="19736"/>
                    </a:lnTo>
                    <a:lnTo>
                      <a:pt x="8594" y="19033"/>
                    </a:lnTo>
                    <a:close/>
                    <a:moveTo>
                      <a:pt x="15097" y="19329"/>
                    </a:moveTo>
                    <a:lnTo>
                      <a:pt x="16008" y="19329"/>
                    </a:lnTo>
                    <a:lnTo>
                      <a:pt x="16008" y="19950"/>
                    </a:lnTo>
                    <a:lnTo>
                      <a:pt x="15097" y="19950"/>
                    </a:lnTo>
                    <a:lnTo>
                      <a:pt x="15097" y="19329"/>
                    </a:lnTo>
                    <a:close/>
                    <a:moveTo>
                      <a:pt x="16810" y="19329"/>
                    </a:moveTo>
                    <a:lnTo>
                      <a:pt x="17601" y="19329"/>
                    </a:lnTo>
                    <a:lnTo>
                      <a:pt x="17601" y="19950"/>
                    </a:lnTo>
                    <a:lnTo>
                      <a:pt x="16810" y="19950"/>
                    </a:lnTo>
                    <a:lnTo>
                      <a:pt x="16810" y="19329"/>
                    </a:lnTo>
                    <a:close/>
                    <a:moveTo>
                      <a:pt x="18424" y="19329"/>
                    </a:moveTo>
                    <a:lnTo>
                      <a:pt x="19183" y="19329"/>
                    </a:lnTo>
                    <a:lnTo>
                      <a:pt x="19183" y="19950"/>
                    </a:lnTo>
                    <a:lnTo>
                      <a:pt x="18424" y="19950"/>
                    </a:lnTo>
                    <a:lnTo>
                      <a:pt x="18424" y="19329"/>
                    </a:lnTo>
                    <a:close/>
                    <a:moveTo>
                      <a:pt x="19985" y="19329"/>
                    </a:moveTo>
                    <a:lnTo>
                      <a:pt x="20885" y="19329"/>
                    </a:lnTo>
                    <a:lnTo>
                      <a:pt x="20885" y="19950"/>
                    </a:lnTo>
                    <a:lnTo>
                      <a:pt x="19985" y="19950"/>
                    </a:lnTo>
                    <a:lnTo>
                      <a:pt x="19985" y="19329"/>
                    </a:lnTo>
                    <a:close/>
                    <a:moveTo>
                      <a:pt x="6665" y="20468"/>
                    </a:moveTo>
                    <a:lnTo>
                      <a:pt x="7695" y="20468"/>
                    </a:lnTo>
                    <a:lnTo>
                      <a:pt x="7695" y="21171"/>
                    </a:lnTo>
                    <a:lnTo>
                      <a:pt x="6665" y="21171"/>
                    </a:lnTo>
                    <a:lnTo>
                      <a:pt x="6665" y="20468"/>
                    </a:lnTo>
                    <a:close/>
                    <a:moveTo>
                      <a:pt x="8594" y="20468"/>
                    </a:moveTo>
                    <a:lnTo>
                      <a:pt x="9613" y="20468"/>
                    </a:lnTo>
                    <a:lnTo>
                      <a:pt x="9613" y="21171"/>
                    </a:lnTo>
                    <a:lnTo>
                      <a:pt x="8594" y="21171"/>
                    </a:lnTo>
                    <a:lnTo>
                      <a:pt x="8594" y="20468"/>
                    </a:lnTo>
                    <a:close/>
                    <a:moveTo>
                      <a:pt x="15097" y="20594"/>
                    </a:moveTo>
                    <a:lnTo>
                      <a:pt x="16008" y="20594"/>
                    </a:lnTo>
                    <a:lnTo>
                      <a:pt x="16008" y="21215"/>
                    </a:lnTo>
                    <a:lnTo>
                      <a:pt x="15097" y="21215"/>
                    </a:lnTo>
                    <a:lnTo>
                      <a:pt x="15097" y="20594"/>
                    </a:lnTo>
                    <a:close/>
                    <a:moveTo>
                      <a:pt x="16810" y="20594"/>
                    </a:moveTo>
                    <a:lnTo>
                      <a:pt x="17601" y="20594"/>
                    </a:lnTo>
                    <a:lnTo>
                      <a:pt x="17601" y="21215"/>
                    </a:lnTo>
                    <a:lnTo>
                      <a:pt x="16810" y="21215"/>
                    </a:lnTo>
                    <a:lnTo>
                      <a:pt x="16810" y="20594"/>
                    </a:lnTo>
                    <a:close/>
                    <a:moveTo>
                      <a:pt x="18424" y="20594"/>
                    </a:moveTo>
                    <a:lnTo>
                      <a:pt x="19183" y="20594"/>
                    </a:lnTo>
                    <a:lnTo>
                      <a:pt x="19183" y="21215"/>
                    </a:lnTo>
                    <a:lnTo>
                      <a:pt x="18424" y="21215"/>
                    </a:lnTo>
                    <a:lnTo>
                      <a:pt x="18424" y="20594"/>
                    </a:lnTo>
                    <a:close/>
                    <a:moveTo>
                      <a:pt x="19985" y="20594"/>
                    </a:moveTo>
                    <a:lnTo>
                      <a:pt x="20885" y="20594"/>
                    </a:lnTo>
                    <a:lnTo>
                      <a:pt x="20885" y="21215"/>
                    </a:lnTo>
                    <a:lnTo>
                      <a:pt x="19985" y="21215"/>
                    </a:lnTo>
                    <a:lnTo>
                      <a:pt x="19985" y="20594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6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Shape 63501">
                <a:extLst>
                  <a:ext uri="{FF2B5EF4-FFF2-40B4-BE49-F238E27FC236}">
                    <a16:creationId xmlns:a16="http://schemas.microsoft.com/office/drawing/2014/main" id="{CBF314FB-EF2A-EB4A-9B86-7974F35C15E2}"/>
                  </a:ext>
                </a:extLst>
              </p:cNvPr>
              <p:cNvSpPr/>
              <p:nvPr/>
            </p:nvSpPr>
            <p:spPr>
              <a:xfrm rot="1800000">
                <a:off x="2612165" y="649551"/>
                <a:ext cx="629695" cy="788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3" y="0"/>
                    </a:moveTo>
                    <a:lnTo>
                      <a:pt x="10543" y="21600"/>
                    </a:lnTo>
                    <a:lnTo>
                      <a:pt x="14229" y="21600"/>
                    </a:lnTo>
                    <a:lnTo>
                      <a:pt x="14229" y="0"/>
                    </a:lnTo>
                    <a:lnTo>
                      <a:pt x="10543" y="0"/>
                    </a:lnTo>
                    <a:close/>
                    <a:moveTo>
                      <a:pt x="14821" y="4206"/>
                    </a:moveTo>
                    <a:lnTo>
                      <a:pt x="14821" y="10800"/>
                    </a:lnTo>
                    <a:lnTo>
                      <a:pt x="19665" y="10800"/>
                    </a:lnTo>
                    <a:lnTo>
                      <a:pt x="19665" y="4206"/>
                    </a:lnTo>
                    <a:lnTo>
                      <a:pt x="14821" y="4206"/>
                    </a:lnTo>
                    <a:close/>
                    <a:moveTo>
                      <a:pt x="0" y="4932"/>
                    </a:moveTo>
                    <a:lnTo>
                      <a:pt x="0" y="21600"/>
                    </a:lnTo>
                    <a:lnTo>
                      <a:pt x="4410" y="21600"/>
                    </a:lnTo>
                    <a:lnTo>
                      <a:pt x="5555" y="21600"/>
                    </a:lnTo>
                    <a:lnTo>
                      <a:pt x="9951" y="21600"/>
                    </a:lnTo>
                    <a:lnTo>
                      <a:pt x="9951" y="4932"/>
                    </a:lnTo>
                    <a:lnTo>
                      <a:pt x="5555" y="4932"/>
                    </a:lnTo>
                    <a:lnTo>
                      <a:pt x="4410" y="4932"/>
                    </a:lnTo>
                    <a:lnTo>
                      <a:pt x="0" y="4932"/>
                    </a:lnTo>
                    <a:close/>
                    <a:moveTo>
                      <a:pt x="948" y="5563"/>
                    </a:moveTo>
                    <a:lnTo>
                      <a:pt x="2198" y="5563"/>
                    </a:lnTo>
                    <a:lnTo>
                      <a:pt x="2198" y="6573"/>
                    </a:lnTo>
                    <a:lnTo>
                      <a:pt x="948" y="6573"/>
                    </a:lnTo>
                    <a:lnTo>
                      <a:pt x="948" y="5563"/>
                    </a:lnTo>
                    <a:close/>
                    <a:moveTo>
                      <a:pt x="3304" y="5563"/>
                    </a:moveTo>
                    <a:lnTo>
                      <a:pt x="4410" y="5563"/>
                    </a:lnTo>
                    <a:lnTo>
                      <a:pt x="4410" y="6573"/>
                    </a:lnTo>
                    <a:lnTo>
                      <a:pt x="3304" y="6573"/>
                    </a:lnTo>
                    <a:lnTo>
                      <a:pt x="3304" y="5563"/>
                    </a:lnTo>
                    <a:close/>
                    <a:moveTo>
                      <a:pt x="5555" y="5563"/>
                    </a:moveTo>
                    <a:lnTo>
                      <a:pt x="6608" y="5563"/>
                    </a:lnTo>
                    <a:lnTo>
                      <a:pt x="6608" y="6573"/>
                    </a:lnTo>
                    <a:lnTo>
                      <a:pt x="5555" y="6573"/>
                    </a:lnTo>
                    <a:lnTo>
                      <a:pt x="5555" y="5563"/>
                    </a:lnTo>
                    <a:close/>
                    <a:moveTo>
                      <a:pt x="7713" y="5563"/>
                    </a:moveTo>
                    <a:lnTo>
                      <a:pt x="8977" y="5563"/>
                    </a:lnTo>
                    <a:lnTo>
                      <a:pt x="8977" y="6573"/>
                    </a:lnTo>
                    <a:lnTo>
                      <a:pt x="7713" y="6573"/>
                    </a:lnTo>
                    <a:lnTo>
                      <a:pt x="7713" y="5563"/>
                    </a:lnTo>
                    <a:close/>
                    <a:moveTo>
                      <a:pt x="948" y="7614"/>
                    </a:moveTo>
                    <a:lnTo>
                      <a:pt x="2198" y="7614"/>
                    </a:lnTo>
                    <a:lnTo>
                      <a:pt x="2198" y="8623"/>
                    </a:lnTo>
                    <a:lnTo>
                      <a:pt x="948" y="8623"/>
                    </a:lnTo>
                    <a:lnTo>
                      <a:pt x="948" y="7614"/>
                    </a:lnTo>
                    <a:close/>
                    <a:moveTo>
                      <a:pt x="3304" y="7614"/>
                    </a:moveTo>
                    <a:lnTo>
                      <a:pt x="4410" y="7614"/>
                    </a:lnTo>
                    <a:lnTo>
                      <a:pt x="4410" y="8623"/>
                    </a:lnTo>
                    <a:lnTo>
                      <a:pt x="3304" y="8623"/>
                    </a:lnTo>
                    <a:lnTo>
                      <a:pt x="3304" y="7614"/>
                    </a:lnTo>
                    <a:close/>
                    <a:moveTo>
                      <a:pt x="5555" y="7614"/>
                    </a:moveTo>
                    <a:lnTo>
                      <a:pt x="6608" y="7614"/>
                    </a:lnTo>
                    <a:lnTo>
                      <a:pt x="6608" y="8623"/>
                    </a:lnTo>
                    <a:lnTo>
                      <a:pt x="5555" y="8623"/>
                    </a:lnTo>
                    <a:lnTo>
                      <a:pt x="5555" y="7614"/>
                    </a:lnTo>
                    <a:close/>
                    <a:moveTo>
                      <a:pt x="7713" y="7614"/>
                    </a:moveTo>
                    <a:lnTo>
                      <a:pt x="8977" y="7614"/>
                    </a:lnTo>
                    <a:lnTo>
                      <a:pt x="8977" y="8623"/>
                    </a:lnTo>
                    <a:lnTo>
                      <a:pt x="7713" y="8623"/>
                    </a:lnTo>
                    <a:lnTo>
                      <a:pt x="7713" y="7614"/>
                    </a:lnTo>
                    <a:close/>
                    <a:moveTo>
                      <a:pt x="14821" y="11263"/>
                    </a:moveTo>
                    <a:lnTo>
                      <a:pt x="14821" y="21600"/>
                    </a:lnTo>
                    <a:lnTo>
                      <a:pt x="21600" y="21600"/>
                    </a:lnTo>
                    <a:lnTo>
                      <a:pt x="21600" y="11263"/>
                    </a:lnTo>
                    <a:lnTo>
                      <a:pt x="14821" y="11263"/>
                    </a:lnTo>
                    <a:close/>
                    <a:moveTo>
                      <a:pt x="16006" y="12125"/>
                    </a:moveTo>
                    <a:lnTo>
                      <a:pt x="17533" y="12125"/>
                    </a:lnTo>
                    <a:lnTo>
                      <a:pt x="17533" y="13345"/>
                    </a:lnTo>
                    <a:lnTo>
                      <a:pt x="16006" y="13345"/>
                    </a:lnTo>
                    <a:lnTo>
                      <a:pt x="16006" y="12125"/>
                    </a:lnTo>
                    <a:close/>
                    <a:moveTo>
                      <a:pt x="18875" y="12125"/>
                    </a:moveTo>
                    <a:lnTo>
                      <a:pt x="20402" y="12125"/>
                    </a:lnTo>
                    <a:lnTo>
                      <a:pt x="20402" y="13345"/>
                    </a:lnTo>
                    <a:lnTo>
                      <a:pt x="18875" y="13345"/>
                    </a:lnTo>
                    <a:lnTo>
                      <a:pt x="18875" y="12125"/>
                    </a:lnTo>
                    <a:close/>
                    <a:moveTo>
                      <a:pt x="16006" y="14617"/>
                    </a:moveTo>
                    <a:lnTo>
                      <a:pt x="17533" y="14617"/>
                    </a:lnTo>
                    <a:lnTo>
                      <a:pt x="17533" y="15848"/>
                    </a:lnTo>
                    <a:lnTo>
                      <a:pt x="16006" y="15848"/>
                    </a:lnTo>
                    <a:lnTo>
                      <a:pt x="16006" y="14617"/>
                    </a:lnTo>
                    <a:close/>
                    <a:moveTo>
                      <a:pt x="18875" y="14617"/>
                    </a:moveTo>
                    <a:lnTo>
                      <a:pt x="20402" y="14617"/>
                    </a:lnTo>
                    <a:lnTo>
                      <a:pt x="20402" y="15848"/>
                    </a:lnTo>
                    <a:lnTo>
                      <a:pt x="18875" y="15848"/>
                    </a:lnTo>
                    <a:lnTo>
                      <a:pt x="18875" y="14617"/>
                    </a:lnTo>
                    <a:close/>
                    <a:moveTo>
                      <a:pt x="16006" y="17120"/>
                    </a:moveTo>
                    <a:lnTo>
                      <a:pt x="17533" y="17120"/>
                    </a:lnTo>
                    <a:lnTo>
                      <a:pt x="17533" y="18351"/>
                    </a:lnTo>
                    <a:lnTo>
                      <a:pt x="16006" y="18351"/>
                    </a:lnTo>
                    <a:lnTo>
                      <a:pt x="16006" y="17120"/>
                    </a:lnTo>
                    <a:close/>
                    <a:moveTo>
                      <a:pt x="18875" y="17120"/>
                    </a:moveTo>
                    <a:lnTo>
                      <a:pt x="20402" y="17120"/>
                    </a:lnTo>
                    <a:lnTo>
                      <a:pt x="20402" y="18351"/>
                    </a:lnTo>
                    <a:lnTo>
                      <a:pt x="18875" y="18351"/>
                    </a:lnTo>
                    <a:lnTo>
                      <a:pt x="18875" y="17120"/>
                    </a:lnTo>
                    <a:close/>
                    <a:moveTo>
                      <a:pt x="16006" y="19623"/>
                    </a:moveTo>
                    <a:lnTo>
                      <a:pt x="17533" y="19623"/>
                    </a:lnTo>
                    <a:lnTo>
                      <a:pt x="17533" y="20843"/>
                    </a:lnTo>
                    <a:lnTo>
                      <a:pt x="16006" y="20843"/>
                    </a:lnTo>
                    <a:lnTo>
                      <a:pt x="16006" y="19623"/>
                    </a:lnTo>
                    <a:close/>
                    <a:moveTo>
                      <a:pt x="18875" y="19623"/>
                    </a:moveTo>
                    <a:lnTo>
                      <a:pt x="20402" y="19623"/>
                    </a:lnTo>
                    <a:lnTo>
                      <a:pt x="20402" y="20843"/>
                    </a:lnTo>
                    <a:lnTo>
                      <a:pt x="18875" y="20843"/>
                    </a:lnTo>
                    <a:lnTo>
                      <a:pt x="18875" y="19623"/>
                    </a:lnTo>
                    <a:close/>
                  </a:path>
                </a:pathLst>
              </a:cu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6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63505">
              <a:extLst>
                <a:ext uri="{FF2B5EF4-FFF2-40B4-BE49-F238E27FC236}">
                  <a16:creationId xmlns:a16="http://schemas.microsoft.com/office/drawing/2014/main" id="{4522B8F3-E4C7-595C-97FC-E527038268C5}"/>
                </a:ext>
              </a:extLst>
            </p:cNvPr>
            <p:cNvGrpSpPr/>
            <p:nvPr/>
          </p:nvGrpSpPr>
          <p:grpSpPr>
            <a:xfrm>
              <a:off x="310187" y="1055901"/>
              <a:ext cx="3077510" cy="3072828"/>
              <a:chOff x="0" y="0"/>
              <a:chExt cx="3077508" cy="3072827"/>
            </a:xfrm>
          </p:grpSpPr>
          <p:sp>
            <p:nvSpPr>
              <p:cNvPr id="15" name="Shape 63503">
                <a:extLst>
                  <a:ext uri="{FF2B5EF4-FFF2-40B4-BE49-F238E27FC236}">
                    <a16:creationId xmlns:a16="http://schemas.microsoft.com/office/drawing/2014/main" id="{FF4584F4-07E6-CD95-4FBC-F9FE17CB201B}"/>
                  </a:ext>
                </a:extLst>
              </p:cNvPr>
              <p:cNvSpPr/>
              <p:nvPr/>
            </p:nvSpPr>
            <p:spPr>
              <a:xfrm>
                <a:off x="0" y="0"/>
                <a:ext cx="3069807" cy="3072828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4C4C4C"/>
                    </a:solidFill>
                  </a:defRPr>
                </a:pPr>
                <a:endParaRPr kumimoji="0" sz="5063" b="0" i="0" u="none" strike="noStrike" kern="1200" cap="none" spc="0" normalizeH="0" baseline="0" noProof="0" dirty="0">
                  <a:ln>
                    <a:noFill/>
                  </a:ln>
                  <a:solidFill>
                    <a:srgbClr val="4C4C4C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Shape 63504">
                <a:extLst>
                  <a:ext uri="{FF2B5EF4-FFF2-40B4-BE49-F238E27FC236}">
                    <a16:creationId xmlns:a16="http://schemas.microsoft.com/office/drawing/2014/main" id="{2969ECB8-13F0-53BD-C496-E2327A70AE9F}"/>
                  </a:ext>
                </a:extLst>
              </p:cNvPr>
              <p:cNvSpPr/>
              <p:nvPr/>
            </p:nvSpPr>
            <p:spPr>
              <a:xfrm>
                <a:off x="609567" y="27707"/>
                <a:ext cx="2467942" cy="2872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589" extrusionOk="0">
                    <a:moveTo>
                      <a:pt x="10732" y="10893"/>
                    </a:moveTo>
                    <a:cubicBezTo>
                      <a:pt x="10794" y="10887"/>
                      <a:pt x="10623" y="10842"/>
                      <a:pt x="10413" y="10800"/>
                    </a:cubicBezTo>
                    <a:cubicBezTo>
                      <a:pt x="10203" y="10757"/>
                      <a:pt x="9955" y="10718"/>
                      <a:pt x="9863" y="10724"/>
                    </a:cubicBezTo>
                    <a:cubicBezTo>
                      <a:pt x="9903" y="10753"/>
                      <a:pt x="9939" y="10786"/>
                      <a:pt x="9971" y="10821"/>
                    </a:cubicBezTo>
                    <a:cubicBezTo>
                      <a:pt x="10002" y="10857"/>
                      <a:pt x="10030" y="10895"/>
                      <a:pt x="10052" y="10935"/>
                    </a:cubicBezTo>
                    <a:cubicBezTo>
                      <a:pt x="9988" y="10970"/>
                      <a:pt x="9911" y="10964"/>
                      <a:pt x="9834" y="10953"/>
                    </a:cubicBezTo>
                    <a:cubicBezTo>
                      <a:pt x="9756" y="10942"/>
                      <a:pt x="9677" y="10927"/>
                      <a:pt x="9608" y="10943"/>
                    </a:cubicBezTo>
                    <a:cubicBezTo>
                      <a:pt x="9629" y="11075"/>
                      <a:pt x="9909" y="11050"/>
                      <a:pt x="10184" y="10998"/>
                    </a:cubicBezTo>
                    <a:cubicBezTo>
                      <a:pt x="10459" y="10946"/>
                      <a:pt x="10730" y="10868"/>
                      <a:pt x="10732" y="10893"/>
                    </a:cubicBezTo>
                    <a:cubicBezTo>
                      <a:pt x="10854" y="10881"/>
                      <a:pt x="10854" y="10880"/>
                      <a:pt x="10823" y="10883"/>
                    </a:cubicBezTo>
                    <a:cubicBezTo>
                      <a:pt x="10793" y="10885"/>
                      <a:pt x="10732" y="10891"/>
                      <a:pt x="10732" y="10893"/>
                    </a:cubicBezTo>
                    <a:close/>
                    <a:moveTo>
                      <a:pt x="9589" y="10652"/>
                    </a:moveTo>
                    <a:cubicBezTo>
                      <a:pt x="9462" y="10414"/>
                      <a:pt x="8791" y="10337"/>
                      <a:pt x="8541" y="10298"/>
                    </a:cubicBezTo>
                    <a:cubicBezTo>
                      <a:pt x="8428" y="10280"/>
                      <a:pt x="7349" y="10154"/>
                      <a:pt x="7560" y="10427"/>
                    </a:cubicBezTo>
                    <a:cubicBezTo>
                      <a:pt x="7658" y="10411"/>
                      <a:pt x="7790" y="10338"/>
                      <a:pt x="7920" y="10296"/>
                    </a:cubicBezTo>
                    <a:cubicBezTo>
                      <a:pt x="8049" y="10254"/>
                      <a:pt x="8176" y="10243"/>
                      <a:pt x="8263" y="10351"/>
                    </a:cubicBezTo>
                    <a:cubicBezTo>
                      <a:pt x="8337" y="10424"/>
                      <a:pt x="8468" y="10486"/>
                      <a:pt x="8609" y="10534"/>
                    </a:cubicBezTo>
                    <a:cubicBezTo>
                      <a:pt x="8749" y="10581"/>
                      <a:pt x="8897" y="10615"/>
                      <a:pt x="9005" y="10631"/>
                    </a:cubicBezTo>
                    <a:cubicBezTo>
                      <a:pt x="9023" y="10722"/>
                      <a:pt x="8834" y="10819"/>
                      <a:pt x="9145" y="10761"/>
                    </a:cubicBezTo>
                    <a:cubicBezTo>
                      <a:pt x="9291" y="10733"/>
                      <a:pt x="9439" y="10661"/>
                      <a:pt x="9589" y="10652"/>
                    </a:cubicBezTo>
                    <a:cubicBezTo>
                      <a:pt x="9559" y="10596"/>
                      <a:pt x="9558" y="10596"/>
                      <a:pt x="9564" y="10610"/>
                    </a:cubicBezTo>
                    <a:cubicBezTo>
                      <a:pt x="9571" y="10624"/>
                      <a:pt x="9586" y="10653"/>
                      <a:pt x="9589" y="10652"/>
                    </a:cubicBezTo>
                    <a:close/>
                    <a:moveTo>
                      <a:pt x="2547" y="9958"/>
                    </a:moveTo>
                    <a:cubicBezTo>
                      <a:pt x="2251" y="9850"/>
                      <a:pt x="2237" y="9503"/>
                      <a:pt x="2204" y="9169"/>
                    </a:cubicBezTo>
                    <a:cubicBezTo>
                      <a:pt x="2172" y="8836"/>
                      <a:pt x="2120" y="8517"/>
                      <a:pt x="1748" y="8466"/>
                    </a:cubicBezTo>
                    <a:cubicBezTo>
                      <a:pt x="1721" y="8534"/>
                      <a:pt x="1855" y="8719"/>
                      <a:pt x="1938" y="8879"/>
                    </a:cubicBezTo>
                    <a:cubicBezTo>
                      <a:pt x="2022" y="9040"/>
                      <a:pt x="2054" y="9177"/>
                      <a:pt x="1826" y="9149"/>
                    </a:cubicBezTo>
                    <a:cubicBezTo>
                      <a:pt x="1822" y="9195"/>
                      <a:pt x="1981" y="9435"/>
                      <a:pt x="2148" y="9664"/>
                    </a:cubicBezTo>
                    <a:cubicBezTo>
                      <a:pt x="2315" y="9893"/>
                      <a:pt x="2491" y="10111"/>
                      <a:pt x="2521" y="10115"/>
                    </a:cubicBezTo>
                    <a:cubicBezTo>
                      <a:pt x="2524" y="10095"/>
                      <a:pt x="2530" y="10056"/>
                      <a:pt x="2536" y="10021"/>
                    </a:cubicBezTo>
                    <a:cubicBezTo>
                      <a:pt x="2541" y="9986"/>
                      <a:pt x="2546" y="9957"/>
                      <a:pt x="2547" y="9958"/>
                    </a:cubicBezTo>
                    <a:cubicBezTo>
                      <a:pt x="2320" y="9876"/>
                      <a:pt x="2322" y="9882"/>
                      <a:pt x="2379" y="9906"/>
                    </a:cubicBezTo>
                    <a:cubicBezTo>
                      <a:pt x="2436" y="9930"/>
                      <a:pt x="2549" y="9971"/>
                      <a:pt x="2547" y="9958"/>
                    </a:cubicBezTo>
                    <a:close/>
                    <a:moveTo>
                      <a:pt x="16437" y="15664"/>
                    </a:moveTo>
                    <a:cubicBezTo>
                      <a:pt x="16749" y="15093"/>
                      <a:pt x="17913" y="14164"/>
                      <a:pt x="16621" y="13904"/>
                    </a:cubicBezTo>
                    <a:cubicBezTo>
                      <a:pt x="16377" y="13855"/>
                      <a:pt x="15948" y="13952"/>
                      <a:pt x="15701" y="14006"/>
                    </a:cubicBezTo>
                    <a:cubicBezTo>
                      <a:pt x="15649" y="13878"/>
                      <a:pt x="15477" y="13717"/>
                      <a:pt x="15316" y="13758"/>
                    </a:cubicBezTo>
                    <a:cubicBezTo>
                      <a:pt x="15137" y="13802"/>
                      <a:pt x="14979" y="13932"/>
                      <a:pt x="14804" y="13968"/>
                    </a:cubicBezTo>
                    <a:cubicBezTo>
                      <a:pt x="14766" y="13968"/>
                      <a:pt x="14708" y="13957"/>
                      <a:pt x="14652" y="13946"/>
                    </a:cubicBezTo>
                    <a:cubicBezTo>
                      <a:pt x="14596" y="13936"/>
                      <a:pt x="14542" y="13926"/>
                      <a:pt x="14515" y="13932"/>
                    </a:cubicBezTo>
                    <a:cubicBezTo>
                      <a:pt x="14477" y="13941"/>
                      <a:pt x="14451" y="13990"/>
                      <a:pt x="14423" y="14037"/>
                    </a:cubicBezTo>
                    <a:cubicBezTo>
                      <a:pt x="14396" y="14084"/>
                      <a:pt x="14368" y="14131"/>
                      <a:pt x="14325" y="14137"/>
                    </a:cubicBezTo>
                    <a:cubicBezTo>
                      <a:pt x="14341" y="14071"/>
                      <a:pt x="14332" y="13946"/>
                      <a:pt x="14348" y="13834"/>
                    </a:cubicBezTo>
                    <a:cubicBezTo>
                      <a:pt x="14365" y="13722"/>
                      <a:pt x="14406" y="13622"/>
                      <a:pt x="14524" y="13607"/>
                    </a:cubicBezTo>
                    <a:cubicBezTo>
                      <a:pt x="14498" y="13687"/>
                      <a:pt x="14528" y="13691"/>
                      <a:pt x="14567" y="13660"/>
                    </a:cubicBezTo>
                    <a:cubicBezTo>
                      <a:pt x="14605" y="13629"/>
                      <a:pt x="14654" y="13565"/>
                      <a:pt x="14665" y="13510"/>
                    </a:cubicBezTo>
                    <a:cubicBezTo>
                      <a:pt x="14638" y="13511"/>
                      <a:pt x="14614" y="13517"/>
                      <a:pt x="14592" y="13528"/>
                    </a:cubicBezTo>
                    <a:cubicBezTo>
                      <a:pt x="14569" y="13538"/>
                      <a:pt x="14552" y="13553"/>
                      <a:pt x="14536" y="13573"/>
                    </a:cubicBezTo>
                    <a:cubicBezTo>
                      <a:pt x="14538" y="13566"/>
                      <a:pt x="14556" y="13519"/>
                      <a:pt x="14577" y="13470"/>
                    </a:cubicBezTo>
                    <a:cubicBezTo>
                      <a:pt x="14597" y="13422"/>
                      <a:pt x="14619" y="13372"/>
                      <a:pt x="14628" y="13363"/>
                    </a:cubicBezTo>
                    <a:cubicBezTo>
                      <a:pt x="14608" y="13347"/>
                      <a:pt x="14589" y="13339"/>
                      <a:pt x="14568" y="13339"/>
                    </a:cubicBezTo>
                    <a:cubicBezTo>
                      <a:pt x="14548" y="13339"/>
                      <a:pt x="14527" y="13346"/>
                      <a:pt x="14506" y="13361"/>
                    </a:cubicBezTo>
                    <a:cubicBezTo>
                      <a:pt x="14579" y="12962"/>
                      <a:pt x="14234" y="12823"/>
                      <a:pt x="13838" y="12787"/>
                    </a:cubicBezTo>
                    <a:cubicBezTo>
                      <a:pt x="13443" y="12752"/>
                      <a:pt x="12996" y="12820"/>
                      <a:pt x="12865" y="12836"/>
                    </a:cubicBezTo>
                    <a:cubicBezTo>
                      <a:pt x="12865" y="12604"/>
                      <a:pt x="12777" y="12533"/>
                      <a:pt x="12643" y="12526"/>
                    </a:cubicBezTo>
                    <a:cubicBezTo>
                      <a:pt x="12510" y="12520"/>
                      <a:pt x="12330" y="12577"/>
                      <a:pt x="12145" y="12599"/>
                    </a:cubicBezTo>
                    <a:cubicBezTo>
                      <a:pt x="12174" y="12560"/>
                      <a:pt x="12239" y="12512"/>
                      <a:pt x="12295" y="12460"/>
                    </a:cubicBezTo>
                    <a:cubicBezTo>
                      <a:pt x="12352" y="12409"/>
                      <a:pt x="12399" y="12354"/>
                      <a:pt x="12391" y="12303"/>
                    </a:cubicBezTo>
                    <a:cubicBezTo>
                      <a:pt x="12352" y="12283"/>
                      <a:pt x="12312" y="12277"/>
                      <a:pt x="12271" y="12283"/>
                    </a:cubicBezTo>
                    <a:cubicBezTo>
                      <a:pt x="12231" y="12289"/>
                      <a:pt x="12191" y="12307"/>
                      <a:pt x="12150" y="12338"/>
                    </a:cubicBezTo>
                    <a:cubicBezTo>
                      <a:pt x="12126" y="12282"/>
                      <a:pt x="12134" y="12267"/>
                      <a:pt x="12146" y="12257"/>
                    </a:cubicBezTo>
                    <a:cubicBezTo>
                      <a:pt x="12158" y="12247"/>
                      <a:pt x="12174" y="12243"/>
                      <a:pt x="12166" y="12207"/>
                    </a:cubicBezTo>
                    <a:cubicBezTo>
                      <a:pt x="12059" y="12109"/>
                      <a:pt x="11831" y="12188"/>
                      <a:pt x="11593" y="12263"/>
                    </a:cubicBezTo>
                    <a:cubicBezTo>
                      <a:pt x="11355" y="12338"/>
                      <a:pt x="11107" y="12409"/>
                      <a:pt x="10960" y="12295"/>
                    </a:cubicBezTo>
                    <a:cubicBezTo>
                      <a:pt x="10968" y="12295"/>
                      <a:pt x="10897" y="12240"/>
                      <a:pt x="10809" y="12190"/>
                    </a:cubicBezTo>
                    <a:cubicBezTo>
                      <a:pt x="10720" y="12140"/>
                      <a:pt x="10612" y="12094"/>
                      <a:pt x="10545" y="12111"/>
                    </a:cubicBezTo>
                    <a:cubicBezTo>
                      <a:pt x="10565" y="12129"/>
                      <a:pt x="10586" y="12146"/>
                      <a:pt x="10607" y="12162"/>
                    </a:cubicBezTo>
                    <a:cubicBezTo>
                      <a:pt x="10628" y="12179"/>
                      <a:pt x="10650" y="12196"/>
                      <a:pt x="10671" y="12212"/>
                    </a:cubicBezTo>
                    <a:cubicBezTo>
                      <a:pt x="10535" y="12232"/>
                      <a:pt x="10439" y="12284"/>
                      <a:pt x="10386" y="12360"/>
                    </a:cubicBezTo>
                    <a:cubicBezTo>
                      <a:pt x="10333" y="12435"/>
                      <a:pt x="10323" y="12534"/>
                      <a:pt x="10360" y="12645"/>
                    </a:cubicBezTo>
                    <a:cubicBezTo>
                      <a:pt x="10309" y="12616"/>
                      <a:pt x="10238" y="12498"/>
                      <a:pt x="10208" y="12378"/>
                    </a:cubicBezTo>
                    <a:cubicBezTo>
                      <a:pt x="10177" y="12258"/>
                      <a:pt x="10189" y="12135"/>
                      <a:pt x="10304" y="12095"/>
                    </a:cubicBezTo>
                    <a:cubicBezTo>
                      <a:pt x="9852" y="12250"/>
                      <a:pt x="9681" y="12407"/>
                      <a:pt x="9418" y="12731"/>
                    </a:cubicBezTo>
                    <a:cubicBezTo>
                      <a:pt x="9086" y="13140"/>
                      <a:pt x="8962" y="12478"/>
                      <a:pt x="8477" y="12692"/>
                    </a:cubicBezTo>
                    <a:cubicBezTo>
                      <a:pt x="8046" y="12636"/>
                      <a:pt x="7814" y="12705"/>
                      <a:pt x="7820" y="12158"/>
                    </a:cubicBezTo>
                    <a:cubicBezTo>
                      <a:pt x="7826" y="11497"/>
                      <a:pt x="7293" y="11582"/>
                      <a:pt x="6670" y="11587"/>
                    </a:cubicBezTo>
                    <a:cubicBezTo>
                      <a:pt x="6742" y="11516"/>
                      <a:pt x="6788" y="11428"/>
                      <a:pt x="6813" y="11336"/>
                    </a:cubicBezTo>
                    <a:cubicBezTo>
                      <a:pt x="6839" y="11244"/>
                      <a:pt x="6843" y="11146"/>
                      <a:pt x="6830" y="11055"/>
                    </a:cubicBezTo>
                    <a:cubicBezTo>
                      <a:pt x="6978" y="11310"/>
                      <a:pt x="7096" y="10608"/>
                      <a:pt x="6986" y="10536"/>
                    </a:cubicBezTo>
                    <a:cubicBezTo>
                      <a:pt x="6751" y="10381"/>
                      <a:pt x="6418" y="10720"/>
                      <a:pt x="6331" y="10849"/>
                    </a:cubicBezTo>
                    <a:cubicBezTo>
                      <a:pt x="5970" y="11386"/>
                      <a:pt x="5512" y="11107"/>
                      <a:pt x="5128" y="10806"/>
                    </a:cubicBezTo>
                    <a:cubicBezTo>
                      <a:pt x="4843" y="10583"/>
                      <a:pt x="4839" y="10639"/>
                      <a:pt x="4906" y="10300"/>
                    </a:cubicBezTo>
                    <a:cubicBezTo>
                      <a:pt x="4960" y="10027"/>
                      <a:pt x="4835" y="9538"/>
                      <a:pt x="5114" y="9343"/>
                    </a:cubicBezTo>
                    <a:cubicBezTo>
                      <a:pt x="5306" y="9209"/>
                      <a:pt x="6207" y="8843"/>
                      <a:pt x="6207" y="9177"/>
                    </a:cubicBezTo>
                    <a:cubicBezTo>
                      <a:pt x="6294" y="9177"/>
                      <a:pt x="6378" y="9157"/>
                      <a:pt x="6459" y="9151"/>
                    </a:cubicBezTo>
                    <a:cubicBezTo>
                      <a:pt x="6541" y="9145"/>
                      <a:pt x="6619" y="9153"/>
                      <a:pt x="6695" y="9211"/>
                    </a:cubicBezTo>
                    <a:cubicBezTo>
                      <a:pt x="6696" y="9186"/>
                      <a:pt x="6663" y="9143"/>
                      <a:pt x="6625" y="9103"/>
                    </a:cubicBezTo>
                    <a:cubicBezTo>
                      <a:pt x="6586" y="9063"/>
                      <a:pt x="6543" y="9027"/>
                      <a:pt x="6523" y="9015"/>
                    </a:cubicBezTo>
                    <a:cubicBezTo>
                      <a:pt x="6777" y="8940"/>
                      <a:pt x="7070" y="8933"/>
                      <a:pt x="7328" y="8993"/>
                    </a:cubicBezTo>
                    <a:cubicBezTo>
                      <a:pt x="7645" y="9066"/>
                      <a:pt x="7805" y="9404"/>
                      <a:pt x="8000" y="9390"/>
                    </a:cubicBezTo>
                    <a:cubicBezTo>
                      <a:pt x="7966" y="9533"/>
                      <a:pt x="8038" y="9591"/>
                      <a:pt x="8119" y="9643"/>
                    </a:cubicBezTo>
                    <a:cubicBezTo>
                      <a:pt x="8200" y="9696"/>
                      <a:pt x="8289" y="9745"/>
                      <a:pt x="8289" y="9870"/>
                    </a:cubicBezTo>
                    <a:cubicBezTo>
                      <a:pt x="8623" y="9670"/>
                      <a:pt x="8102" y="9179"/>
                      <a:pt x="8193" y="8885"/>
                    </a:cubicBezTo>
                    <a:cubicBezTo>
                      <a:pt x="8259" y="8676"/>
                      <a:pt x="9028" y="8167"/>
                      <a:pt x="8854" y="8042"/>
                    </a:cubicBezTo>
                    <a:cubicBezTo>
                      <a:pt x="8892" y="8054"/>
                      <a:pt x="8929" y="8058"/>
                      <a:pt x="8965" y="8055"/>
                    </a:cubicBezTo>
                    <a:cubicBezTo>
                      <a:pt x="9001" y="8051"/>
                      <a:pt x="9036" y="8040"/>
                      <a:pt x="9070" y="8021"/>
                    </a:cubicBezTo>
                    <a:cubicBezTo>
                      <a:pt x="9041" y="8012"/>
                      <a:pt x="9012" y="8001"/>
                      <a:pt x="8985" y="7987"/>
                    </a:cubicBezTo>
                    <a:cubicBezTo>
                      <a:pt x="8958" y="7973"/>
                      <a:pt x="8933" y="7956"/>
                      <a:pt x="8910" y="7938"/>
                    </a:cubicBezTo>
                    <a:cubicBezTo>
                      <a:pt x="8928" y="7934"/>
                      <a:pt x="8946" y="7930"/>
                      <a:pt x="8965" y="7926"/>
                    </a:cubicBezTo>
                    <a:cubicBezTo>
                      <a:pt x="8983" y="7922"/>
                      <a:pt x="9001" y="7917"/>
                      <a:pt x="9019" y="7913"/>
                    </a:cubicBezTo>
                    <a:cubicBezTo>
                      <a:pt x="8981" y="7890"/>
                      <a:pt x="8946" y="7864"/>
                      <a:pt x="8914" y="7836"/>
                    </a:cubicBezTo>
                    <a:cubicBezTo>
                      <a:pt x="8881" y="7807"/>
                      <a:pt x="8852" y="7776"/>
                      <a:pt x="8826" y="7743"/>
                    </a:cubicBezTo>
                    <a:cubicBezTo>
                      <a:pt x="8859" y="7739"/>
                      <a:pt x="8839" y="7658"/>
                      <a:pt x="8843" y="7561"/>
                    </a:cubicBezTo>
                    <a:cubicBezTo>
                      <a:pt x="8847" y="7463"/>
                      <a:pt x="8876" y="7349"/>
                      <a:pt x="9007" y="7276"/>
                    </a:cubicBezTo>
                    <a:cubicBezTo>
                      <a:pt x="8991" y="7329"/>
                      <a:pt x="8977" y="7383"/>
                      <a:pt x="8965" y="7437"/>
                    </a:cubicBezTo>
                    <a:cubicBezTo>
                      <a:pt x="8952" y="7491"/>
                      <a:pt x="8941" y="7545"/>
                      <a:pt x="8932" y="7599"/>
                    </a:cubicBezTo>
                    <a:cubicBezTo>
                      <a:pt x="8968" y="7603"/>
                      <a:pt x="8992" y="7583"/>
                      <a:pt x="9007" y="7576"/>
                    </a:cubicBezTo>
                    <a:cubicBezTo>
                      <a:pt x="9022" y="7569"/>
                      <a:pt x="9029" y="7576"/>
                      <a:pt x="9029" y="7633"/>
                    </a:cubicBezTo>
                    <a:cubicBezTo>
                      <a:pt x="9122" y="7592"/>
                      <a:pt x="9134" y="7552"/>
                      <a:pt x="9122" y="7506"/>
                    </a:cubicBezTo>
                    <a:cubicBezTo>
                      <a:pt x="9110" y="7459"/>
                      <a:pt x="9075" y="7407"/>
                      <a:pt x="9072" y="7343"/>
                    </a:cubicBezTo>
                    <a:cubicBezTo>
                      <a:pt x="9156" y="7327"/>
                      <a:pt x="9360" y="7226"/>
                      <a:pt x="9369" y="7142"/>
                    </a:cubicBezTo>
                    <a:cubicBezTo>
                      <a:pt x="9382" y="7003"/>
                      <a:pt x="9532" y="6823"/>
                      <a:pt x="9871" y="6823"/>
                    </a:cubicBezTo>
                    <a:cubicBezTo>
                      <a:pt x="9713" y="6670"/>
                      <a:pt x="9750" y="6612"/>
                      <a:pt x="9827" y="6565"/>
                    </a:cubicBezTo>
                    <a:cubicBezTo>
                      <a:pt x="9904" y="6518"/>
                      <a:pt x="10021" y="6481"/>
                      <a:pt x="10022" y="6369"/>
                    </a:cubicBezTo>
                    <a:cubicBezTo>
                      <a:pt x="10027" y="6372"/>
                      <a:pt x="10108" y="6387"/>
                      <a:pt x="10169" y="6376"/>
                    </a:cubicBezTo>
                    <a:cubicBezTo>
                      <a:pt x="10230" y="6366"/>
                      <a:pt x="10269" y="6329"/>
                      <a:pt x="10190" y="6230"/>
                    </a:cubicBezTo>
                    <a:cubicBezTo>
                      <a:pt x="10254" y="6210"/>
                      <a:pt x="10288" y="6202"/>
                      <a:pt x="10308" y="6198"/>
                    </a:cubicBezTo>
                    <a:cubicBezTo>
                      <a:pt x="10327" y="6194"/>
                      <a:pt x="10332" y="6193"/>
                      <a:pt x="10339" y="6189"/>
                    </a:cubicBezTo>
                    <a:cubicBezTo>
                      <a:pt x="10341" y="6187"/>
                      <a:pt x="10371" y="6154"/>
                      <a:pt x="10412" y="6119"/>
                    </a:cubicBezTo>
                    <a:cubicBezTo>
                      <a:pt x="10453" y="6084"/>
                      <a:pt x="10504" y="6047"/>
                      <a:pt x="10549" y="6035"/>
                    </a:cubicBezTo>
                    <a:cubicBezTo>
                      <a:pt x="10619" y="6035"/>
                      <a:pt x="10520" y="6069"/>
                      <a:pt x="10479" y="6096"/>
                    </a:cubicBezTo>
                    <a:cubicBezTo>
                      <a:pt x="10438" y="6123"/>
                      <a:pt x="10455" y="6143"/>
                      <a:pt x="10756" y="6117"/>
                    </a:cubicBezTo>
                    <a:cubicBezTo>
                      <a:pt x="10771" y="6165"/>
                      <a:pt x="10059" y="6403"/>
                      <a:pt x="10543" y="6457"/>
                    </a:cubicBezTo>
                    <a:cubicBezTo>
                      <a:pt x="10768" y="6482"/>
                      <a:pt x="10787" y="6131"/>
                      <a:pt x="11052" y="6102"/>
                    </a:cubicBezTo>
                    <a:cubicBezTo>
                      <a:pt x="11006" y="6040"/>
                      <a:pt x="10958" y="6025"/>
                      <a:pt x="10898" y="6029"/>
                    </a:cubicBezTo>
                    <a:cubicBezTo>
                      <a:pt x="10839" y="6033"/>
                      <a:pt x="10767" y="6056"/>
                      <a:pt x="10672" y="6068"/>
                    </a:cubicBezTo>
                    <a:cubicBezTo>
                      <a:pt x="10663" y="6012"/>
                      <a:pt x="10626" y="5976"/>
                      <a:pt x="10579" y="5947"/>
                    </a:cubicBezTo>
                    <a:cubicBezTo>
                      <a:pt x="10533" y="5917"/>
                      <a:pt x="10476" y="5893"/>
                      <a:pt x="10427" y="5858"/>
                    </a:cubicBezTo>
                    <a:cubicBezTo>
                      <a:pt x="10458" y="5825"/>
                      <a:pt x="10472" y="5797"/>
                      <a:pt x="10470" y="5775"/>
                    </a:cubicBezTo>
                    <a:cubicBezTo>
                      <a:pt x="10467" y="5753"/>
                      <a:pt x="10448" y="5736"/>
                      <a:pt x="10413" y="5725"/>
                    </a:cubicBezTo>
                    <a:cubicBezTo>
                      <a:pt x="10392" y="5732"/>
                      <a:pt x="10359" y="5741"/>
                      <a:pt x="10330" y="5748"/>
                    </a:cubicBezTo>
                    <a:cubicBezTo>
                      <a:pt x="10301" y="5756"/>
                      <a:pt x="10277" y="5761"/>
                      <a:pt x="10275" y="5761"/>
                    </a:cubicBezTo>
                    <a:cubicBezTo>
                      <a:pt x="10270" y="5752"/>
                      <a:pt x="10264" y="5725"/>
                      <a:pt x="10261" y="5699"/>
                    </a:cubicBezTo>
                    <a:cubicBezTo>
                      <a:pt x="10257" y="5674"/>
                      <a:pt x="10257" y="5648"/>
                      <a:pt x="10263" y="5642"/>
                    </a:cubicBezTo>
                    <a:cubicBezTo>
                      <a:pt x="10385" y="5795"/>
                      <a:pt x="10602" y="5365"/>
                      <a:pt x="10301" y="5388"/>
                    </a:cubicBezTo>
                    <a:cubicBezTo>
                      <a:pt x="10010" y="5410"/>
                      <a:pt x="9829" y="5749"/>
                      <a:pt x="9652" y="5909"/>
                    </a:cubicBezTo>
                    <a:cubicBezTo>
                      <a:pt x="9734" y="5696"/>
                      <a:pt x="9979" y="5166"/>
                      <a:pt x="10371" y="5183"/>
                    </a:cubicBezTo>
                    <a:cubicBezTo>
                      <a:pt x="10755" y="5199"/>
                      <a:pt x="11339" y="5061"/>
                      <a:pt x="11200" y="4595"/>
                    </a:cubicBezTo>
                    <a:cubicBezTo>
                      <a:pt x="11188" y="4604"/>
                      <a:pt x="11075" y="4621"/>
                      <a:pt x="10955" y="4638"/>
                    </a:cubicBezTo>
                    <a:cubicBezTo>
                      <a:pt x="10835" y="4655"/>
                      <a:pt x="10709" y="4672"/>
                      <a:pt x="10671" y="4680"/>
                    </a:cubicBezTo>
                    <a:cubicBezTo>
                      <a:pt x="11001" y="4583"/>
                      <a:pt x="10914" y="4502"/>
                      <a:pt x="10730" y="4420"/>
                    </a:cubicBezTo>
                    <a:cubicBezTo>
                      <a:pt x="10546" y="4338"/>
                      <a:pt x="10266" y="4256"/>
                      <a:pt x="10208" y="4157"/>
                    </a:cubicBezTo>
                    <a:cubicBezTo>
                      <a:pt x="10303" y="4155"/>
                      <a:pt x="10192" y="4043"/>
                      <a:pt x="10050" y="3909"/>
                    </a:cubicBezTo>
                    <a:cubicBezTo>
                      <a:pt x="9909" y="3774"/>
                      <a:pt x="9738" y="3615"/>
                      <a:pt x="9714" y="3518"/>
                    </a:cubicBezTo>
                    <a:cubicBezTo>
                      <a:pt x="9657" y="3535"/>
                      <a:pt x="9638" y="3617"/>
                      <a:pt x="9622" y="3704"/>
                    </a:cubicBezTo>
                    <a:cubicBezTo>
                      <a:pt x="9607" y="3791"/>
                      <a:pt x="9594" y="3884"/>
                      <a:pt x="9550" y="3922"/>
                    </a:cubicBezTo>
                    <a:cubicBezTo>
                      <a:pt x="9553" y="3925"/>
                      <a:pt x="9424" y="3813"/>
                      <a:pt x="9313" y="3700"/>
                    </a:cubicBezTo>
                    <a:cubicBezTo>
                      <a:pt x="9201" y="3587"/>
                      <a:pt x="9108" y="3474"/>
                      <a:pt x="9182" y="3474"/>
                    </a:cubicBezTo>
                    <a:cubicBezTo>
                      <a:pt x="9001" y="3474"/>
                      <a:pt x="8189" y="3015"/>
                      <a:pt x="8237" y="3478"/>
                    </a:cubicBezTo>
                    <a:cubicBezTo>
                      <a:pt x="8261" y="3710"/>
                      <a:pt x="8294" y="4351"/>
                      <a:pt x="8515" y="4312"/>
                    </a:cubicBezTo>
                    <a:cubicBezTo>
                      <a:pt x="8591" y="4455"/>
                      <a:pt x="8302" y="4656"/>
                      <a:pt x="8269" y="4793"/>
                    </a:cubicBezTo>
                    <a:cubicBezTo>
                      <a:pt x="8235" y="4938"/>
                      <a:pt x="8277" y="5068"/>
                      <a:pt x="8224" y="5220"/>
                    </a:cubicBezTo>
                    <a:cubicBezTo>
                      <a:pt x="8200" y="5288"/>
                      <a:pt x="7845" y="4892"/>
                      <a:pt x="7839" y="4877"/>
                    </a:cubicBezTo>
                    <a:cubicBezTo>
                      <a:pt x="7614" y="4650"/>
                      <a:pt x="7760" y="4700"/>
                      <a:pt x="7408" y="4531"/>
                    </a:cubicBezTo>
                    <a:cubicBezTo>
                      <a:pt x="7032" y="4351"/>
                      <a:pt x="6080" y="4116"/>
                      <a:pt x="6500" y="3636"/>
                    </a:cubicBezTo>
                    <a:cubicBezTo>
                      <a:pt x="6632" y="3485"/>
                      <a:pt x="6832" y="3375"/>
                      <a:pt x="6906" y="3189"/>
                    </a:cubicBezTo>
                    <a:cubicBezTo>
                      <a:pt x="6906" y="3072"/>
                      <a:pt x="7007" y="3061"/>
                      <a:pt x="7108" y="3050"/>
                    </a:cubicBezTo>
                    <a:cubicBezTo>
                      <a:pt x="7209" y="3038"/>
                      <a:pt x="7311" y="3026"/>
                      <a:pt x="7311" y="2906"/>
                    </a:cubicBezTo>
                    <a:cubicBezTo>
                      <a:pt x="7257" y="2898"/>
                      <a:pt x="7203" y="2892"/>
                      <a:pt x="7149" y="2888"/>
                    </a:cubicBezTo>
                    <a:cubicBezTo>
                      <a:pt x="7094" y="2885"/>
                      <a:pt x="7040" y="2884"/>
                      <a:pt x="6985" y="2885"/>
                    </a:cubicBezTo>
                    <a:cubicBezTo>
                      <a:pt x="7023" y="2818"/>
                      <a:pt x="7077" y="2812"/>
                      <a:pt x="7138" y="2827"/>
                    </a:cubicBezTo>
                    <a:cubicBezTo>
                      <a:pt x="7199" y="2842"/>
                      <a:pt x="7267" y="2877"/>
                      <a:pt x="7334" y="2892"/>
                    </a:cubicBezTo>
                    <a:cubicBezTo>
                      <a:pt x="7350" y="2867"/>
                      <a:pt x="7361" y="2843"/>
                      <a:pt x="7365" y="2816"/>
                    </a:cubicBezTo>
                    <a:cubicBezTo>
                      <a:pt x="7369" y="2789"/>
                      <a:pt x="7367" y="2762"/>
                      <a:pt x="7359" y="2735"/>
                    </a:cubicBezTo>
                    <a:cubicBezTo>
                      <a:pt x="7398" y="2737"/>
                      <a:pt x="7438" y="2739"/>
                      <a:pt x="7477" y="2743"/>
                    </a:cubicBezTo>
                    <a:cubicBezTo>
                      <a:pt x="7517" y="2748"/>
                      <a:pt x="7556" y="2753"/>
                      <a:pt x="7595" y="2759"/>
                    </a:cubicBezTo>
                    <a:cubicBezTo>
                      <a:pt x="7595" y="2754"/>
                      <a:pt x="7591" y="2745"/>
                      <a:pt x="7585" y="2735"/>
                    </a:cubicBezTo>
                    <a:cubicBezTo>
                      <a:pt x="7579" y="2725"/>
                      <a:pt x="7571" y="2714"/>
                      <a:pt x="7561" y="2705"/>
                    </a:cubicBezTo>
                    <a:cubicBezTo>
                      <a:pt x="7636" y="2707"/>
                      <a:pt x="7760" y="2668"/>
                      <a:pt x="7793" y="2554"/>
                    </a:cubicBezTo>
                    <a:cubicBezTo>
                      <a:pt x="7847" y="2366"/>
                      <a:pt x="7794" y="2110"/>
                      <a:pt x="7509" y="2117"/>
                    </a:cubicBezTo>
                    <a:cubicBezTo>
                      <a:pt x="7537" y="2151"/>
                      <a:pt x="7541" y="2261"/>
                      <a:pt x="7520" y="2364"/>
                    </a:cubicBezTo>
                    <a:cubicBezTo>
                      <a:pt x="7500" y="2466"/>
                      <a:pt x="7456" y="2559"/>
                      <a:pt x="7388" y="2559"/>
                    </a:cubicBezTo>
                    <a:cubicBezTo>
                      <a:pt x="7229" y="2602"/>
                      <a:pt x="7222" y="2535"/>
                      <a:pt x="7243" y="2447"/>
                    </a:cubicBezTo>
                    <a:cubicBezTo>
                      <a:pt x="7265" y="2358"/>
                      <a:pt x="7316" y="2247"/>
                      <a:pt x="7275" y="2201"/>
                    </a:cubicBezTo>
                    <a:cubicBezTo>
                      <a:pt x="7228" y="2224"/>
                      <a:pt x="7192" y="2253"/>
                      <a:pt x="7168" y="2288"/>
                    </a:cubicBezTo>
                    <a:cubicBezTo>
                      <a:pt x="7144" y="2322"/>
                      <a:pt x="7131" y="2363"/>
                      <a:pt x="7131" y="2410"/>
                    </a:cubicBezTo>
                    <a:cubicBezTo>
                      <a:pt x="6889" y="2358"/>
                      <a:pt x="7225" y="1914"/>
                      <a:pt x="7019" y="1914"/>
                    </a:cubicBezTo>
                    <a:cubicBezTo>
                      <a:pt x="6690" y="1914"/>
                      <a:pt x="7240" y="1555"/>
                      <a:pt x="7267" y="1499"/>
                    </a:cubicBezTo>
                    <a:cubicBezTo>
                      <a:pt x="7085" y="1421"/>
                      <a:pt x="6959" y="1539"/>
                      <a:pt x="6869" y="1698"/>
                    </a:cubicBezTo>
                    <a:cubicBezTo>
                      <a:pt x="6779" y="1858"/>
                      <a:pt x="6726" y="2059"/>
                      <a:pt x="6691" y="2149"/>
                    </a:cubicBezTo>
                    <a:cubicBezTo>
                      <a:pt x="6701" y="2140"/>
                      <a:pt x="6709" y="2135"/>
                      <a:pt x="6714" y="2133"/>
                    </a:cubicBezTo>
                    <a:cubicBezTo>
                      <a:pt x="6719" y="2131"/>
                      <a:pt x="6721" y="2133"/>
                      <a:pt x="6722" y="2138"/>
                    </a:cubicBezTo>
                    <a:cubicBezTo>
                      <a:pt x="6727" y="2099"/>
                      <a:pt x="6769" y="2095"/>
                      <a:pt x="6816" y="2102"/>
                    </a:cubicBezTo>
                    <a:cubicBezTo>
                      <a:pt x="6863" y="2109"/>
                      <a:pt x="6916" y="2127"/>
                      <a:pt x="6944" y="2132"/>
                    </a:cubicBezTo>
                    <a:cubicBezTo>
                      <a:pt x="6980" y="2164"/>
                      <a:pt x="6891" y="2205"/>
                      <a:pt x="6823" y="2239"/>
                    </a:cubicBezTo>
                    <a:cubicBezTo>
                      <a:pt x="6754" y="2273"/>
                      <a:pt x="6708" y="2298"/>
                      <a:pt x="6830" y="2298"/>
                    </a:cubicBezTo>
                    <a:cubicBezTo>
                      <a:pt x="6795" y="2316"/>
                      <a:pt x="6738" y="2397"/>
                      <a:pt x="6683" y="2472"/>
                    </a:cubicBezTo>
                    <a:cubicBezTo>
                      <a:pt x="6629" y="2548"/>
                      <a:pt x="6578" y="2617"/>
                      <a:pt x="6554" y="2612"/>
                    </a:cubicBezTo>
                    <a:cubicBezTo>
                      <a:pt x="6725" y="2458"/>
                      <a:pt x="6594" y="2408"/>
                      <a:pt x="6403" y="2393"/>
                    </a:cubicBezTo>
                    <a:cubicBezTo>
                      <a:pt x="6212" y="2379"/>
                      <a:pt x="5960" y="2401"/>
                      <a:pt x="5890" y="2391"/>
                    </a:cubicBezTo>
                    <a:cubicBezTo>
                      <a:pt x="5911" y="2376"/>
                      <a:pt x="5884" y="2306"/>
                      <a:pt x="5825" y="2268"/>
                    </a:cubicBezTo>
                    <a:cubicBezTo>
                      <a:pt x="5766" y="2230"/>
                      <a:pt x="5675" y="2224"/>
                      <a:pt x="5567" y="2337"/>
                    </a:cubicBezTo>
                    <a:cubicBezTo>
                      <a:pt x="5585" y="2343"/>
                      <a:pt x="5647" y="2325"/>
                      <a:pt x="5707" y="2309"/>
                    </a:cubicBezTo>
                    <a:cubicBezTo>
                      <a:pt x="5767" y="2292"/>
                      <a:pt x="5824" y="2277"/>
                      <a:pt x="5831" y="2291"/>
                    </a:cubicBezTo>
                    <a:cubicBezTo>
                      <a:pt x="5745" y="2335"/>
                      <a:pt x="5677" y="2369"/>
                      <a:pt x="5617" y="2411"/>
                    </a:cubicBezTo>
                    <a:cubicBezTo>
                      <a:pt x="5557" y="2453"/>
                      <a:pt x="5505" y="2502"/>
                      <a:pt x="5450" y="2577"/>
                    </a:cubicBezTo>
                    <a:cubicBezTo>
                      <a:pt x="5452" y="2568"/>
                      <a:pt x="5450" y="2507"/>
                      <a:pt x="5447" y="2449"/>
                    </a:cubicBezTo>
                    <a:cubicBezTo>
                      <a:pt x="5444" y="2391"/>
                      <a:pt x="5440" y="2335"/>
                      <a:pt x="5438" y="2338"/>
                    </a:cubicBezTo>
                    <a:cubicBezTo>
                      <a:pt x="5419" y="2344"/>
                      <a:pt x="5325" y="2353"/>
                      <a:pt x="5238" y="2359"/>
                    </a:cubicBezTo>
                    <a:cubicBezTo>
                      <a:pt x="5151" y="2364"/>
                      <a:pt x="5071" y="2365"/>
                      <a:pt x="5080" y="2354"/>
                    </a:cubicBezTo>
                    <a:cubicBezTo>
                      <a:pt x="5147" y="2277"/>
                      <a:pt x="5170" y="2156"/>
                      <a:pt x="5131" y="2071"/>
                    </a:cubicBezTo>
                    <a:cubicBezTo>
                      <a:pt x="5091" y="1986"/>
                      <a:pt x="4989" y="1938"/>
                      <a:pt x="4805" y="2008"/>
                    </a:cubicBezTo>
                    <a:cubicBezTo>
                      <a:pt x="4822" y="1988"/>
                      <a:pt x="4839" y="1968"/>
                      <a:pt x="4856" y="1949"/>
                    </a:cubicBezTo>
                    <a:cubicBezTo>
                      <a:pt x="4874" y="1929"/>
                      <a:pt x="4891" y="1910"/>
                      <a:pt x="4909" y="1890"/>
                    </a:cubicBezTo>
                    <a:cubicBezTo>
                      <a:pt x="4885" y="1918"/>
                      <a:pt x="4856" y="1942"/>
                      <a:pt x="4824" y="1963"/>
                    </a:cubicBezTo>
                    <a:cubicBezTo>
                      <a:pt x="4793" y="1984"/>
                      <a:pt x="4758" y="2001"/>
                      <a:pt x="4721" y="2015"/>
                    </a:cubicBezTo>
                    <a:cubicBezTo>
                      <a:pt x="4776" y="1969"/>
                      <a:pt x="4778" y="1913"/>
                      <a:pt x="4783" y="1858"/>
                    </a:cubicBezTo>
                    <a:cubicBezTo>
                      <a:pt x="4788" y="1803"/>
                      <a:pt x="4796" y="1749"/>
                      <a:pt x="4862" y="1706"/>
                    </a:cubicBezTo>
                    <a:cubicBezTo>
                      <a:pt x="4701" y="1799"/>
                      <a:pt x="4615" y="1838"/>
                      <a:pt x="4586" y="1845"/>
                    </a:cubicBezTo>
                    <a:cubicBezTo>
                      <a:pt x="4556" y="1851"/>
                      <a:pt x="4584" y="1825"/>
                      <a:pt x="4652" y="1786"/>
                    </a:cubicBezTo>
                    <a:cubicBezTo>
                      <a:pt x="4641" y="1788"/>
                      <a:pt x="4563" y="1802"/>
                      <a:pt x="4479" y="1819"/>
                    </a:cubicBezTo>
                    <a:cubicBezTo>
                      <a:pt x="4396" y="1835"/>
                      <a:pt x="4306" y="1854"/>
                      <a:pt x="4273" y="1863"/>
                    </a:cubicBezTo>
                    <a:cubicBezTo>
                      <a:pt x="4276" y="1850"/>
                      <a:pt x="4281" y="1839"/>
                      <a:pt x="4290" y="1829"/>
                    </a:cubicBezTo>
                    <a:cubicBezTo>
                      <a:pt x="4297" y="1819"/>
                      <a:pt x="4307" y="1811"/>
                      <a:pt x="4318" y="1804"/>
                    </a:cubicBezTo>
                    <a:cubicBezTo>
                      <a:pt x="4289" y="1804"/>
                      <a:pt x="4216" y="1847"/>
                      <a:pt x="4148" y="1889"/>
                    </a:cubicBezTo>
                    <a:cubicBezTo>
                      <a:pt x="4079" y="1931"/>
                      <a:pt x="4015" y="1972"/>
                      <a:pt x="4003" y="1969"/>
                    </a:cubicBezTo>
                    <a:cubicBezTo>
                      <a:pt x="4212" y="1789"/>
                      <a:pt x="3980" y="1616"/>
                      <a:pt x="3927" y="1573"/>
                    </a:cubicBezTo>
                    <a:cubicBezTo>
                      <a:pt x="3759" y="1438"/>
                      <a:pt x="3794" y="1387"/>
                      <a:pt x="3856" y="1317"/>
                    </a:cubicBezTo>
                    <a:cubicBezTo>
                      <a:pt x="3739" y="1317"/>
                      <a:pt x="3421" y="1341"/>
                      <a:pt x="3131" y="1401"/>
                    </a:cubicBezTo>
                    <a:cubicBezTo>
                      <a:pt x="2841" y="1462"/>
                      <a:pt x="2581" y="1558"/>
                      <a:pt x="2581" y="1701"/>
                    </a:cubicBezTo>
                    <a:cubicBezTo>
                      <a:pt x="2590" y="1699"/>
                      <a:pt x="2599" y="1697"/>
                      <a:pt x="2609" y="1696"/>
                    </a:cubicBezTo>
                    <a:cubicBezTo>
                      <a:pt x="2618" y="1694"/>
                      <a:pt x="2627" y="1694"/>
                      <a:pt x="2637" y="1693"/>
                    </a:cubicBezTo>
                    <a:cubicBezTo>
                      <a:pt x="2618" y="1701"/>
                      <a:pt x="2609" y="1708"/>
                      <a:pt x="2609" y="1713"/>
                    </a:cubicBezTo>
                    <a:cubicBezTo>
                      <a:pt x="2610" y="1717"/>
                      <a:pt x="2620" y="1720"/>
                      <a:pt x="2639" y="1722"/>
                    </a:cubicBezTo>
                    <a:cubicBezTo>
                      <a:pt x="2612" y="1726"/>
                      <a:pt x="2556" y="1779"/>
                      <a:pt x="2498" y="1821"/>
                    </a:cubicBezTo>
                    <a:cubicBezTo>
                      <a:pt x="2439" y="1864"/>
                      <a:pt x="2377" y="1896"/>
                      <a:pt x="2337" y="1863"/>
                    </a:cubicBezTo>
                    <a:cubicBezTo>
                      <a:pt x="2360" y="1835"/>
                      <a:pt x="2384" y="1808"/>
                      <a:pt x="2411" y="1784"/>
                    </a:cubicBezTo>
                    <a:cubicBezTo>
                      <a:pt x="2438" y="1759"/>
                      <a:pt x="2466" y="1736"/>
                      <a:pt x="2497" y="1714"/>
                    </a:cubicBezTo>
                    <a:cubicBezTo>
                      <a:pt x="2376" y="1662"/>
                      <a:pt x="2296" y="1705"/>
                      <a:pt x="2225" y="1769"/>
                    </a:cubicBezTo>
                    <a:cubicBezTo>
                      <a:pt x="2155" y="1832"/>
                      <a:pt x="2094" y="1916"/>
                      <a:pt x="2011" y="1946"/>
                    </a:cubicBezTo>
                    <a:cubicBezTo>
                      <a:pt x="2032" y="1944"/>
                      <a:pt x="2041" y="1950"/>
                      <a:pt x="2038" y="1961"/>
                    </a:cubicBezTo>
                    <a:cubicBezTo>
                      <a:pt x="2036" y="1973"/>
                      <a:pt x="2021" y="1990"/>
                      <a:pt x="1994" y="2015"/>
                    </a:cubicBezTo>
                    <a:cubicBezTo>
                      <a:pt x="2015" y="2008"/>
                      <a:pt x="2035" y="2006"/>
                      <a:pt x="2056" y="2007"/>
                    </a:cubicBezTo>
                    <a:cubicBezTo>
                      <a:pt x="2076" y="2008"/>
                      <a:pt x="2095" y="2013"/>
                      <a:pt x="2114" y="2022"/>
                    </a:cubicBezTo>
                    <a:cubicBezTo>
                      <a:pt x="2111" y="2025"/>
                      <a:pt x="1985" y="2106"/>
                      <a:pt x="1872" y="2159"/>
                    </a:cubicBezTo>
                    <a:cubicBezTo>
                      <a:pt x="1758" y="2213"/>
                      <a:pt x="1658" y="2239"/>
                      <a:pt x="1706" y="2132"/>
                    </a:cubicBezTo>
                    <a:cubicBezTo>
                      <a:pt x="1675" y="2142"/>
                      <a:pt x="1644" y="2154"/>
                      <a:pt x="1614" y="2168"/>
                    </a:cubicBezTo>
                    <a:cubicBezTo>
                      <a:pt x="1585" y="2182"/>
                      <a:pt x="1557" y="2198"/>
                      <a:pt x="1530" y="2216"/>
                    </a:cubicBezTo>
                    <a:cubicBezTo>
                      <a:pt x="1534" y="2213"/>
                      <a:pt x="1538" y="2209"/>
                      <a:pt x="1541" y="2205"/>
                    </a:cubicBezTo>
                    <a:cubicBezTo>
                      <a:pt x="1544" y="2201"/>
                      <a:pt x="1547" y="2197"/>
                      <a:pt x="1549" y="2192"/>
                    </a:cubicBezTo>
                    <a:cubicBezTo>
                      <a:pt x="1450" y="2225"/>
                      <a:pt x="1341" y="2285"/>
                      <a:pt x="1241" y="2357"/>
                    </a:cubicBezTo>
                    <a:cubicBezTo>
                      <a:pt x="1142" y="2428"/>
                      <a:pt x="1051" y="2511"/>
                      <a:pt x="990" y="2589"/>
                    </a:cubicBezTo>
                    <a:cubicBezTo>
                      <a:pt x="1020" y="2599"/>
                      <a:pt x="1049" y="2599"/>
                      <a:pt x="1076" y="2586"/>
                    </a:cubicBezTo>
                    <a:cubicBezTo>
                      <a:pt x="1103" y="2574"/>
                      <a:pt x="1128" y="2551"/>
                      <a:pt x="1152" y="2516"/>
                    </a:cubicBezTo>
                    <a:cubicBezTo>
                      <a:pt x="1143" y="2571"/>
                      <a:pt x="1083" y="2616"/>
                      <a:pt x="1015" y="2657"/>
                    </a:cubicBezTo>
                    <a:cubicBezTo>
                      <a:pt x="948" y="2697"/>
                      <a:pt x="872" y="2732"/>
                      <a:pt x="829" y="2765"/>
                    </a:cubicBezTo>
                    <a:cubicBezTo>
                      <a:pt x="854" y="2756"/>
                      <a:pt x="863" y="2753"/>
                      <a:pt x="857" y="2758"/>
                    </a:cubicBezTo>
                    <a:cubicBezTo>
                      <a:pt x="851" y="2762"/>
                      <a:pt x="830" y="2774"/>
                      <a:pt x="794" y="2792"/>
                    </a:cubicBezTo>
                    <a:cubicBezTo>
                      <a:pt x="821" y="2792"/>
                      <a:pt x="848" y="2792"/>
                      <a:pt x="875" y="2794"/>
                    </a:cubicBezTo>
                    <a:cubicBezTo>
                      <a:pt x="902" y="2795"/>
                      <a:pt x="929" y="2796"/>
                      <a:pt x="956" y="2798"/>
                    </a:cubicBezTo>
                    <a:cubicBezTo>
                      <a:pt x="953" y="2804"/>
                      <a:pt x="942" y="2820"/>
                      <a:pt x="930" y="2836"/>
                    </a:cubicBezTo>
                    <a:cubicBezTo>
                      <a:pt x="918" y="2852"/>
                      <a:pt x="904" y="2869"/>
                      <a:pt x="893" y="2878"/>
                    </a:cubicBezTo>
                    <a:cubicBezTo>
                      <a:pt x="908" y="2869"/>
                      <a:pt x="925" y="2861"/>
                      <a:pt x="942" y="2855"/>
                    </a:cubicBezTo>
                    <a:cubicBezTo>
                      <a:pt x="960" y="2849"/>
                      <a:pt x="978" y="2845"/>
                      <a:pt x="997" y="2843"/>
                    </a:cubicBezTo>
                    <a:cubicBezTo>
                      <a:pt x="969" y="2865"/>
                      <a:pt x="961" y="2878"/>
                      <a:pt x="974" y="2882"/>
                    </a:cubicBezTo>
                    <a:cubicBezTo>
                      <a:pt x="986" y="2886"/>
                      <a:pt x="1018" y="2882"/>
                      <a:pt x="1070" y="2868"/>
                    </a:cubicBezTo>
                    <a:cubicBezTo>
                      <a:pt x="928" y="2990"/>
                      <a:pt x="745" y="3061"/>
                      <a:pt x="556" y="3119"/>
                    </a:cubicBezTo>
                    <a:cubicBezTo>
                      <a:pt x="366" y="3176"/>
                      <a:pt x="169" y="3221"/>
                      <a:pt x="0" y="3292"/>
                    </a:cubicBezTo>
                    <a:cubicBezTo>
                      <a:pt x="14" y="3287"/>
                      <a:pt x="68" y="3270"/>
                      <a:pt x="118" y="3256"/>
                    </a:cubicBezTo>
                    <a:cubicBezTo>
                      <a:pt x="169" y="3241"/>
                      <a:pt x="217" y="3229"/>
                      <a:pt x="222" y="3234"/>
                    </a:cubicBezTo>
                    <a:cubicBezTo>
                      <a:pt x="104" y="3309"/>
                      <a:pt x="528" y="3230"/>
                      <a:pt x="640" y="3187"/>
                    </a:cubicBezTo>
                    <a:cubicBezTo>
                      <a:pt x="1056" y="3026"/>
                      <a:pt x="1445" y="2819"/>
                      <a:pt x="1858" y="2657"/>
                    </a:cubicBezTo>
                    <a:cubicBezTo>
                      <a:pt x="1883" y="2669"/>
                      <a:pt x="1793" y="2698"/>
                      <a:pt x="1749" y="2714"/>
                    </a:cubicBezTo>
                    <a:cubicBezTo>
                      <a:pt x="1704" y="2729"/>
                      <a:pt x="1705" y="2730"/>
                      <a:pt x="1914" y="2683"/>
                    </a:cubicBezTo>
                    <a:cubicBezTo>
                      <a:pt x="1826" y="2741"/>
                      <a:pt x="1726" y="2782"/>
                      <a:pt x="1626" y="2824"/>
                    </a:cubicBezTo>
                    <a:cubicBezTo>
                      <a:pt x="1525" y="2865"/>
                      <a:pt x="1425" y="2906"/>
                      <a:pt x="1336" y="2964"/>
                    </a:cubicBezTo>
                    <a:cubicBezTo>
                      <a:pt x="1383" y="3014"/>
                      <a:pt x="1521" y="2959"/>
                      <a:pt x="1663" y="2898"/>
                    </a:cubicBezTo>
                    <a:cubicBezTo>
                      <a:pt x="1804" y="2837"/>
                      <a:pt x="1949" y="2769"/>
                      <a:pt x="2008" y="2795"/>
                    </a:cubicBezTo>
                    <a:cubicBezTo>
                      <a:pt x="1950" y="2832"/>
                      <a:pt x="1939" y="2847"/>
                      <a:pt x="1931" y="2863"/>
                    </a:cubicBezTo>
                    <a:cubicBezTo>
                      <a:pt x="1924" y="2879"/>
                      <a:pt x="1921" y="2897"/>
                      <a:pt x="1881" y="2937"/>
                    </a:cubicBezTo>
                    <a:cubicBezTo>
                      <a:pt x="1908" y="2942"/>
                      <a:pt x="1944" y="2980"/>
                      <a:pt x="1992" y="3026"/>
                    </a:cubicBezTo>
                    <a:cubicBezTo>
                      <a:pt x="2040" y="3072"/>
                      <a:pt x="2100" y="3125"/>
                      <a:pt x="2176" y="3158"/>
                    </a:cubicBezTo>
                    <a:cubicBezTo>
                      <a:pt x="2147" y="3202"/>
                      <a:pt x="2111" y="3229"/>
                      <a:pt x="2101" y="3245"/>
                    </a:cubicBezTo>
                    <a:cubicBezTo>
                      <a:pt x="2091" y="3260"/>
                      <a:pt x="2107" y="3265"/>
                      <a:pt x="2184" y="3265"/>
                    </a:cubicBezTo>
                    <a:cubicBezTo>
                      <a:pt x="2130" y="3320"/>
                      <a:pt x="2091" y="3379"/>
                      <a:pt x="2066" y="3442"/>
                    </a:cubicBezTo>
                    <a:cubicBezTo>
                      <a:pt x="2041" y="3505"/>
                      <a:pt x="2030" y="3572"/>
                      <a:pt x="2033" y="3644"/>
                    </a:cubicBezTo>
                    <a:cubicBezTo>
                      <a:pt x="2054" y="3631"/>
                      <a:pt x="2071" y="3627"/>
                      <a:pt x="2081" y="3631"/>
                    </a:cubicBezTo>
                    <a:cubicBezTo>
                      <a:pt x="2092" y="3634"/>
                      <a:pt x="2097" y="3646"/>
                      <a:pt x="2097" y="3666"/>
                    </a:cubicBezTo>
                    <a:cubicBezTo>
                      <a:pt x="2168" y="3656"/>
                      <a:pt x="2167" y="3622"/>
                      <a:pt x="2150" y="3586"/>
                    </a:cubicBezTo>
                    <a:cubicBezTo>
                      <a:pt x="2134" y="3549"/>
                      <a:pt x="2102" y="3510"/>
                      <a:pt x="2115" y="3492"/>
                    </a:cubicBezTo>
                    <a:cubicBezTo>
                      <a:pt x="2127" y="3506"/>
                      <a:pt x="2146" y="3507"/>
                      <a:pt x="2164" y="3506"/>
                    </a:cubicBezTo>
                    <a:cubicBezTo>
                      <a:pt x="2183" y="3506"/>
                      <a:pt x="2202" y="3505"/>
                      <a:pt x="2213" y="3518"/>
                    </a:cubicBezTo>
                    <a:cubicBezTo>
                      <a:pt x="2229" y="3500"/>
                      <a:pt x="2246" y="3482"/>
                      <a:pt x="2264" y="3465"/>
                    </a:cubicBezTo>
                    <a:cubicBezTo>
                      <a:pt x="2282" y="3448"/>
                      <a:pt x="2302" y="3432"/>
                      <a:pt x="2322" y="3417"/>
                    </a:cubicBezTo>
                    <a:cubicBezTo>
                      <a:pt x="2307" y="3427"/>
                      <a:pt x="2298" y="3456"/>
                      <a:pt x="2290" y="3471"/>
                    </a:cubicBezTo>
                    <a:cubicBezTo>
                      <a:pt x="2279" y="3491"/>
                      <a:pt x="2270" y="3512"/>
                      <a:pt x="2262" y="3533"/>
                    </a:cubicBezTo>
                    <a:cubicBezTo>
                      <a:pt x="2246" y="3573"/>
                      <a:pt x="2234" y="3615"/>
                      <a:pt x="2222" y="3657"/>
                    </a:cubicBezTo>
                    <a:cubicBezTo>
                      <a:pt x="2198" y="3738"/>
                      <a:pt x="2185" y="3828"/>
                      <a:pt x="2144" y="3905"/>
                    </a:cubicBezTo>
                    <a:cubicBezTo>
                      <a:pt x="2138" y="3916"/>
                      <a:pt x="2129" y="3927"/>
                      <a:pt x="2123" y="3938"/>
                    </a:cubicBezTo>
                    <a:cubicBezTo>
                      <a:pt x="2117" y="3950"/>
                      <a:pt x="2110" y="3961"/>
                      <a:pt x="2107" y="3973"/>
                    </a:cubicBezTo>
                    <a:cubicBezTo>
                      <a:pt x="2102" y="3994"/>
                      <a:pt x="2113" y="4000"/>
                      <a:pt x="2128" y="4000"/>
                    </a:cubicBezTo>
                    <a:cubicBezTo>
                      <a:pt x="2142" y="4000"/>
                      <a:pt x="2162" y="3994"/>
                      <a:pt x="2175" y="3990"/>
                    </a:cubicBezTo>
                    <a:cubicBezTo>
                      <a:pt x="2158" y="3999"/>
                      <a:pt x="2129" y="4029"/>
                      <a:pt x="2122" y="4037"/>
                    </a:cubicBezTo>
                    <a:cubicBezTo>
                      <a:pt x="2112" y="4049"/>
                      <a:pt x="2099" y="4067"/>
                      <a:pt x="2099" y="4082"/>
                    </a:cubicBezTo>
                    <a:cubicBezTo>
                      <a:pt x="2098" y="4095"/>
                      <a:pt x="2093" y="4096"/>
                      <a:pt x="2107" y="4091"/>
                    </a:cubicBezTo>
                    <a:cubicBezTo>
                      <a:pt x="2130" y="4082"/>
                      <a:pt x="2158" y="4040"/>
                      <a:pt x="2172" y="4024"/>
                    </a:cubicBezTo>
                    <a:cubicBezTo>
                      <a:pt x="2159" y="4055"/>
                      <a:pt x="2143" y="4086"/>
                      <a:pt x="2124" y="4114"/>
                    </a:cubicBezTo>
                    <a:cubicBezTo>
                      <a:pt x="2104" y="4143"/>
                      <a:pt x="2081" y="4170"/>
                      <a:pt x="2056" y="4195"/>
                    </a:cubicBezTo>
                    <a:cubicBezTo>
                      <a:pt x="2081" y="4194"/>
                      <a:pt x="2105" y="4191"/>
                      <a:pt x="2129" y="4185"/>
                    </a:cubicBezTo>
                    <a:cubicBezTo>
                      <a:pt x="2153" y="4179"/>
                      <a:pt x="2176" y="4170"/>
                      <a:pt x="2197" y="4160"/>
                    </a:cubicBezTo>
                    <a:cubicBezTo>
                      <a:pt x="2182" y="4214"/>
                      <a:pt x="2139" y="4276"/>
                      <a:pt x="2090" y="4334"/>
                    </a:cubicBezTo>
                    <a:cubicBezTo>
                      <a:pt x="2042" y="4393"/>
                      <a:pt x="1988" y="4450"/>
                      <a:pt x="1948" y="4494"/>
                    </a:cubicBezTo>
                    <a:cubicBezTo>
                      <a:pt x="1965" y="4482"/>
                      <a:pt x="1983" y="4471"/>
                      <a:pt x="2003" y="4463"/>
                    </a:cubicBezTo>
                    <a:cubicBezTo>
                      <a:pt x="2022" y="4454"/>
                      <a:pt x="2043" y="4448"/>
                      <a:pt x="2064" y="4444"/>
                    </a:cubicBezTo>
                    <a:cubicBezTo>
                      <a:pt x="2048" y="4481"/>
                      <a:pt x="2020" y="4500"/>
                      <a:pt x="1995" y="4520"/>
                    </a:cubicBezTo>
                    <a:cubicBezTo>
                      <a:pt x="1970" y="4539"/>
                      <a:pt x="1949" y="4559"/>
                      <a:pt x="1948" y="4599"/>
                    </a:cubicBezTo>
                    <a:cubicBezTo>
                      <a:pt x="1960" y="4602"/>
                      <a:pt x="1972" y="4602"/>
                      <a:pt x="1983" y="4599"/>
                    </a:cubicBezTo>
                    <a:cubicBezTo>
                      <a:pt x="1994" y="4596"/>
                      <a:pt x="2005" y="4591"/>
                      <a:pt x="2013" y="4585"/>
                    </a:cubicBezTo>
                    <a:cubicBezTo>
                      <a:pt x="1953" y="4644"/>
                      <a:pt x="1907" y="4722"/>
                      <a:pt x="1863" y="4803"/>
                    </a:cubicBezTo>
                    <a:cubicBezTo>
                      <a:pt x="1820" y="4884"/>
                      <a:pt x="1780" y="4967"/>
                      <a:pt x="1733" y="5036"/>
                    </a:cubicBezTo>
                    <a:cubicBezTo>
                      <a:pt x="1840" y="5036"/>
                      <a:pt x="1865" y="5113"/>
                      <a:pt x="1904" y="5196"/>
                    </a:cubicBezTo>
                    <a:cubicBezTo>
                      <a:pt x="1943" y="5279"/>
                      <a:pt x="1995" y="5370"/>
                      <a:pt x="2156" y="5398"/>
                    </a:cubicBezTo>
                    <a:cubicBezTo>
                      <a:pt x="2223" y="5273"/>
                      <a:pt x="2146" y="5199"/>
                      <a:pt x="2052" y="5131"/>
                    </a:cubicBezTo>
                    <a:cubicBezTo>
                      <a:pt x="1958" y="5064"/>
                      <a:pt x="1848" y="5004"/>
                      <a:pt x="1848" y="4905"/>
                    </a:cubicBezTo>
                    <a:cubicBezTo>
                      <a:pt x="1966" y="4920"/>
                      <a:pt x="1955" y="4946"/>
                      <a:pt x="1956" y="4962"/>
                    </a:cubicBezTo>
                    <a:cubicBezTo>
                      <a:pt x="1956" y="4978"/>
                      <a:pt x="1969" y="4985"/>
                      <a:pt x="2134" y="4962"/>
                    </a:cubicBezTo>
                    <a:cubicBezTo>
                      <a:pt x="2069" y="5018"/>
                      <a:pt x="2168" y="5171"/>
                      <a:pt x="2206" y="5300"/>
                    </a:cubicBezTo>
                    <a:cubicBezTo>
                      <a:pt x="2244" y="5429"/>
                      <a:pt x="2222" y="5534"/>
                      <a:pt x="1916" y="5492"/>
                    </a:cubicBezTo>
                    <a:cubicBezTo>
                      <a:pt x="1987" y="5490"/>
                      <a:pt x="2042" y="5498"/>
                      <a:pt x="2084" y="5492"/>
                    </a:cubicBezTo>
                    <a:cubicBezTo>
                      <a:pt x="2127" y="5486"/>
                      <a:pt x="2157" y="5466"/>
                      <a:pt x="2178" y="5411"/>
                    </a:cubicBezTo>
                    <a:cubicBezTo>
                      <a:pt x="2134" y="5409"/>
                      <a:pt x="2091" y="5403"/>
                      <a:pt x="2049" y="5394"/>
                    </a:cubicBezTo>
                    <a:cubicBezTo>
                      <a:pt x="2007" y="5385"/>
                      <a:pt x="1966" y="5373"/>
                      <a:pt x="1926" y="5357"/>
                    </a:cubicBezTo>
                    <a:cubicBezTo>
                      <a:pt x="1778" y="5653"/>
                      <a:pt x="1679" y="5963"/>
                      <a:pt x="1583" y="6273"/>
                    </a:cubicBezTo>
                    <a:cubicBezTo>
                      <a:pt x="1487" y="6583"/>
                      <a:pt x="1392" y="6893"/>
                      <a:pt x="1252" y="7190"/>
                    </a:cubicBezTo>
                    <a:cubicBezTo>
                      <a:pt x="1268" y="7196"/>
                      <a:pt x="1293" y="7195"/>
                      <a:pt x="1318" y="7192"/>
                    </a:cubicBezTo>
                    <a:cubicBezTo>
                      <a:pt x="1342" y="7189"/>
                      <a:pt x="1366" y="7183"/>
                      <a:pt x="1379" y="7181"/>
                    </a:cubicBezTo>
                    <a:cubicBezTo>
                      <a:pt x="1073" y="7477"/>
                      <a:pt x="1612" y="8229"/>
                      <a:pt x="1966" y="8438"/>
                    </a:cubicBezTo>
                    <a:cubicBezTo>
                      <a:pt x="2006" y="8462"/>
                      <a:pt x="2126" y="8461"/>
                      <a:pt x="2188" y="8471"/>
                    </a:cubicBezTo>
                    <a:cubicBezTo>
                      <a:pt x="2309" y="8490"/>
                      <a:pt x="2348" y="8876"/>
                      <a:pt x="2451" y="9022"/>
                    </a:cubicBezTo>
                    <a:cubicBezTo>
                      <a:pt x="2606" y="9243"/>
                      <a:pt x="2776" y="9338"/>
                      <a:pt x="2785" y="9558"/>
                    </a:cubicBezTo>
                    <a:cubicBezTo>
                      <a:pt x="2795" y="9789"/>
                      <a:pt x="3214" y="9864"/>
                      <a:pt x="3214" y="10097"/>
                    </a:cubicBezTo>
                    <a:cubicBezTo>
                      <a:pt x="3214" y="10202"/>
                      <a:pt x="3338" y="10746"/>
                      <a:pt x="3406" y="10808"/>
                    </a:cubicBezTo>
                    <a:cubicBezTo>
                      <a:pt x="3678" y="11056"/>
                      <a:pt x="4114" y="11262"/>
                      <a:pt x="4494" y="11359"/>
                    </a:cubicBezTo>
                    <a:cubicBezTo>
                      <a:pt x="5152" y="11528"/>
                      <a:pt x="5626" y="11520"/>
                      <a:pt x="6228" y="11836"/>
                    </a:cubicBezTo>
                    <a:cubicBezTo>
                      <a:pt x="6475" y="11966"/>
                      <a:pt x="6741" y="12038"/>
                      <a:pt x="7030" y="11971"/>
                    </a:cubicBezTo>
                    <a:cubicBezTo>
                      <a:pt x="7038" y="12021"/>
                      <a:pt x="7129" y="12167"/>
                      <a:pt x="7229" y="12311"/>
                    </a:cubicBezTo>
                    <a:cubicBezTo>
                      <a:pt x="7329" y="12456"/>
                      <a:pt x="7439" y="12599"/>
                      <a:pt x="7485" y="12642"/>
                    </a:cubicBezTo>
                    <a:cubicBezTo>
                      <a:pt x="7544" y="12503"/>
                      <a:pt x="7649" y="12596"/>
                      <a:pt x="7732" y="12694"/>
                    </a:cubicBezTo>
                    <a:cubicBezTo>
                      <a:pt x="7816" y="12792"/>
                      <a:pt x="7878" y="12894"/>
                      <a:pt x="7849" y="12774"/>
                    </a:cubicBezTo>
                    <a:cubicBezTo>
                      <a:pt x="7920" y="12818"/>
                      <a:pt x="8051" y="12886"/>
                      <a:pt x="8187" y="12931"/>
                    </a:cubicBezTo>
                    <a:cubicBezTo>
                      <a:pt x="8323" y="12975"/>
                      <a:pt x="8464" y="12997"/>
                      <a:pt x="8552" y="12950"/>
                    </a:cubicBezTo>
                    <a:cubicBezTo>
                      <a:pt x="8517" y="12797"/>
                      <a:pt x="8514" y="12731"/>
                      <a:pt x="8810" y="12777"/>
                    </a:cubicBezTo>
                    <a:cubicBezTo>
                      <a:pt x="9173" y="12834"/>
                      <a:pt x="8835" y="12855"/>
                      <a:pt x="8926" y="13007"/>
                    </a:cubicBezTo>
                    <a:cubicBezTo>
                      <a:pt x="9029" y="13179"/>
                      <a:pt x="9217" y="12964"/>
                      <a:pt x="9134" y="13273"/>
                    </a:cubicBezTo>
                    <a:cubicBezTo>
                      <a:pt x="9117" y="13337"/>
                      <a:pt x="8991" y="13626"/>
                      <a:pt x="9172" y="13622"/>
                    </a:cubicBezTo>
                    <a:cubicBezTo>
                      <a:pt x="9020" y="13817"/>
                      <a:pt x="8780" y="13910"/>
                      <a:pt x="8661" y="14079"/>
                    </a:cubicBezTo>
                    <a:cubicBezTo>
                      <a:pt x="8557" y="14227"/>
                      <a:pt x="8629" y="14694"/>
                      <a:pt x="8434" y="14765"/>
                    </a:cubicBezTo>
                    <a:cubicBezTo>
                      <a:pt x="8580" y="14834"/>
                      <a:pt x="8589" y="14835"/>
                      <a:pt x="8588" y="14818"/>
                    </a:cubicBezTo>
                    <a:cubicBezTo>
                      <a:pt x="8587" y="14802"/>
                      <a:pt x="8576" y="14768"/>
                      <a:pt x="8682" y="14768"/>
                    </a:cubicBezTo>
                    <a:cubicBezTo>
                      <a:pt x="8682" y="14929"/>
                      <a:pt x="8314" y="14879"/>
                      <a:pt x="8339" y="15107"/>
                    </a:cubicBezTo>
                    <a:cubicBezTo>
                      <a:pt x="8363" y="15328"/>
                      <a:pt x="8698" y="15501"/>
                      <a:pt x="8878" y="15624"/>
                    </a:cubicBezTo>
                    <a:cubicBezTo>
                      <a:pt x="9401" y="15981"/>
                      <a:pt x="9372" y="16672"/>
                      <a:pt x="10002" y="16892"/>
                    </a:cubicBezTo>
                    <a:cubicBezTo>
                      <a:pt x="10211" y="16965"/>
                      <a:pt x="10545" y="16936"/>
                      <a:pt x="10668" y="17130"/>
                    </a:cubicBezTo>
                    <a:cubicBezTo>
                      <a:pt x="10850" y="17418"/>
                      <a:pt x="10787" y="17763"/>
                      <a:pt x="10700" y="18065"/>
                    </a:cubicBezTo>
                    <a:cubicBezTo>
                      <a:pt x="10631" y="18311"/>
                      <a:pt x="10524" y="18547"/>
                      <a:pt x="10434" y="18787"/>
                    </a:cubicBezTo>
                    <a:cubicBezTo>
                      <a:pt x="10384" y="18920"/>
                      <a:pt x="10359" y="19058"/>
                      <a:pt x="10332" y="19196"/>
                    </a:cubicBezTo>
                    <a:cubicBezTo>
                      <a:pt x="10306" y="19331"/>
                      <a:pt x="10277" y="19470"/>
                      <a:pt x="10213" y="19597"/>
                    </a:cubicBezTo>
                    <a:cubicBezTo>
                      <a:pt x="10162" y="19698"/>
                      <a:pt x="10068" y="19780"/>
                      <a:pt x="10020" y="19881"/>
                    </a:cubicBezTo>
                    <a:cubicBezTo>
                      <a:pt x="9966" y="19996"/>
                      <a:pt x="9893" y="20188"/>
                      <a:pt x="9975" y="20305"/>
                    </a:cubicBezTo>
                    <a:cubicBezTo>
                      <a:pt x="10077" y="20451"/>
                      <a:pt x="10044" y="20404"/>
                      <a:pt x="9973" y="20614"/>
                    </a:cubicBezTo>
                    <a:cubicBezTo>
                      <a:pt x="9876" y="20903"/>
                      <a:pt x="9774" y="20847"/>
                      <a:pt x="9560" y="20897"/>
                    </a:cubicBezTo>
                    <a:cubicBezTo>
                      <a:pt x="9593" y="20912"/>
                      <a:pt x="9606" y="20927"/>
                      <a:pt x="9601" y="20941"/>
                    </a:cubicBezTo>
                    <a:cubicBezTo>
                      <a:pt x="9595" y="20955"/>
                      <a:pt x="9571" y="20969"/>
                      <a:pt x="9527" y="20983"/>
                    </a:cubicBezTo>
                    <a:cubicBezTo>
                      <a:pt x="9655" y="20950"/>
                      <a:pt x="9711" y="20956"/>
                      <a:pt x="9726" y="20997"/>
                    </a:cubicBezTo>
                    <a:cubicBezTo>
                      <a:pt x="9740" y="21039"/>
                      <a:pt x="9713" y="21116"/>
                      <a:pt x="9675" y="21225"/>
                    </a:cubicBezTo>
                    <a:cubicBezTo>
                      <a:pt x="9687" y="21226"/>
                      <a:pt x="9699" y="21225"/>
                      <a:pt x="9710" y="21223"/>
                    </a:cubicBezTo>
                    <a:cubicBezTo>
                      <a:pt x="9721" y="21220"/>
                      <a:pt x="9732" y="21216"/>
                      <a:pt x="9741" y="21211"/>
                    </a:cubicBezTo>
                    <a:cubicBezTo>
                      <a:pt x="9692" y="21250"/>
                      <a:pt x="9672" y="21280"/>
                      <a:pt x="9675" y="21296"/>
                    </a:cubicBezTo>
                    <a:cubicBezTo>
                      <a:pt x="9677" y="21312"/>
                      <a:pt x="9702" y="21315"/>
                      <a:pt x="9740" y="21299"/>
                    </a:cubicBezTo>
                    <a:cubicBezTo>
                      <a:pt x="9671" y="21328"/>
                      <a:pt x="9692" y="21483"/>
                      <a:pt x="9721" y="21525"/>
                    </a:cubicBezTo>
                    <a:cubicBezTo>
                      <a:pt x="9764" y="21592"/>
                      <a:pt x="9841" y="21594"/>
                      <a:pt x="9922" y="21585"/>
                    </a:cubicBezTo>
                    <a:cubicBezTo>
                      <a:pt x="9984" y="21578"/>
                      <a:pt x="10434" y="21399"/>
                      <a:pt x="10462" y="21434"/>
                    </a:cubicBezTo>
                    <a:cubicBezTo>
                      <a:pt x="10449" y="21418"/>
                      <a:pt x="10435" y="21407"/>
                      <a:pt x="10418" y="21401"/>
                    </a:cubicBezTo>
                    <a:cubicBezTo>
                      <a:pt x="10401" y="21394"/>
                      <a:pt x="10384" y="21391"/>
                      <a:pt x="10363" y="21393"/>
                    </a:cubicBezTo>
                    <a:cubicBezTo>
                      <a:pt x="10381" y="21382"/>
                      <a:pt x="10410" y="21335"/>
                      <a:pt x="10438" y="21291"/>
                    </a:cubicBezTo>
                    <a:cubicBezTo>
                      <a:pt x="10466" y="21246"/>
                      <a:pt x="10495" y="21203"/>
                      <a:pt x="10513" y="21200"/>
                    </a:cubicBezTo>
                    <a:cubicBezTo>
                      <a:pt x="10508" y="21216"/>
                      <a:pt x="10612" y="21174"/>
                      <a:pt x="10731" y="21120"/>
                    </a:cubicBezTo>
                    <a:cubicBezTo>
                      <a:pt x="10849" y="21065"/>
                      <a:pt x="10981" y="20999"/>
                      <a:pt x="11029" y="20966"/>
                    </a:cubicBezTo>
                    <a:cubicBezTo>
                      <a:pt x="10996" y="20933"/>
                      <a:pt x="10959" y="20906"/>
                      <a:pt x="10916" y="20885"/>
                    </a:cubicBezTo>
                    <a:cubicBezTo>
                      <a:pt x="10874" y="20865"/>
                      <a:pt x="10827" y="20850"/>
                      <a:pt x="10776" y="20842"/>
                    </a:cubicBezTo>
                    <a:cubicBezTo>
                      <a:pt x="10769" y="20823"/>
                      <a:pt x="10918" y="20718"/>
                      <a:pt x="11074" y="20611"/>
                    </a:cubicBezTo>
                    <a:cubicBezTo>
                      <a:pt x="11231" y="20504"/>
                      <a:pt x="11395" y="20396"/>
                      <a:pt x="11418" y="20371"/>
                    </a:cubicBezTo>
                    <a:cubicBezTo>
                      <a:pt x="11400" y="20378"/>
                      <a:pt x="11383" y="20380"/>
                      <a:pt x="11365" y="20379"/>
                    </a:cubicBezTo>
                    <a:cubicBezTo>
                      <a:pt x="11346" y="20378"/>
                      <a:pt x="11329" y="20374"/>
                      <a:pt x="11312" y="20365"/>
                    </a:cubicBezTo>
                    <a:cubicBezTo>
                      <a:pt x="11332" y="20359"/>
                      <a:pt x="11387" y="20341"/>
                      <a:pt x="11442" y="20326"/>
                    </a:cubicBezTo>
                    <a:cubicBezTo>
                      <a:pt x="11497" y="20312"/>
                      <a:pt x="11552" y="20299"/>
                      <a:pt x="11571" y="20303"/>
                    </a:cubicBezTo>
                    <a:cubicBezTo>
                      <a:pt x="11537" y="20296"/>
                      <a:pt x="11485" y="20273"/>
                      <a:pt x="11433" y="20255"/>
                    </a:cubicBezTo>
                    <a:cubicBezTo>
                      <a:pt x="11381" y="20237"/>
                      <a:pt x="11329" y="20223"/>
                      <a:pt x="11296" y="20236"/>
                    </a:cubicBezTo>
                    <a:cubicBezTo>
                      <a:pt x="11332" y="20204"/>
                      <a:pt x="11488" y="20114"/>
                      <a:pt x="11638" y="20032"/>
                    </a:cubicBezTo>
                    <a:cubicBezTo>
                      <a:pt x="11788" y="19950"/>
                      <a:pt x="11932" y="19876"/>
                      <a:pt x="11948" y="19876"/>
                    </a:cubicBezTo>
                    <a:cubicBezTo>
                      <a:pt x="11958" y="19914"/>
                      <a:pt x="12173" y="19837"/>
                      <a:pt x="12394" y="19739"/>
                    </a:cubicBezTo>
                    <a:cubicBezTo>
                      <a:pt x="12615" y="19641"/>
                      <a:pt x="12842" y="19523"/>
                      <a:pt x="12876" y="19478"/>
                    </a:cubicBezTo>
                    <a:lnTo>
                      <a:pt x="12871" y="19479"/>
                    </a:lnTo>
                    <a:cubicBezTo>
                      <a:pt x="12909" y="19363"/>
                      <a:pt x="12795" y="19310"/>
                      <a:pt x="12712" y="19254"/>
                    </a:cubicBezTo>
                    <a:cubicBezTo>
                      <a:pt x="12629" y="19198"/>
                      <a:pt x="12578" y="19138"/>
                      <a:pt x="12739" y="19005"/>
                    </a:cubicBezTo>
                    <a:cubicBezTo>
                      <a:pt x="12739" y="19378"/>
                      <a:pt x="13027" y="19263"/>
                      <a:pt x="13341" y="19051"/>
                    </a:cubicBezTo>
                    <a:cubicBezTo>
                      <a:pt x="13656" y="18839"/>
                      <a:pt x="13998" y="18530"/>
                      <a:pt x="14105" y="18515"/>
                    </a:cubicBezTo>
                    <a:cubicBezTo>
                      <a:pt x="14082" y="18543"/>
                      <a:pt x="14060" y="18571"/>
                      <a:pt x="14038" y="18600"/>
                    </a:cubicBezTo>
                    <a:cubicBezTo>
                      <a:pt x="14016" y="18629"/>
                      <a:pt x="13996" y="18658"/>
                      <a:pt x="13976" y="18688"/>
                    </a:cubicBezTo>
                    <a:cubicBezTo>
                      <a:pt x="14141" y="18536"/>
                      <a:pt x="14316" y="18386"/>
                      <a:pt x="14443" y="18208"/>
                    </a:cubicBezTo>
                    <a:cubicBezTo>
                      <a:pt x="14557" y="18048"/>
                      <a:pt x="14489" y="17831"/>
                      <a:pt x="14653" y="17702"/>
                    </a:cubicBezTo>
                    <a:cubicBezTo>
                      <a:pt x="14942" y="17474"/>
                      <a:pt x="15363" y="17362"/>
                      <a:pt x="15675" y="17185"/>
                    </a:cubicBezTo>
                    <a:cubicBezTo>
                      <a:pt x="16022" y="16988"/>
                      <a:pt x="16194" y="16726"/>
                      <a:pt x="16288" y="16390"/>
                    </a:cubicBezTo>
                    <a:cubicBezTo>
                      <a:pt x="16317" y="16285"/>
                      <a:pt x="16486" y="15650"/>
                      <a:pt x="16437" y="15664"/>
                    </a:cubicBezTo>
                    <a:close/>
                    <a:moveTo>
                      <a:pt x="14628" y="13362"/>
                    </a:moveTo>
                    <a:lnTo>
                      <a:pt x="14630" y="13364"/>
                    </a:lnTo>
                    <a:lnTo>
                      <a:pt x="14632" y="13365"/>
                    </a:lnTo>
                    <a:cubicBezTo>
                      <a:pt x="14632" y="13363"/>
                      <a:pt x="14632" y="13361"/>
                      <a:pt x="14631" y="13361"/>
                    </a:cubicBezTo>
                    <a:cubicBezTo>
                      <a:pt x="14630" y="13360"/>
                      <a:pt x="14628" y="13361"/>
                      <a:pt x="14628" y="13362"/>
                    </a:cubicBezTo>
                    <a:close/>
                    <a:moveTo>
                      <a:pt x="1952" y="1957"/>
                    </a:moveTo>
                    <a:cubicBezTo>
                      <a:pt x="1962" y="1957"/>
                      <a:pt x="1973" y="1956"/>
                      <a:pt x="1983" y="1954"/>
                    </a:cubicBezTo>
                    <a:cubicBezTo>
                      <a:pt x="1993" y="1952"/>
                      <a:pt x="2002" y="1949"/>
                      <a:pt x="2012" y="1946"/>
                    </a:cubicBezTo>
                    <a:cubicBezTo>
                      <a:pt x="2004" y="1946"/>
                      <a:pt x="1996" y="1947"/>
                      <a:pt x="1986" y="1949"/>
                    </a:cubicBezTo>
                    <a:cubicBezTo>
                      <a:pt x="1976" y="1951"/>
                      <a:pt x="1965" y="1953"/>
                      <a:pt x="1952" y="1957"/>
                    </a:cubicBezTo>
                    <a:close/>
                    <a:moveTo>
                      <a:pt x="10376" y="5716"/>
                    </a:moveTo>
                    <a:cubicBezTo>
                      <a:pt x="10382" y="5717"/>
                      <a:pt x="10389" y="5718"/>
                      <a:pt x="10395" y="5720"/>
                    </a:cubicBezTo>
                    <a:cubicBezTo>
                      <a:pt x="10401" y="5721"/>
                      <a:pt x="10407" y="5723"/>
                      <a:pt x="10412" y="5724"/>
                    </a:cubicBezTo>
                    <a:cubicBezTo>
                      <a:pt x="10426" y="5720"/>
                      <a:pt x="10434" y="5716"/>
                      <a:pt x="10429" y="5714"/>
                    </a:cubicBezTo>
                    <a:cubicBezTo>
                      <a:pt x="10425" y="5712"/>
                      <a:pt x="10409" y="5712"/>
                      <a:pt x="10376" y="5716"/>
                    </a:cubicBezTo>
                    <a:close/>
                    <a:moveTo>
                      <a:pt x="18164" y="4518"/>
                    </a:moveTo>
                    <a:cubicBezTo>
                      <a:pt x="18146" y="4555"/>
                      <a:pt x="18204" y="4604"/>
                      <a:pt x="18270" y="4648"/>
                    </a:cubicBezTo>
                    <a:cubicBezTo>
                      <a:pt x="18335" y="4693"/>
                      <a:pt x="18410" y="4732"/>
                      <a:pt x="18427" y="4751"/>
                    </a:cubicBezTo>
                    <a:cubicBezTo>
                      <a:pt x="18434" y="4707"/>
                      <a:pt x="18391" y="4618"/>
                      <a:pt x="18330" y="4544"/>
                    </a:cubicBezTo>
                    <a:cubicBezTo>
                      <a:pt x="18268" y="4470"/>
                      <a:pt x="18190" y="4410"/>
                      <a:pt x="18127" y="4423"/>
                    </a:cubicBezTo>
                    <a:cubicBezTo>
                      <a:pt x="18131" y="4439"/>
                      <a:pt x="18137" y="4455"/>
                      <a:pt x="18143" y="4471"/>
                    </a:cubicBezTo>
                    <a:cubicBezTo>
                      <a:pt x="18149" y="4487"/>
                      <a:pt x="18156" y="4502"/>
                      <a:pt x="18164" y="4518"/>
                    </a:cubicBezTo>
                    <a:cubicBezTo>
                      <a:pt x="18154" y="4538"/>
                      <a:pt x="18155" y="4536"/>
                      <a:pt x="18158" y="4530"/>
                    </a:cubicBezTo>
                    <a:cubicBezTo>
                      <a:pt x="18161" y="4525"/>
                      <a:pt x="18165" y="4514"/>
                      <a:pt x="18164" y="4518"/>
                    </a:cubicBezTo>
                    <a:close/>
                    <a:moveTo>
                      <a:pt x="18030" y="4236"/>
                    </a:moveTo>
                    <a:cubicBezTo>
                      <a:pt x="18011" y="4219"/>
                      <a:pt x="17992" y="4203"/>
                      <a:pt x="17972" y="4186"/>
                    </a:cubicBezTo>
                    <a:cubicBezTo>
                      <a:pt x="17952" y="4170"/>
                      <a:pt x="17932" y="4154"/>
                      <a:pt x="17911" y="4139"/>
                    </a:cubicBezTo>
                    <a:cubicBezTo>
                      <a:pt x="17897" y="4168"/>
                      <a:pt x="17942" y="4238"/>
                      <a:pt x="18000" y="4298"/>
                    </a:cubicBezTo>
                    <a:cubicBezTo>
                      <a:pt x="18057" y="4357"/>
                      <a:pt x="18127" y="4405"/>
                      <a:pt x="18163" y="4389"/>
                    </a:cubicBezTo>
                    <a:cubicBezTo>
                      <a:pt x="18141" y="4364"/>
                      <a:pt x="18119" y="4338"/>
                      <a:pt x="18096" y="4313"/>
                    </a:cubicBezTo>
                    <a:cubicBezTo>
                      <a:pt x="18074" y="4287"/>
                      <a:pt x="18052" y="4262"/>
                      <a:pt x="18030" y="4236"/>
                    </a:cubicBezTo>
                    <a:cubicBezTo>
                      <a:pt x="18016" y="4222"/>
                      <a:pt x="18018" y="4224"/>
                      <a:pt x="18022" y="4229"/>
                    </a:cubicBezTo>
                    <a:cubicBezTo>
                      <a:pt x="18027" y="4233"/>
                      <a:pt x="18034" y="4240"/>
                      <a:pt x="18030" y="4236"/>
                    </a:cubicBezTo>
                    <a:close/>
                    <a:moveTo>
                      <a:pt x="15747" y="3694"/>
                    </a:moveTo>
                    <a:cubicBezTo>
                      <a:pt x="15680" y="3615"/>
                      <a:pt x="15630" y="3527"/>
                      <a:pt x="15582" y="3439"/>
                    </a:cubicBezTo>
                    <a:cubicBezTo>
                      <a:pt x="15526" y="3337"/>
                      <a:pt x="15469" y="3209"/>
                      <a:pt x="15354" y="3146"/>
                    </a:cubicBezTo>
                    <a:cubicBezTo>
                      <a:pt x="15327" y="3132"/>
                      <a:pt x="15299" y="3122"/>
                      <a:pt x="15269" y="3115"/>
                    </a:cubicBezTo>
                    <a:cubicBezTo>
                      <a:pt x="15263" y="3114"/>
                      <a:pt x="15241" y="3113"/>
                      <a:pt x="15221" y="3111"/>
                    </a:cubicBezTo>
                    <a:cubicBezTo>
                      <a:pt x="15200" y="3109"/>
                      <a:pt x="15180" y="3107"/>
                      <a:pt x="15178" y="3104"/>
                    </a:cubicBezTo>
                    <a:cubicBezTo>
                      <a:pt x="15199" y="3138"/>
                      <a:pt x="15222" y="3173"/>
                      <a:pt x="15245" y="3206"/>
                    </a:cubicBezTo>
                    <a:cubicBezTo>
                      <a:pt x="15268" y="3240"/>
                      <a:pt x="15292" y="3273"/>
                      <a:pt x="15317" y="3306"/>
                    </a:cubicBezTo>
                    <a:cubicBezTo>
                      <a:pt x="15317" y="3304"/>
                      <a:pt x="15295" y="3305"/>
                      <a:pt x="15273" y="3307"/>
                    </a:cubicBezTo>
                    <a:cubicBezTo>
                      <a:pt x="15251" y="3309"/>
                      <a:pt x="15227" y="3312"/>
                      <a:pt x="15224" y="3314"/>
                    </a:cubicBezTo>
                    <a:cubicBezTo>
                      <a:pt x="15249" y="3334"/>
                      <a:pt x="15280" y="3349"/>
                      <a:pt x="15306" y="3367"/>
                    </a:cubicBezTo>
                    <a:cubicBezTo>
                      <a:pt x="15330" y="3383"/>
                      <a:pt x="15356" y="3395"/>
                      <a:pt x="15380" y="3410"/>
                    </a:cubicBezTo>
                    <a:cubicBezTo>
                      <a:pt x="15391" y="3418"/>
                      <a:pt x="15402" y="3426"/>
                      <a:pt x="15410" y="3436"/>
                    </a:cubicBezTo>
                    <a:cubicBezTo>
                      <a:pt x="15433" y="3462"/>
                      <a:pt x="15449" y="3492"/>
                      <a:pt x="15475" y="3517"/>
                    </a:cubicBezTo>
                    <a:cubicBezTo>
                      <a:pt x="15499" y="3538"/>
                      <a:pt x="15525" y="3557"/>
                      <a:pt x="15551" y="3576"/>
                    </a:cubicBezTo>
                    <a:cubicBezTo>
                      <a:pt x="15605" y="3616"/>
                      <a:pt x="15659" y="3652"/>
                      <a:pt x="15717" y="3686"/>
                    </a:cubicBezTo>
                    <a:cubicBezTo>
                      <a:pt x="15729" y="3693"/>
                      <a:pt x="15740" y="3702"/>
                      <a:pt x="15755" y="3704"/>
                    </a:cubicBezTo>
                    <a:cubicBezTo>
                      <a:pt x="15752" y="3700"/>
                      <a:pt x="15749" y="3697"/>
                      <a:pt x="15747" y="3694"/>
                    </a:cubicBezTo>
                    <a:close/>
                    <a:moveTo>
                      <a:pt x="14632" y="2497"/>
                    </a:moveTo>
                    <a:cubicBezTo>
                      <a:pt x="14726" y="2583"/>
                      <a:pt x="14730" y="2581"/>
                      <a:pt x="14708" y="2559"/>
                    </a:cubicBezTo>
                    <a:cubicBezTo>
                      <a:pt x="14687" y="2537"/>
                      <a:pt x="14640" y="2494"/>
                      <a:pt x="14632" y="2497"/>
                    </a:cubicBezTo>
                    <a:cubicBezTo>
                      <a:pt x="14639" y="2494"/>
                      <a:pt x="14755" y="2601"/>
                      <a:pt x="14768" y="2612"/>
                    </a:cubicBezTo>
                    <a:cubicBezTo>
                      <a:pt x="14817" y="2650"/>
                      <a:pt x="14866" y="2687"/>
                      <a:pt x="14917" y="2724"/>
                    </a:cubicBezTo>
                    <a:cubicBezTo>
                      <a:pt x="14968" y="2760"/>
                      <a:pt x="15019" y="2796"/>
                      <a:pt x="15070" y="2832"/>
                    </a:cubicBezTo>
                    <a:cubicBezTo>
                      <a:pt x="15114" y="2863"/>
                      <a:pt x="15148" y="2898"/>
                      <a:pt x="15197" y="2924"/>
                    </a:cubicBezTo>
                    <a:cubicBezTo>
                      <a:pt x="15203" y="2916"/>
                      <a:pt x="15199" y="2906"/>
                      <a:pt x="15193" y="2897"/>
                    </a:cubicBezTo>
                    <a:cubicBezTo>
                      <a:pt x="15186" y="2887"/>
                      <a:pt x="15176" y="2879"/>
                      <a:pt x="15167" y="2876"/>
                    </a:cubicBezTo>
                    <a:cubicBezTo>
                      <a:pt x="15183" y="2882"/>
                      <a:pt x="15191" y="2885"/>
                      <a:pt x="15192" y="2884"/>
                    </a:cubicBezTo>
                    <a:cubicBezTo>
                      <a:pt x="15194" y="2883"/>
                      <a:pt x="15187" y="2879"/>
                      <a:pt x="15174" y="2871"/>
                    </a:cubicBezTo>
                    <a:cubicBezTo>
                      <a:pt x="15224" y="2867"/>
                      <a:pt x="15273" y="2906"/>
                      <a:pt x="15322" y="2948"/>
                    </a:cubicBezTo>
                    <a:cubicBezTo>
                      <a:pt x="15370" y="2990"/>
                      <a:pt x="15418" y="3036"/>
                      <a:pt x="15464" y="3046"/>
                    </a:cubicBezTo>
                    <a:cubicBezTo>
                      <a:pt x="15450" y="3023"/>
                      <a:pt x="15446" y="3005"/>
                      <a:pt x="15452" y="2993"/>
                    </a:cubicBezTo>
                    <a:cubicBezTo>
                      <a:pt x="15459" y="2981"/>
                      <a:pt x="15475" y="2974"/>
                      <a:pt x="15502" y="2973"/>
                    </a:cubicBezTo>
                    <a:cubicBezTo>
                      <a:pt x="15475" y="2994"/>
                      <a:pt x="15495" y="3010"/>
                      <a:pt x="15523" y="3019"/>
                    </a:cubicBezTo>
                    <a:cubicBezTo>
                      <a:pt x="15552" y="3028"/>
                      <a:pt x="15589" y="3030"/>
                      <a:pt x="15598" y="3022"/>
                    </a:cubicBezTo>
                    <a:cubicBezTo>
                      <a:pt x="15643" y="3037"/>
                      <a:pt x="15680" y="3057"/>
                      <a:pt x="15708" y="3082"/>
                    </a:cubicBezTo>
                    <a:cubicBezTo>
                      <a:pt x="15735" y="3106"/>
                      <a:pt x="15756" y="3136"/>
                      <a:pt x="15767" y="3170"/>
                    </a:cubicBezTo>
                    <a:cubicBezTo>
                      <a:pt x="15749" y="3172"/>
                      <a:pt x="15731" y="3174"/>
                      <a:pt x="15713" y="3176"/>
                    </a:cubicBezTo>
                    <a:cubicBezTo>
                      <a:pt x="15695" y="3177"/>
                      <a:pt x="15677" y="3178"/>
                      <a:pt x="15659" y="3179"/>
                    </a:cubicBezTo>
                    <a:cubicBezTo>
                      <a:pt x="15671" y="3183"/>
                      <a:pt x="15755" y="3255"/>
                      <a:pt x="15835" y="3327"/>
                    </a:cubicBezTo>
                    <a:cubicBezTo>
                      <a:pt x="15915" y="3399"/>
                      <a:pt x="15989" y="3471"/>
                      <a:pt x="15981" y="3477"/>
                    </a:cubicBezTo>
                    <a:cubicBezTo>
                      <a:pt x="16007" y="3500"/>
                      <a:pt x="16026" y="3478"/>
                      <a:pt x="16039" y="3449"/>
                    </a:cubicBezTo>
                    <a:cubicBezTo>
                      <a:pt x="16053" y="3419"/>
                      <a:pt x="16061" y="3381"/>
                      <a:pt x="16067" y="3369"/>
                    </a:cubicBezTo>
                    <a:cubicBezTo>
                      <a:pt x="16113" y="3381"/>
                      <a:pt x="16132" y="3448"/>
                      <a:pt x="16154" y="3523"/>
                    </a:cubicBezTo>
                    <a:cubicBezTo>
                      <a:pt x="16177" y="3599"/>
                      <a:pt x="16202" y="3684"/>
                      <a:pt x="16262" y="3732"/>
                    </a:cubicBezTo>
                    <a:cubicBezTo>
                      <a:pt x="16276" y="3660"/>
                      <a:pt x="16276" y="3607"/>
                      <a:pt x="16287" y="3556"/>
                    </a:cubicBezTo>
                    <a:cubicBezTo>
                      <a:pt x="16299" y="3505"/>
                      <a:pt x="16321" y="3456"/>
                      <a:pt x="16379" y="3395"/>
                    </a:cubicBezTo>
                    <a:cubicBezTo>
                      <a:pt x="16362" y="3378"/>
                      <a:pt x="16279" y="3286"/>
                      <a:pt x="16194" y="3204"/>
                    </a:cubicBezTo>
                    <a:cubicBezTo>
                      <a:pt x="16109" y="3122"/>
                      <a:pt x="16023" y="3051"/>
                      <a:pt x="15998" y="3077"/>
                    </a:cubicBezTo>
                    <a:cubicBezTo>
                      <a:pt x="16001" y="3087"/>
                      <a:pt x="16007" y="3096"/>
                      <a:pt x="16014" y="3105"/>
                    </a:cubicBezTo>
                    <a:cubicBezTo>
                      <a:pt x="16020" y="3114"/>
                      <a:pt x="16028" y="3122"/>
                      <a:pt x="16037" y="3129"/>
                    </a:cubicBezTo>
                    <a:cubicBezTo>
                      <a:pt x="15996" y="3110"/>
                      <a:pt x="15956" y="3090"/>
                      <a:pt x="15916" y="3070"/>
                    </a:cubicBezTo>
                    <a:cubicBezTo>
                      <a:pt x="15876" y="3049"/>
                      <a:pt x="15837" y="3027"/>
                      <a:pt x="15799" y="3005"/>
                    </a:cubicBezTo>
                    <a:cubicBezTo>
                      <a:pt x="15809" y="3004"/>
                      <a:pt x="15819" y="3004"/>
                      <a:pt x="15829" y="3005"/>
                    </a:cubicBezTo>
                    <a:cubicBezTo>
                      <a:pt x="15839" y="3006"/>
                      <a:pt x="15848" y="3007"/>
                      <a:pt x="15858" y="3009"/>
                    </a:cubicBezTo>
                    <a:cubicBezTo>
                      <a:pt x="15798" y="2968"/>
                      <a:pt x="15555" y="2832"/>
                      <a:pt x="15330" y="2728"/>
                    </a:cubicBezTo>
                    <a:cubicBezTo>
                      <a:pt x="15105" y="2623"/>
                      <a:pt x="14898" y="2550"/>
                      <a:pt x="14908" y="2631"/>
                    </a:cubicBezTo>
                    <a:cubicBezTo>
                      <a:pt x="14843" y="2619"/>
                      <a:pt x="14822" y="2570"/>
                      <a:pt x="14796" y="2526"/>
                    </a:cubicBezTo>
                    <a:cubicBezTo>
                      <a:pt x="14771" y="2481"/>
                      <a:pt x="14741" y="2441"/>
                      <a:pt x="14660" y="2446"/>
                    </a:cubicBezTo>
                    <a:cubicBezTo>
                      <a:pt x="14674" y="2465"/>
                      <a:pt x="14677" y="2474"/>
                      <a:pt x="14672" y="2480"/>
                    </a:cubicBezTo>
                    <a:cubicBezTo>
                      <a:pt x="14667" y="2486"/>
                      <a:pt x="14653" y="2489"/>
                      <a:pt x="14632" y="2497"/>
                    </a:cubicBezTo>
                    <a:close/>
                    <a:moveTo>
                      <a:pt x="12239" y="1976"/>
                    </a:moveTo>
                    <a:cubicBezTo>
                      <a:pt x="12186" y="1952"/>
                      <a:pt x="12161" y="1943"/>
                      <a:pt x="12165" y="1950"/>
                    </a:cubicBezTo>
                    <a:cubicBezTo>
                      <a:pt x="12169" y="1957"/>
                      <a:pt x="12201" y="1980"/>
                      <a:pt x="12262" y="2018"/>
                    </a:cubicBezTo>
                    <a:cubicBezTo>
                      <a:pt x="12237" y="2017"/>
                      <a:pt x="12212" y="2014"/>
                      <a:pt x="12188" y="2008"/>
                    </a:cubicBezTo>
                    <a:cubicBezTo>
                      <a:pt x="12164" y="2002"/>
                      <a:pt x="12141" y="1994"/>
                      <a:pt x="12120" y="1983"/>
                    </a:cubicBezTo>
                    <a:cubicBezTo>
                      <a:pt x="12129" y="1998"/>
                      <a:pt x="12178" y="2028"/>
                      <a:pt x="12212" y="2054"/>
                    </a:cubicBezTo>
                    <a:cubicBezTo>
                      <a:pt x="12245" y="2081"/>
                      <a:pt x="12261" y="2103"/>
                      <a:pt x="12204" y="2101"/>
                    </a:cubicBezTo>
                    <a:cubicBezTo>
                      <a:pt x="12235" y="2102"/>
                      <a:pt x="12257" y="2108"/>
                      <a:pt x="12269" y="2105"/>
                    </a:cubicBezTo>
                    <a:cubicBezTo>
                      <a:pt x="12281" y="2101"/>
                      <a:pt x="12284" y="2087"/>
                      <a:pt x="12278" y="2048"/>
                    </a:cubicBezTo>
                    <a:cubicBezTo>
                      <a:pt x="12314" y="2049"/>
                      <a:pt x="12355" y="2070"/>
                      <a:pt x="12375" y="2095"/>
                    </a:cubicBezTo>
                    <a:cubicBezTo>
                      <a:pt x="12395" y="2120"/>
                      <a:pt x="12396" y="2150"/>
                      <a:pt x="12352" y="2169"/>
                    </a:cubicBezTo>
                    <a:cubicBezTo>
                      <a:pt x="12447" y="2231"/>
                      <a:pt x="12537" y="2248"/>
                      <a:pt x="12632" y="2249"/>
                    </a:cubicBezTo>
                    <a:cubicBezTo>
                      <a:pt x="12727" y="2251"/>
                      <a:pt x="12826" y="2236"/>
                      <a:pt x="12940" y="2236"/>
                    </a:cubicBezTo>
                    <a:cubicBezTo>
                      <a:pt x="12891" y="2187"/>
                      <a:pt x="12909" y="2144"/>
                      <a:pt x="12915" y="2100"/>
                    </a:cubicBezTo>
                    <a:cubicBezTo>
                      <a:pt x="12920" y="2057"/>
                      <a:pt x="12913" y="2011"/>
                      <a:pt x="12814" y="1957"/>
                    </a:cubicBezTo>
                    <a:cubicBezTo>
                      <a:pt x="12821" y="1959"/>
                      <a:pt x="12828" y="1960"/>
                      <a:pt x="12836" y="1959"/>
                    </a:cubicBezTo>
                    <a:cubicBezTo>
                      <a:pt x="12843" y="1959"/>
                      <a:pt x="12850" y="1958"/>
                      <a:pt x="12857" y="1956"/>
                    </a:cubicBezTo>
                    <a:cubicBezTo>
                      <a:pt x="12830" y="1940"/>
                      <a:pt x="12730" y="1881"/>
                      <a:pt x="12628" y="1837"/>
                    </a:cubicBezTo>
                    <a:cubicBezTo>
                      <a:pt x="12526" y="1793"/>
                      <a:pt x="12420" y="1764"/>
                      <a:pt x="12380" y="1811"/>
                    </a:cubicBezTo>
                    <a:cubicBezTo>
                      <a:pt x="12419" y="1835"/>
                      <a:pt x="12436" y="1854"/>
                      <a:pt x="12433" y="1868"/>
                    </a:cubicBezTo>
                    <a:cubicBezTo>
                      <a:pt x="12430" y="1881"/>
                      <a:pt x="12407" y="1889"/>
                      <a:pt x="12363" y="1891"/>
                    </a:cubicBezTo>
                    <a:cubicBezTo>
                      <a:pt x="12376" y="1903"/>
                      <a:pt x="12390" y="1915"/>
                      <a:pt x="12406" y="1924"/>
                    </a:cubicBezTo>
                    <a:cubicBezTo>
                      <a:pt x="12422" y="1934"/>
                      <a:pt x="12439" y="1941"/>
                      <a:pt x="12457" y="1947"/>
                    </a:cubicBezTo>
                    <a:cubicBezTo>
                      <a:pt x="12457" y="1947"/>
                      <a:pt x="12424" y="1932"/>
                      <a:pt x="12389" y="1918"/>
                    </a:cubicBezTo>
                    <a:cubicBezTo>
                      <a:pt x="12355" y="1904"/>
                      <a:pt x="12319" y="1890"/>
                      <a:pt x="12316" y="1892"/>
                    </a:cubicBezTo>
                    <a:cubicBezTo>
                      <a:pt x="12340" y="1974"/>
                      <a:pt x="12345" y="1963"/>
                      <a:pt x="12337" y="1944"/>
                    </a:cubicBezTo>
                    <a:cubicBezTo>
                      <a:pt x="12329" y="1925"/>
                      <a:pt x="12308" y="1898"/>
                      <a:pt x="12279" y="1945"/>
                    </a:cubicBezTo>
                    <a:cubicBezTo>
                      <a:pt x="12315" y="1966"/>
                      <a:pt x="12334" y="1987"/>
                      <a:pt x="12353" y="2007"/>
                    </a:cubicBezTo>
                    <a:cubicBezTo>
                      <a:pt x="12371" y="2028"/>
                      <a:pt x="12388" y="2048"/>
                      <a:pt x="12420" y="2067"/>
                    </a:cubicBezTo>
                    <a:cubicBezTo>
                      <a:pt x="12387" y="2058"/>
                      <a:pt x="12354" y="2045"/>
                      <a:pt x="12324" y="2030"/>
                    </a:cubicBezTo>
                    <a:cubicBezTo>
                      <a:pt x="12293" y="2014"/>
                      <a:pt x="12265" y="1996"/>
                      <a:pt x="12239" y="1976"/>
                    </a:cubicBezTo>
                    <a:cubicBezTo>
                      <a:pt x="12185" y="1942"/>
                      <a:pt x="12196" y="1949"/>
                      <a:pt x="12215" y="1961"/>
                    </a:cubicBezTo>
                    <a:cubicBezTo>
                      <a:pt x="12235" y="1972"/>
                      <a:pt x="12262" y="1989"/>
                      <a:pt x="12239" y="1976"/>
                    </a:cubicBezTo>
                    <a:close/>
                    <a:moveTo>
                      <a:pt x="8876" y="2635"/>
                    </a:moveTo>
                    <a:cubicBezTo>
                      <a:pt x="8902" y="2645"/>
                      <a:pt x="8855" y="2611"/>
                      <a:pt x="8802" y="2575"/>
                    </a:cubicBezTo>
                    <a:cubicBezTo>
                      <a:pt x="8749" y="2540"/>
                      <a:pt x="8690" y="2501"/>
                      <a:pt x="8690" y="2502"/>
                    </a:cubicBezTo>
                    <a:cubicBezTo>
                      <a:pt x="8707" y="2521"/>
                      <a:pt x="8712" y="2569"/>
                      <a:pt x="8726" y="2614"/>
                    </a:cubicBezTo>
                    <a:cubicBezTo>
                      <a:pt x="8740" y="2659"/>
                      <a:pt x="8761" y="2702"/>
                      <a:pt x="8808" y="2711"/>
                    </a:cubicBezTo>
                    <a:cubicBezTo>
                      <a:pt x="8806" y="2632"/>
                      <a:pt x="8818" y="2637"/>
                      <a:pt x="8834" y="2650"/>
                    </a:cubicBezTo>
                    <a:cubicBezTo>
                      <a:pt x="8849" y="2663"/>
                      <a:pt x="8867" y="2683"/>
                      <a:pt x="8876" y="2635"/>
                    </a:cubicBezTo>
                    <a:cubicBezTo>
                      <a:pt x="8888" y="2639"/>
                      <a:pt x="8884" y="2659"/>
                      <a:pt x="8879" y="2668"/>
                    </a:cubicBezTo>
                    <a:cubicBezTo>
                      <a:pt x="8874" y="2677"/>
                      <a:pt x="8868" y="2675"/>
                      <a:pt x="8876" y="2635"/>
                    </a:cubicBezTo>
                    <a:close/>
                    <a:moveTo>
                      <a:pt x="8740" y="2846"/>
                    </a:moveTo>
                    <a:cubicBezTo>
                      <a:pt x="8756" y="2904"/>
                      <a:pt x="8769" y="2941"/>
                      <a:pt x="8791" y="2961"/>
                    </a:cubicBezTo>
                    <a:cubicBezTo>
                      <a:pt x="8813" y="2982"/>
                      <a:pt x="8845" y="2987"/>
                      <a:pt x="8902" y="2981"/>
                    </a:cubicBezTo>
                    <a:cubicBezTo>
                      <a:pt x="8987" y="2975"/>
                      <a:pt x="8952" y="2942"/>
                      <a:pt x="8893" y="2910"/>
                    </a:cubicBezTo>
                    <a:cubicBezTo>
                      <a:pt x="8834" y="2878"/>
                      <a:pt x="8751" y="2847"/>
                      <a:pt x="8740" y="2846"/>
                    </a:cubicBezTo>
                    <a:close/>
                    <a:moveTo>
                      <a:pt x="8681" y="2084"/>
                    </a:moveTo>
                    <a:cubicBezTo>
                      <a:pt x="8669" y="2085"/>
                      <a:pt x="8649" y="2087"/>
                      <a:pt x="8641" y="2087"/>
                    </a:cubicBezTo>
                    <a:cubicBezTo>
                      <a:pt x="8633" y="2088"/>
                      <a:pt x="8639" y="2087"/>
                      <a:pt x="8681" y="2084"/>
                    </a:cubicBezTo>
                    <a:lnTo>
                      <a:pt x="8681" y="2084"/>
                    </a:lnTo>
                    <a:close/>
                    <a:moveTo>
                      <a:pt x="8541" y="1992"/>
                    </a:moveTo>
                    <a:cubicBezTo>
                      <a:pt x="8543" y="1954"/>
                      <a:pt x="8530" y="1955"/>
                      <a:pt x="8522" y="1965"/>
                    </a:cubicBezTo>
                    <a:cubicBezTo>
                      <a:pt x="8515" y="1976"/>
                      <a:pt x="8514" y="1995"/>
                      <a:pt x="8541" y="1992"/>
                    </a:cubicBezTo>
                    <a:cubicBezTo>
                      <a:pt x="8541" y="1988"/>
                      <a:pt x="8541" y="1989"/>
                      <a:pt x="8541" y="1989"/>
                    </a:cubicBezTo>
                    <a:cubicBezTo>
                      <a:pt x="8541" y="1990"/>
                      <a:pt x="8541" y="1992"/>
                      <a:pt x="8541" y="1992"/>
                    </a:cubicBezTo>
                    <a:close/>
                    <a:moveTo>
                      <a:pt x="7951" y="1809"/>
                    </a:moveTo>
                    <a:cubicBezTo>
                      <a:pt x="7947" y="1806"/>
                      <a:pt x="7938" y="1800"/>
                      <a:pt x="7935" y="1798"/>
                    </a:cubicBezTo>
                    <a:cubicBezTo>
                      <a:pt x="7932" y="1796"/>
                      <a:pt x="7934" y="1797"/>
                      <a:pt x="7951" y="1809"/>
                    </a:cubicBezTo>
                    <a:lnTo>
                      <a:pt x="7949" y="1807"/>
                    </a:lnTo>
                    <a:cubicBezTo>
                      <a:pt x="7948" y="1807"/>
                      <a:pt x="7948" y="1807"/>
                      <a:pt x="7951" y="1809"/>
                    </a:cubicBezTo>
                    <a:close/>
                    <a:moveTo>
                      <a:pt x="9540" y="2557"/>
                    </a:moveTo>
                    <a:cubicBezTo>
                      <a:pt x="9509" y="2511"/>
                      <a:pt x="9499" y="2539"/>
                      <a:pt x="9499" y="2582"/>
                    </a:cubicBezTo>
                    <a:cubicBezTo>
                      <a:pt x="9498" y="2625"/>
                      <a:pt x="9508" y="2682"/>
                      <a:pt x="9515" y="2694"/>
                    </a:cubicBezTo>
                    <a:cubicBezTo>
                      <a:pt x="9500" y="2692"/>
                      <a:pt x="9485" y="2690"/>
                      <a:pt x="9470" y="2688"/>
                    </a:cubicBezTo>
                    <a:cubicBezTo>
                      <a:pt x="9455" y="2687"/>
                      <a:pt x="9440" y="2685"/>
                      <a:pt x="9426" y="2682"/>
                    </a:cubicBezTo>
                    <a:cubicBezTo>
                      <a:pt x="9431" y="2698"/>
                      <a:pt x="9448" y="2724"/>
                      <a:pt x="9465" y="2749"/>
                    </a:cubicBezTo>
                    <a:cubicBezTo>
                      <a:pt x="9483" y="2774"/>
                      <a:pt x="9500" y="2799"/>
                      <a:pt x="9507" y="2813"/>
                    </a:cubicBezTo>
                    <a:cubicBezTo>
                      <a:pt x="9419" y="2822"/>
                      <a:pt x="9332" y="2768"/>
                      <a:pt x="9249" y="2709"/>
                    </a:cubicBezTo>
                    <a:cubicBezTo>
                      <a:pt x="9165" y="2649"/>
                      <a:pt x="9085" y="2584"/>
                      <a:pt x="9011" y="2573"/>
                    </a:cubicBezTo>
                    <a:cubicBezTo>
                      <a:pt x="9048" y="2655"/>
                      <a:pt x="9059" y="2660"/>
                      <a:pt x="9053" y="2645"/>
                    </a:cubicBezTo>
                    <a:cubicBezTo>
                      <a:pt x="9046" y="2630"/>
                      <a:pt x="9022" y="2595"/>
                      <a:pt x="8988" y="2596"/>
                    </a:cubicBezTo>
                    <a:cubicBezTo>
                      <a:pt x="9046" y="2643"/>
                      <a:pt x="9075" y="2674"/>
                      <a:pt x="9076" y="2688"/>
                    </a:cubicBezTo>
                    <a:cubicBezTo>
                      <a:pt x="9077" y="2702"/>
                      <a:pt x="9051" y="2700"/>
                      <a:pt x="8996" y="2681"/>
                    </a:cubicBezTo>
                    <a:cubicBezTo>
                      <a:pt x="9020" y="2742"/>
                      <a:pt x="9116" y="2798"/>
                      <a:pt x="9198" y="2836"/>
                    </a:cubicBezTo>
                    <a:cubicBezTo>
                      <a:pt x="9280" y="2873"/>
                      <a:pt x="9349" y="2891"/>
                      <a:pt x="9319" y="2874"/>
                    </a:cubicBezTo>
                    <a:cubicBezTo>
                      <a:pt x="9365" y="2900"/>
                      <a:pt x="9395" y="2937"/>
                      <a:pt x="9419" y="2979"/>
                    </a:cubicBezTo>
                    <a:cubicBezTo>
                      <a:pt x="9442" y="3020"/>
                      <a:pt x="9459" y="3066"/>
                      <a:pt x="9478" y="3109"/>
                    </a:cubicBezTo>
                    <a:cubicBezTo>
                      <a:pt x="9408" y="3087"/>
                      <a:pt x="9336" y="3071"/>
                      <a:pt x="9263" y="3060"/>
                    </a:cubicBezTo>
                    <a:cubicBezTo>
                      <a:pt x="9190" y="3049"/>
                      <a:pt x="9116" y="3043"/>
                      <a:pt x="9042" y="3043"/>
                    </a:cubicBezTo>
                    <a:cubicBezTo>
                      <a:pt x="9024" y="3101"/>
                      <a:pt x="9127" y="3138"/>
                      <a:pt x="9237" y="3174"/>
                    </a:cubicBezTo>
                    <a:cubicBezTo>
                      <a:pt x="9346" y="3210"/>
                      <a:pt x="9462" y="3246"/>
                      <a:pt x="9469" y="3303"/>
                    </a:cubicBezTo>
                    <a:cubicBezTo>
                      <a:pt x="9369" y="3329"/>
                      <a:pt x="9264" y="3326"/>
                      <a:pt x="9159" y="3317"/>
                    </a:cubicBezTo>
                    <a:cubicBezTo>
                      <a:pt x="9053" y="3308"/>
                      <a:pt x="8948" y="3293"/>
                      <a:pt x="8846" y="3294"/>
                    </a:cubicBezTo>
                    <a:cubicBezTo>
                      <a:pt x="8849" y="3255"/>
                      <a:pt x="8814" y="3179"/>
                      <a:pt x="8750" y="3115"/>
                    </a:cubicBezTo>
                    <a:cubicBezTo>
                      <a:pt x="8686" y="3051"/>
                      <a:pt x="8594" y="2999"/>
                      <a:pt x="8480" y="3010"/>
                    </a:cubicBezTo>
                    <a:cubicBezTo>
                      <a:pt x="8594" y="3004"/>
                      <a:pt x="8262" y="3371"/>
                      <a:pt x="8276" y="3089"/>
                    </a:cubicBezTo>
                    <a:cubicBezTo>
                      <a:pt x="8286" y="2877"/>
                      <a:pt x="8446" y="2969"/>
                      <a:pt x="8637" y="2883"/>
                    </a:cubicBezTo>
                    <a:cubicBezTo>
                      <a:pt x="8597" y="2817"/>
                      <a:pt x="8531" y="2700"/>
                      <a:pt x="8479" y="2575"/>
                    </a:cubicBezTo>
                    <a:cubicBezTo>
                      <a:pt x="8426" y="2450"/>
                      <a:pt x="8387" y="2316"/>
                      <a:pt x="8398" y="2217"/>
                    </a:cubicBezTo>
                    <a:cubicBezTo>
                      <a:pt x="8385" y="2235"/>
                      <a:pt x="8370" y="2253"/>
                      <a:pt x="8353" y="2270"/>
                    </a:cubicBezTo>
                    <a:cubicBezTo>
                      <a:pt x="8337" y="2286"/>
                      <a:pt x="8319" y="2302"/>
                      <a:pt x="8300" y="2316"/>
                    </a:cubicBezTo>
                    <a:cubicBezTo>
                      <a:pt x="8256" y="2112"/>
                      <a:pt x="8115" y="2082"/>
                      <a:pt x="8113" y="2078"/>
                    </a:cubicBezTo>
                    <a:cubicBezTo>
                      <a:pt x="8095" y="2045"/>
                      <a:pt x="8007" y="1986"/>
                      <a:pt x="7955" y="2002"/>
                    </a:cubicBezTo>
                    <a:cubicBezTo>
                      <a:pt x="7973" y="2005"/>
                      <a:pt x="7986" y="2011"/>
                      <a:pt x="7994" y="2020"/>
                    </a:cubicBezTo>
                    <a:cubicBezTo>
                      <a:pt x="8002" y="2029"/>
                      <a:pt x="8006" y="2041"/>
                      <a:pt x="8006" y="2056"/>
                    </a:cubicBezTo>
                    <a:cubicBezTo>
                      <a:pt x="7988" y="2080"/>
                      <a:pt x="7952" y="2075"/>
                      <a:pt x="7916" y="2064"/>
                    </a:cubicBezTo>
                    <a:cubicBezTo>
                      <a:pt x="7880" y="2053"/>
                      <a:pt x="7845" y="2035"/>
                      <a:pt x="7829" y="2033"/>
                    </a:cubicBezTo>
                    <a:cubicBezTo>
                      <a:pt x="7821" y="2041"/>
                      <a:pt x="7829" y="2065"/>
                      <a:pt x="7839" y="2090"/>
                    </a:cubicBezTo>
                    <a:cubicBezTo>
                      <a:pt x="7850" y="2114"/>
                      <a:pt x="7862" y="2138"/>
                      <a:pt x="7862" y="2146"/>
                    </a:cubicBezTo>
                    <a:cubicBezTo>
                      <a:pt x="7838" y="2126"/>
                      <a:pt x="7813" y="2106"/>
                      <a:pt x="7788" y="2086"/>
                    </a:cubicBezTo>
                    <a:cubicBezTo>
                      <a:pt x="7762" y="2067"/>
                      <a:pt x="7737" y="2048"/>
                      <a:pt x="7710" y="2029"/>
                    </a:cubicBezTo>
                    <a:cubicBezTo>
                      <a:pt x="7724" y="2044"/>
                      <a:pt x="7737" y="2060"/>
                      <a:pt x="7750" y="2075"/>
                    </a:cubicBezTo>
                    <a:cubicBezTo>
                      <a:pt x="7763" y="2091"/>
                      <a:pt x="7775" y="2107"/>
                      <a:pt x="7787" y="2123"/>
                    </a:cubicBezTo>
                    <a:cubicBezTo>
                      <a:pt x="7554" y="2129"/>
                      <a:pt x="7391" y="1947"/>
                      <a:pt x="7273" y="1898"/>
                    </a:cubicBezTo>
                    <a:cubicBezTo>
                      <a:pt x="7001" y="1786"/>
                      <a:pt x="7640" y="1461"/>
                      <a:pt x="7596" y="1509"/>
                    </a:cubicBezTo>
                    <a:cubicBezTo>
                      <a:pt x="7489" y="1628"/>
                      <a:pt x="7535" y="1822"/>
                      <a:pt x="7438" y="1943"/>
                    </a:cubicBezTo>
                    <a:cubicBezTo>
                      <a:pt x="7451" y="1927"/>
                      <a:pt x="7456" y="1912"/>
                      <a:pt x="7469" y="1904"/>
                    </a:cubicBezTo>
                    <a:cubicBezTo>
                      <a:pt x="7483" y="1897"/>
                      <a:pt x="7504" y="1897"/>
                      <a:pt x="7547" y="1914"/>
                    </a:cubicBezTo>
                    <a:cubicBezTo>
                      <a:pt x="7542" y="1887"/>
                      <a:pt x="7536" y="1860"/>
                      <a:pt x="7531" y="1832"/>
                    </a:cubicBezTo>
                    <a:cubicBezTo>
                      <a:pt x="7526" y="1805"/>
                      <a:pt x="7521" y="1778"/>
                      <a:pt x="7515" y="1750"/>
                    </a:cubicBezTo>
                    <a:cubicBezTo>
                      <a:pt x="7533" y="1746"/>
                      <a:pt x="7547" y="1747"/>
                      <a:pt x="7559" y="1752"/>
                    </a:cubicBezTo>
                    <a:cubicBezTo>
                      <a:pt x="7571" y="1757"/>
                      <a:pt x="7580" y="1766"/>
                      <a:pt x="7586" y="1779"/>
                    </a:cubicBezTo>
                    <a:cubicBezTo>
                      <a:pt x="7572" y="1740"/>
                      <a:pt x="7555" y="1674"/>
                      <a:pt x="7563" y="1617"/>
                    </a:cubicBezTo>
                    <a:cubicBezTo>
                      <a:pt x="7570" y="1560"/>
                      <a:pt x="7602" y="1513"/>
                      <a:pt x="7684" y="1513"/>
                    </a:cubicBezTo>
                    <a:cubicBezTo>
                      <a:pt x="7746" y="1515"/>
                      <a:pt x="7761" y="1581"/>
                      <a:pt x="7764" y="1652"/>
                    </a:cubicBezTo>
                    <a:cubicBezTo>
                      <a:pt x="7768" y="1724"/>
                      <a:pt x="7759" y="1800"/>
                      <a:pt x="7773" y="1823"/>
                    </a:cubicBezTo>
                    <a:cubicBezTo>
                      <a:pt x="7789" y="1819"/>
                      <a:pt x="7811" y="1799"/>
                      <a:pt x="7834" y="1778"/>
                    </a:cubicBezTo>
                    <a:cubicBezTo>
                      <a:pt x="7856" y="1756"/>
                      <a:pt x="7878" y="1733"/>
                      <a:pt x="7891" y="1722"/>
                    </a:cubicBezTo>
                    <a:cubicBezTo>
                      <a:pt x="7886" y="1741"/>
                      <a:pt x="7886" y="1758"/>
                      <a:pt x="7891" y="1776"/>
                    </a:cubicBezTo>
                    <a:cubicBezTo>
                      <a:pt x="7896" y="1793"/>
                      <a:pt x="7905" y="1809"/>
                      <a:pt x="7920" y="1823"/>
                    </a:cubicBezTo>
                    <a:cubicBezTo>
                      <a:pt x="7912" y="1765"/>
                      <a:pt x="7912" y="1746"/>
                      <a:pt x="7926" y="1741"/>
                    </a:cubicBezTo>
                    <a:cubicBezTo>
                      <a:pt x="7939" y="1737"/>
                      <a:pt x="7965" y="1747"/>
                      <a:pt x="8009" y="1747"/>
                    </a:cubicBezTo>
                    <a:cubicBezTo>
                      <a:pt x="7992" y="1736"/>
                      <a:pt x="7976" y="1724"/>
                      <a:pt x="7961" y="1711"/>
                    </a:cubicBezTo>
                    <a:cubicBezTo>
                      <a:pt x="7946" y="1699"/>
                      <a:pt x="7931" y="1686"/>
                      <a:pt x="7916" y="1673"/>
                    </a:cubicBezTo>
                    <a:cubicBezTo>
                      <a:pt x="7990" y="1633"/>
                      <a:pt x="8081" y="1646"/>
                      <a:pt x="8151" y="1687"/>
                    </a:cubicBezTo>
                    <a:cubicBezTo>
                      <a:pt x="8222" y="1728"/>
                      <a:pt x="8272" y="1798"/>
                      <a:pt x="8265" y="1873"/>
                    </a:cubicBezTo>
                    <a:cubicBezTo>
                      <a:pt x="8282" y="1885"/>
                      <a:pt x="8293" y="1887"/>
                      <a:pt x="8297" y="1879"/>
                    </a:cubicBezTo>
                    <a:cubicBezTo>
                      <a:pt x="8302" y="1872"/>
                      <a:pt x="8300" y="1855"/>
                      <a:pt x="8291" y="1828"/>
                    </a:cubicBezTo>
                    <a:cubicBezTo>
                      <a:pt x="8375" y="1824"/>
                      <a:pt x="8352" y="1838"/>
                      <a:pt x="8330" y="1845"/>
                    </a:cubicBezTo>
                    <a:cubicBezTo>
                      <a:pt x="8308" y="1852"/>
                      <a:pt x="8288" y="1853"/>
                      <a:pt x="8378" y="1822"/>
                    </a:cubicBezTo>
                    <a:cubicBezTo>
                      <a:pt x="8429" y="1873"/>
                      <a:pt x="8451" y="1879"/>
                      <a:pt x="8464" y="1886"/>
                    </a:cubicBezTo>
                    <a:cubicBezTo>
                      <a:pt x="8478" y="1893"/>
                      <a:pt x="8485" y="1901"/>
                      <a:pt x="8506" y="1957"/>
                    </a:cubicBezTo>
                    <a:cubicBezTo>
                      <a:pt x="8510" y="1956"/>
                      <a:pt x="8609" y="1983"/>
                      <a:pt x="8682" y="2012"/>
                    </a:cubicBezTo>
                    <a:cubicBezTo>
                      <a:pt x="8754" y="2041"/>
                      <a:pt x="8800" y="2073"/>
                      <a:pt x="8698" y="2083"/>
                    </a:cubicBezTo>
                    <a:cubicBezTo>
                      <a:pt x="8724" y="2095"/>
                      <a:pt x="8750" y="2108"/>
                      <a:pt x="8776" y="2119"/>
                    </a:cubicBezTo>
                    <a:cubicBezTo>
                      <a:pt x="8802" y="2131"/>
                      <a:pt x="8829" y="2143"/>
                      <a:pt x="8855" y="2154"/>
                    </a:cubicBezTo>
                    <a:cubicBezTo>
                      <a:pt x="8804" y="2159"/>
                      <a:pt x="8828" y="2228"/>
                      <a:pt x="8885" y="2284"/>
                    </a:cubicBezTo>
                    <a:cubicBezTo>
                      <a:pt x="8941" y="2340"/>
                      <a:pt x="9031" y="2382"/>
                      <a:pt x="9110" y="2333"/>
                    </a:cubicBezTo>
                    <a:cubicBezTo>
                      <a:pt x="9110" y="2342"/>
                      <a:pt x="9112" y="2363"/>
                      <a:pt x="9119" y="2380"/>
                    </a:cubicBezTo>
                    <a:cubicBezTo>
                      <a:pt x="9126" y="2398"/>
                      <a:pt x="9138" y="2413"/>
                      <a:pt x="9160" y="2411"/>
                    </a:cubicBezTo>
                    <a:cubicBezTo>
                      <a:pt x="9131" y="2414"/>
                      <a:pt x="9185" y="2432"/>
                      <a:pt x="9237" y="2442"/>
                    </a:cubicBezTo>
                    <a:cubicBezTo>
                      <a:pt x="9290" y="2452"/>
                      <a:pt x="9341" y="2454"/>
                      <a:pt x="9308" y="2423"/>
                    </a:cubicBezTo>
                    <a:cubicBezTo>
                      <a:pt x="9333" y="2421"/>
                      <a:pt x="9350" y="2426"/>
                      <a:pt x="9359" y="2440"/>
                    </a:cubicBezTo>
                    <a:cubicBezTo>
                      <a:pt x="9368" y="2453"/>
                      <a:pt x="9370" y="2473"/>
                      <a:pt x="9364" y="2502"/>
                    </a:cubicBezTo>
                    <a:cubicBezTo>
                      <a:pt x="9367" y="2501"/>
                      <a:pt x="9370" y="2501"/>
                      <a:pt x="9373" y="2501"/>
                    </a:cubicBezTo>
                    <a:cubicBezTo>
                      <a:pt x="9376" y="2501"/>
                      <a:pt x="9379" y="2500"/>
                      <a:pt x="9382" y="2500"/>
                    </a:cubicBezTo>
                    <a:cubicBezTo>
                      <a:pt x="9359" y="2455"/>
                      <a:pt x="9367" y="2463"/>
                      <a:pt x="9380" y="2466"/>
                    </a:cubicBezTo>
                    <a:cubicBezTo>
                      <a:pt x="9392" y="2470"/>
                      <a:pt x="9409" y="2468"/>
                      <a:pt x="9399" y="2406"/>
                    </a:cubicBezTo>
                    <a:cubicBezTo>
                      <a:pt x="9419" y="2433"/>
                      <a:pt x="9441" y="2460"/>
                      <a:pt x="9464" y="2485"/>
                    </a:cubicBezTo>
                    <a:cubicBezTo>
                      <a:pt x="9488" y="2511"/>
                      <a:pt x="9513" y="2535"/>
                      <a:pt x="9540" y="2557"/>
                    </a:cubicBezTo>
                    <a:cubicBezTo>
                      <a:pt x="9541" y="2558"/>
                      <a:pt x="9528" y="2541"/>
                      <a:pt x="9522" y="2532"/>
                    </a:cubicBezTo>
                    <a:cubicBezTo>
                      <a:pt x="9516" y="2524"/>
                      <a:pt x="9515" y="2524"/>
                      <a:pt x="9540" y="2557"/>
                    </a:cubicBezTo>
                    <a:close/>
                    <a:moveTo>
                      <a:pt x="14419" y="1220"/>
                    </a:moveTo>
                    <a:cubicBezTo>
                      <a:pt x="14515" y="1221"/>
                      <a:pt x="14454" y="1196"/>
                      <a:pt x="14364" y="1168"/>
                    </a:cubicBezTo>
                    <a:cubicBezTo>
                      <a:pt x="14274" y="1141"/>
                      <a:pt x="14155" y="1111"/>
                      <a:pt x="14134" y="1104"/>
                    </a:cubicBezTo>
                    <a:cubicBezTo>
                      <a:pt x="14175" y="1134"/>
                      <a:pt x="14220" y="1158"/>
                      <a:pt x="14268" y="1178"/>
                    </a:cubicBezTo>
                    <a:cubicBezTo>
                      <a:pt x="14316" y="1198"/>
                      <a:pt x="14366" y="1212"/>
                      <a:pt x="14419" y="1220"/>
                    </a:cubicBezTo>
                    <a:cubicBezTo>
                      <a:pt x="14424" y="1220"/>
                      <a:pt x="14401" y="1216"/>
                      <a:pt x="14388" y="1214"/>
                    </a:cubicBezTo>
                    <a:cubicBezTo>
                      <a:pt x="14375" y="1213"/>
                      <a:pt x="14373" y="1213"/>
                      <a:pt x="14419" y="1220"/>
                    </a:cubicBezTo>
                    <a:close/>
                    <a:moveTo>
                      <a:pt x="14863" y="1835"/>
                    </a:moveTo>
                    <a:cubicBezTo>
                      <a:pt x="14860" y="1852"/>
                      <a:pt x="14909" y="1884"/>
                      <a:pt x="14963" y="1915"/>
                    </a:cubicBezTo>
                    <a:cubicBezTo>
                      <a:pt x="15018" y="1945"/>
                      <a:pt x="15078" y="1974"/>
                      <a:pt x="15096" y="1984"/>
                    </a:cubicBezTo>
                    <a:cubicBezTo>
                      <a:pt x="15118" y="1947"/>
                      <a:pt x="15059" y="1917"/>
                      <a:pt x="14996" y="1892"/>
                    </a:cubicBezTo>
                    <a:cubicBezTo>
                      <a:pt x="14932" y="1868"/>
                      <a:pt x="14863" y="1849"/>
                      <a:pt x="14863" y="1835"/>
                    </a:cubicBezTo>
                    <a:cubicBezTo>
                      <a:pt x="14862" y="1842"/>
                      <a:pt x="14862" y="1843"/>
                      <a:pt x="14862" y="1842"/>
                    </a:cubicBezTo>
                    <a:cubicBezTo>
                      <a:pt x="14863" y="1841"/>
                      <a:pt x="14863" y="1837"/>
                      <a:pt x="14863" y="1835"/>
                    </a:cubicBezTo>
                    <a:close/>
                    <a:moveTo>
                      <a:pt x="18211" y="5644"/>
                    </a:moveTo>
                    <a:cubicBezTo>
                      <a:pt x="18212" y="5646"/>
                      <a:pt x="18208" y="5669"/>
                      <a:pt x="18206" y="5696"/>
                    </a:cubicBezTo>
                    <a:cubicBezTo>
                      <a:pt x="18204" y="5723"/>
                      <a:pt x="18202" y="5756"/>
                      <a:pt x="18207" y="5778"/>
                    </a:cubicBezTo>
                    <a:cubicBezTo>
                      <a:pt x="18130" y="5791"/>
                      <a:pt x="18067" y="5749"/>
                      <a:pt x="18010" y="5727"/>
                    </a:cubicBezTo>
                    <a:cubicBezTo>
                      <a:pt x="17954" y="5705"/>
                      <a:pt x="17903" y="5703"/>
                      <a:pt x="17852" y="5794"/>
                    </a:cubicBezTo>
                    <a:cubicBezTo>
                      <a:pt x="17668" y="5506"/>
                      <a:pt x="17285" y="5339"/>
                      <a:pt x="17179" y="4953"/>
                    </a:cubicBezTo>
                    <a:cubicBezTo>
                      <a:pt x="17114" y="4717"/>
                      <a:pt x="17508" y="4618"/>
                      <a:pt x="17370" y="4393"/>
                    </a:cubicBezTo>
                    <a:cubicBezTo>
                      <a:pt x="17252" y="4200"/>
                      <a:pt x="16979" y="4080"/>
                      <a:pt x="16768" y="3977"/>
                    </a:cubicBezTo>
                    <a:cubicBezTo>
                      <a:pt x="16772" y="3988"/>
                      <a:pt x="16777" y="3999"/>
                      <a:pt x="16782" y="4009"/>
                    </a:cubicBezTo>
                    <a:cubicBezTo>
                      <a:pt x="16787" y="4020"/>
                      <a:pt x="16792" y="4030"/>
                      <a:pt x="16798" y="4040"/>
                    </a:cubicBezTo>
                    <a:cubicBezTo>
                      <a:pt x="16754" y="4011"/>
                      <a:pt x="16712" y="3982"/>
                      <a:pt x="16669" y="3952"/>
                    </a:cubicBezTo>
                    <a:cubicBezTo>
                      <a:pt x="16627" y="3922"/>
                      <a:pt x="16585" y="3891"/>
                      <a:pt x="16544" y="3860"/>
                    </a:cubicBezTo>
                    <a:cubicBezTo>
                      <a:pt x="16548" y="3852"/>
                      <a:pt x="16575" y="3833"/>
                      <a:pt x="16602" y="3815"/>
                    </a:cubicBezTo>
                    <a:cubicBezTo>
                      <a:pt x="16630" y="3796"/>
                      <a:pt x="16658" y="3778"/>
                      <a:pt x="16666" y="3771"/>
                    </a:cubicBezTo>
                    <a:cubicBezTo>
                      <a:pt x="16650" y="3754"/>
                      <a:pt x="16593" y="3726"/>
                      <a:pt x="16544" y="3695"/>
                    </a:cubicBezTo>
                    <a:cubicBezTo>
                      <a:pt x="16496" y="3665"/>
                      <a:pt x="16456" y="3630"/>
                      <a:pt x="16473" y="3599"/>
                    </a:cubicBezTo>
                    <a:cubicBezTo>
                      <a:pt x="16528" y="3640"/>
                      <a:pt x="16435" y="3463"/>
                      <a:pt x="16331" y="3271"/>
                    </a:cubicBezTo>
                    <a:cubicBezTo>
                      <a:pt x="16227" y="3080"/>
                      <a:pt x="16110" y="2875"/>
                      <a:pt x="16117" y="2858"/>
                    </a:cubicBezTo>
                    <a:cubicBezTo>
                      <a:pt x="16135" y="2854"/>
                      <a:pt x="16154" y="2852"/>
                      <a:pt x="16173" y="2853"/>
                    </a:cubicBezTo>
                    <a:cubicBezTo>
                      <a:pt x="16193" y="2854"/>
                      <a:pt x="16212" y="2858"/>
                      <a:pt x="16230" y="2865"/>
                    </a:cubicBezTo>
                    <a:cubicBezTo>
                      <a:pt x="16231" y="2866"/>
                      <a:pt x="16184" y="2826"/>
                      <a:pt x="16152" y="2797"/>
                    </a:cubicBezTo>
                    <a:cubicBezTo>
                      <a:pt x="16120" y="2767"/>
                      <a:pt x="16103" y="2747"/>
                      <a:pt x="16166" y="2788"/>
                    </a:cubicBezTo>
                    <a:cubicBezTo>
                      <a:pt x="16184" y="2749"/>
                      <a:pt x="15999" y="2622"/>
                      <a:pt x="15817" y="2508"/>
                    </a:cubicBezTo>
                    <a:cubicBezTo>
                      <a:pt x="15635" y="2394"/>
                      <a:pt x="15455" y="2294"/>
                      <a:pt x="15483" y="2310"/>
                    </a:cubicBezTo>
                    <a:cubicBezTo>
                      <a:pt x="15467" y="2348"/>
                      <a:pt x="15419" y="2291"/>
                      <a:pt x="15394" y="2255"/>
                    </a:cubicBezTo>
                    <a:cubicBezTo>
                      <a:pt x="15368" y="2220"/>
                      <a:pt x="15364" y="2206"/>
                      <a:pt x="15434" y="2332"/>
                    </a:cubicBezTo>
                    <a:cubicBezTo>
                      <a:pt x="15388" y="2304"/>
                      <a:pt x="15345" y="2272"/>
                      <a:pt x="15308" y="2235"/>
                    </a:cubicBezTo>
                    <a:cubicBezTo>
                      <a:pt x="15271" y="2198"/>
                      <a:pt x="15239" y="2157"/>
                      <a:pt x="15214" y="2114"/>
                    </a:cubicBezTo>
                    <a:cubicBezTo>
                      <a:pt x="15229" y="2122"/>
                      <a:pt x="15330" y="2182"/>
                      <a:pt x="15421" y="2236"/>
                    </a:cubicBezTo>
                    <a:cubicBezTo>
                      <a:pt x="15512" y="2291"/>
                      <a:pt x="15594" y="2340"/>
                      <a:pt x="15573" y="2328"/>
                    </a:cubicBezTo>
                    <a:cubicBezTo>
                      <a:pt x="15611" y="2351"/>
                      <a:pt x="15667" y="2379"/>
                      <a:pt x="15720" y="2409"/>
                    </a:cubicBezTo>
                    <a:cubicBezTo>
                      <a:pt x="15773" y="2439"/>
                      <a:pt x="15822" y="2472"/>
                      <a:pt x="15845" y="2505"/>
                    </a:cubicBezTo>
                    <a:cubicBezTo>
                      <a:pt x="15818" y="2489"/>
                      <a:pt x="15864" y="2517"/>
                      <a:pt x="15925" y="2548"/>
                    </a:cubicBezTo>
                    <a:cubicBezTo>
                      <a:pt x="15987" y="2578"/>
                      <a:pt x="16065" y="2611"/>
                      <a:pt x="16103" y="2603"/>
                    </a:cubicBezTo>
                    <a:cubicBezTo>
                      <a:pt x="16080" y="2589"/>
                      <a:pt x="16059" y="2572"/>
                      <a:pt x="16041" y="2554"/>
                    </a:cubicBezTo>
                    <a:cubicBezTo>
                      <a:pt x="16023" y="2535"/>
                      <a:pt x="16008" y="2514"/>
                      <a:pt x="15997" y="2491"/>
                    </a:cubicBezTo>
                    <a:cubicBezTo>
                      <a:pt x="16011" y="2489"/>
                      <a:pt x="16025" y="2487"/>
                      <a:pt x="16039" y="2486"/>
                    </a:cubicBezTo>
                    <a:cubicBezTo>
                      <a:pt x="16053" y="2485"/>
                      <a:pt x="16067" y="2485"/>
                      <a:pt x="16082" y="2485"/>
                    </a:cubicBezTo>
                    <a:cubicBezTo>
                      <a:pt x="16053" y="2405"/>
                      <a:pt x="16024" y="2342"/>
                      <a:pt x="16002" y="2299"/>
                    </a:cubicBezTo>
                    <a:cubicBezTo>
                      <a:pt x="15980" y="2255"/>
                      <a:pt x="15965" y="2232"/>
                      <a:pt x="15966" y="2233"/>
                    </a:cubicBezTo>
                    <a:cubicBezTo>
                      <a:pt x="15967" y="2242"/>
                      <a:pt x="15970" y="2248"/>
                      <a:pt x="15976" y="2253"/>
                    </a:cubicBezTo>
                    <a:cubicBezTo>
                      <a:pt x="15982" y="2258"/>
                      <a:pt x="15991" y="2261"/>
                      <a:pt x="16003" y="2262"/>
                    </a:cubicBezTo>
                    <a:cubicBezTo>
                      <a:pt x="15904" y="2195"/>
                      <a:pt x="15782" y="2135"/>
                      <a:pt x="15650" y="2060"/>
                    </a:cubicBezTo>
                    <a:cubicBezTo>
                      <a:pt x="15518" y="1984"/>
                      <a:pt x="15376" y="1893"/>
                      <a:pt x="15238" y="1763"/>
                    </a:cubicBezTo>
                    <a:cubicBezTo>
                      <a:pt x="15258" y="1773"/>
                      <a:pt x="15284" y="1782"/>
                      <a:pt x="15311" y="1791"/>
                    </a:cubicBezTo>
                    <a:cubicBezTo>
                      <a:pt x="15337" y="1800"/>
                      <a:pt x="15363" y="1809"/>
                      <a:pt x="15380" y="1820"/>
                    </a:cubicBezTo>
                    <a:cubicBezTo>
                      <a:pt x="15349" y="1737"/>
                      <a:pt x="15151" y="1615"/>
                      <a:pt x="14937" y="1505"/>
                    </a:cubicBezTo>
                    <a:cubicBezTo>
                      <a:pt x="14724" y="1394"/>
                      <a:pt x="14493" y="1294"/>
                      <a:pt x="14395" y="1254"/>
                    </a:cubicBezTo>
                    <a:cubicBezTo>
                      <a:pt x="14448" y="1290"/>
                      <a:pt x="14506" y="1324"/>
                      <a:pt x="14562" y="1361"/>
                    </a:cubicBezTo>
                    <a:cubicBezTo>
                      <a:pt x="14618" y="1397"/>
                      <a:pt x="14672" y="1436"/>
                      <a:pt x="14717" y="1483"/>
                    </a:cubicBezTo>
                    <a:cubicBezTo>
                      <a:pt x="14654" y="1457"/>
                      <a:pt x="14621" y="1445"/>
                      <a:pt x="14618" y="1447"/>
                    </a:cubicBezTo>
                    <a:cubicBezTo>
                      <a:pt x="14615" y="1450"/>
                      <a:pt x="14642" y="1466"/>
                      <a:pt x="14699" y="1498"/>
                    </a:cubicBezTo>
                    <a:cubicBezTo>
                      <a:pt x="14692" y="1493"/>
                      <a:pt x="14611" y="1461"/>
                      <a:pt x="14555" y="1440"/>
                    </a:cubicBezTo>
                    <a:lnTo>
                      <a:pt x="14555" y="1439"/>
                    </a:lnTo>
                    <a:cubicBezTo>
                      <a:pt x="14330" y="1381"/>
                      <a:pt x="14117" y="1262"/>
                      <a:pt x="13905" y="1151"/>
                    </a:cubicBezTo>
                    <a:cubicBezTo>
                      <a:pt x="13692" y="1040"/>
                      <a:pt x="13480" y="938"/>
                      <a:pt x="13256" y="913"/>
                    </a:cubicBezTo>
                    <a:cubicBezTo>
                      <a:pt x="13253" y="925"/>
                      <a:pt x="13254" y="934"/>
                      <a:pt x="13260" y="940"/>
                    </a:cubicBezTo>
                    <a:cubicBezTo>
                      <a:pt x="13266" y="947"/>
                      <a:pt x="13277" y="951"/>
                      <a:pt x="13293" y="952"/>
                    </a:cubicBezTo>
                    <a:cubicBezTo>
                      <a:pt x="13285" y="948"/>
                      <a:pt x="13277" y="946"/>
                      <a:pt x="13268" y="946"/>
                    </a:cubicBezTo>
                    <a:cubicBezTo>
                      <a:pt x="13260" y="945"/>
                      <a:pt x="13251" y="946"/>
                      <a:pt x="13243" y="947"/>
                    </a:cubicBezTo>
                    <a:cubicBezTo>
                      <a:pt x="13758" y="1120"/>
                      <a:pt x="14201" y="1459"/>
                      <a:pt x="14719" y="1607"/>
                    </a:cubicBezTo>
                    <a:cubicBezTo>
                      <a:pt x="15153" y="1731"/>
                      <a:pt x="15405" y="2121"/>
                      <a:pt x="15774" y="2339"/>
                    </a:cubicBezTo>
                    <a:cubicBezTo>
                      <a:pt x="15785" y="2277"/>
                      <a:pt x="15612" y="2197"/>
                      <a:pt x="15423" y="2125"/>
                    </a:cubicBezTo>
                    <a:cubicBezTo>
                      <a:pt x="15235" y="2053"/>
                      <a:pt x="15030" y="1990"/>
                      <a:pt x="14974" y="1961"/>
                    </a:cubicBezTo>
                    <a:cubicBezTo>
                      <a:pt x="14981" y="2002"/>
                      <a:pt x="15016" y="2052"/>
                      <a:pt x="15058" y="2098"/>
                    </a:cubicBezTo>
                    <a:cubicBezTo>
                      <a:pt x="15101" y="2144"/>
                      <a:pt x="15151" y="2186"/>
                      <a:pt x="15185" y="2214"/>
                    </a:cubicBezTo>
                    <a:cubicBezTo>
                      <a:pt x="15170" y="2241"/>
                      <a:pt x="15090" y="2212"/>
                      <a:pt x="15009" y="2172"/>
                    </a:cubicBezTo>
                    <a:cubicBezTo>
                      <a:pt x="14928" y="2133"/>
                      <a:pt x="14846" y="2083"/>
                      <a:pt x="14826" y="2071"/>
                    </a:cubicBezTo>
                    <a:cubicBezTo>
                      <a:pt x="14838" y="2080"/>
                      <a:pt x="14848" y="2090"/>
                      <a:pt x="14858" y="2100"/>
                    </a:cubicBezTo>
                    <a:cubicBezTo>
                      <a:pt x="14867" y="2111"/>
                      <a:pt x="14876" y="2122"/>
                      <a:pt x="14883" y="2134"/>
                    </a:cubicBezTo>
                    <a:cubicBezTo>
                      <a:pt x="14835" y="2099"/>
                      <a:pt x="14788" y="2065"/>
                      <a:pt x="14741" y="2030"/>
                    </a:cubicBezTo>
                    <a:cubicBezTo>
                      <a:pt x="14693" y="1996"/>
                      <a:pt x="14647" y="1961"/>
                      <a:pt x="14600" y="1925"/>
                    </a:cubicBezTo>
                    <a:cubicBezTo>
                      <a:pt x="14616" y="1938"/>
                      <a:pt x="14630" y="1951"/>
                      <a:pt x="14644" y="1965"/>
                    </a:cubicBezTo>
                    <a:cubicBezTo>
                      <a:pt x="14657" y="1979"/>
                      <a:pt x="14670" y="1994"/>
                      <a:pt x="14681" y="2010"/>
                    </a:cubicBezTo>
                    <a:cubicBezTo>
                      <a:pt x="14553" y="2019"/>
                      <a:pt x="14527" y="1994"/>
                      <a:pt x="14515" y="1957"/>
                    </a:cubicBezTo>
                    <a:cubicBezTo>
                      <a:pt x="14503" y="1921"/>
                      <a:pt x="14505" y="1874"/>
                      <a:pt x="14433" y="1839"/>
                    </a:cubicBezTo>
                    <a:cubicBezTo>
                      <a:pt x="14438" y="1846"/>
                      <a:pt x="14440" y="1853"/>
                      <a:pt x="14442" y="1862"/>
                    </a:cubicBezTo>
                    <a:cubicBezTo>
                      <a:pt x="14443" y="1871"/>
                      <a:pt x="14443" y="1881"/>
                      <a:pt x="14443" y="1893"/>
                    </a:cubicBezTo>
                    <a:cubicBezTo>
                      <a:pt x="14424" y="1881"/>
                      <a:pt x="14412" y="1877"/>
                      <a:pt x="14407" y="1880"/>
                    </a:cubicBezTo>
                    <a:cubicBezTo>
                      <a:pt x="14402" y="1883"/>
                      <a:pt x="14403" y="1893"/>
                      <a:pt x="14411" y="1911"/>
                    </a:cubicBezTo>
                    <a:cubicBezTo>
                      <a:pt x="14376" y="1894"/>
                      <a:pt x="14343" y="1876"/>
                      <a:pt x="14309" y="1858"/>
                    </a:cubicBezTo>
                    <a:cubicBezTo>
                      <a:pt x="14276" y="1839"/>
                      <a:pt x="14244" y="1820"/>
                      <a:pt x="14212" y="1800"/>
                    </a:cubicBezTo>
                    <a:cubicBezTo>
                      <a:pt x="14222" y="1797"/>
                      <a:pt x="14229" y="1797"/>
                      <a:pt x="14232" y="1800"/>
                    </a:cubicBezTo>
                    <a:cubicBezTo>
                      <a:pt x="14235" y="1804"/>
                      <a:pt x="14235" y="1811"/>
                      <a:pt x="14231" y="1821"/>
                    </a:cubicBezTo>
                    <a:cubicBezTo>
                      <a:pt x="14232" y="1820"/>
                      <a:pt x="14226" y="1793"/>
                      <a:pt x="14220" y="1768"/>
                    </a:cubicBezTo>
                    <a:cubicBezTo>
                      <a:pt x="14215" y="1744"/>
                      <a:pt x="14209" y="1723"/>
                      <a:pt x="14210" y="1734"/>
                    </a:cubicBezTo>
                    <a:cubicBezTo>
                      <a:pt x="14169" y="1715"/>
                      <a:pt x="14084" y="1641"/>
                      <a:pt x="14000" y="1568"/>
                    </a:cubicBezTo>
                    <a:cubicBezTo>
                      <a:pt x="13917" y="1495"/>
                      <a:pt x="13834" y="1423"/>
                      <a:pt x="13797" y="1407"/>
                    </a:cubicBezTo>
                    <a:cubicBezTo>
                      <a:pt x="14086" y="1521"/>
                      <a:pt x="13535" y="1337"/>
                      <a:pt x="13460" y="1295"/>
                    </a:cubicBezTo>
                    <a:cubicBezTo>
                      <a:pt x="13311" y="1211"/>
                      <a:pt x="13167" y="1120"/>
                      <a:pt x="13024" y="1029"/>
                    </a:cubicBezTo>
                    <a:cubicBezTo>
                      <a:pt x="12832" y="907"/>
                      <a:pt x="12604" y="837"/>
                      <a:pt x="12379" y="771"/>
                    </a:cubicBezTo>
                    <a:cubicBezTo>
                      <a:pt x="12462" y="783"/>
                      <a:pt x="12411" y="767"/>
                      <a:pt x="12371" y="755"/>
                    </a:cubicBezTo>
                    <a:cubicBezTo>
                      <a:pt x="12330" y="743"/>
                      <a:pt x="12299" y="736"/>
                      <a:pt x="12422" y="767"/>
                    </a:cubicBezTo>
                    <a:cubicBezTo>
                      <a:pt x="12377" y="739"/>
                      <a:pt x="12306" y="698"/>
                      <a:pt x="12264" y="677"/>
                    </a:cubicBezTo>
                    <a:cubicBezTo>
                      <a:pt x="12222" y="656"/>
                      <a:pt x="12208" y="654"/>
                      <a:pt x="12276" y="705"/>
                    </a:cubicBezTo>
                    <a:cubicBezTo>
                      <a:pt x="12232" y="693"/>
                      <a:pt x="12211" y="699"/>
                      <a:pt x="12181" y="695"/>
                    </a:cubicBezTo>
                    <a:cubicBezTo>
                      <a:pt x="12151" y="690"/>
                      <a:pt x="12113" y="675"/>
                      <a:pt x="12033" y="620"/>
                    </a:cubicBezTo>
                    <a:cubicBezTo>
                      <a:pt x="12064" y="629"/>
                      <a:pt x="12153" y="637"/>
                      <a:pt x="12179" y="632"/>
                    </a:cubicBezTo>
                    <a:cubicBezTo>
                      <a:pt x="12205" y="626"/>
                      <a:pt x="12168" y="608"/>
                      <a:pt x="11946" y="567"/>
                    </a:cubicBezTo>
                    <a:cubicBezTo>
                      <a:pt x="11960" y="567"/>
                      <a:pt x="11974" y="568"/>
                      <a:pt x="11988" y="570"/>
                    </a:cubicBezTo>
                    <a:cubicBezTo>
                      <a:pt x="12002" y="572"/>
                      <a:pt x="12016" y="576"/>
                      <a:pt x="12029" y="580"/>
                    </a:cubicBezTo>
                    <a:cubicBezTo>
                      <a:pt x="12003" y="575"/>
                      <a:pt x="11976" y="568"/>
                      <a:pt x="11951" y="562"/>
                    </a:cubicBezTo>
                    <a:cubicBezTo>
                      <a:pt x="11925" y="555"/>
                      <a:pt x="11899" y="548"/>
                      <a:pt x="11873" y="540"/>
                    </a:cubicBezTo>
                    <a:cubicBezTo>
                      <a:pt x="11901" y="540"/>
                      <a:pt x="11917" y="540"/>
                      <a:pt x="11921" y="539"/>
                    </a:cubicBezTo>
                    <a:cubicBezTo>
                      <a:pt x="11925" y="538"/>
                      <a:pt x="11917" y="537"/>
                      <a:pt x="11898" y="535"/>
                    </a:cubicBezTo>
                    <a:cubicBezTo>
                      <a:pt x="11897" y="529"/>
                      <a:pt x="11968" y="546"/>
                      <a:pt x="12040" y="563"/>
                    </a:cubicBezTo>
                    <a:cubicBezTo>
                      <a:pt x="12111" y="581"/>
                      <a:pt x="12184" y="600"/>
                      <a:pt x="12187" y="600"/>
                    </a:cubicBezTo>
                    <a:cubicBezTo>
                      <a:pt x="12128" y="584"/>
                      <a:pt x="12070" y="566"/>
                      <a:pt x="12012" y="549"/>
                    </a:cubicBezTo>
                    <a:cubicBezTo>
                      <a:pt x="11954" y="531"/>
                      <a:pt x="11896" y="515"/>
                      <a:pt x="11836" y="502"/>
                    </a:cubicBezTo>
                    <a:cubicBezTo>
                      <a:pt x="11859" y="507"/>
                      <a:pt x="11882" y="511"/>
                      <a:pt x="11905" y="516"/>
                    </a:cubicBezTo>
                    <a:cubicBezTo>
                      <a:pt x="11928" y="521"/>
                      <a:pt x="11951" y="526"/>
                      <a:pt x="11974" y="531"/>
                    </a:cubicBezTo>
                    <a:cubicBezTo>
                      <a:pt x="11942" y="524"/>
                      <a:pt x="11899" y="514"/>
                      <a:pt x="11896" y="513"/>
                    </a:cubicBezTo>
                    <a:cubicBezTo>
                      <a:pt x="11893" y="512"/>
                      <a:pt x="11930" y="520"/>
                      <a:pt x="12057" y="550"/>
                    </a:cubicBezTo>
                    <a:cubicBezTo>
                      <a:pt x="11888" y="519"/>
                      <a:pt x="11777" y="497"/>
                      <a:pt x="11726" y="483"/>
                    </a:cubicBezTo>
                    <a:cubicBezTo>
                      <a:pt x="11675" y="469"/>
                      <a:pt x="11682" y="463"/>
                      <a:pt x="11748" y="466"/>
                    </a:cubicBezTo>
                    <a:cubicBezTo>
                      <a:pt x="11747" y="465"/>
                      <a:pt x="11746" y="463"/>
                      <a:pt x="11745" y="462"/>
                    </a:cubicBezTo>
                    <a:cubicBezTo>
                      <a:pt x="11744" y="460"/>
                      <a:pt x="11743" y="459"/>
                      <a:pt x="11742" y="458"/>
                    </a:cubicBezTo>
                    <a:cubicBezTo>
                      <a:pt x="11779" y="467"/>
                      <a:pt x="11817" y="476"/>
                      <a:pt x="11855" y="483"/>
                    </a:cubicBezTo>
                    <a:cubicBezTo>
                      <a:pt x="11893" y="490"/>
                      <a:pt x="11931" y="496"/>
                      <a:pt x="11969" y="500"/>
                    </a:cubicBezTo>
                    <a:cubicBezTo>
                      <a:pt x="11937" y="496"/>
                      <a:pt x="11905" y="491"/>
                      <a:pt x="11873" y="484"/>
                    </a:cubicBezTo>
                    <a:cubicBezTo>
                      <a:pt x="11842" y="477"/>
                      <a:pt x="11811" y="468"/>
                      <a:pt x="11781" y="458"/>
                    </a:cubicBezTo>
                    <a:cubicBezTo>
                      <a:pt x="11846" y="465"/>
                      <a:pt x="11888" y="475"/>
                      <a:pt x="11940" y="487"/>
                    </a:cubicBezTo>
                    <a:cubicBezTo>
                      <a:pt x="11992" y="499"/>
                      <a:pt x="12054" y="513"/>
                      <a:pt x="12159" y="529"/>
                    </a:cubicBezTo>
                    <a:cubicBezTo>
                      <a:pt x="12141" y="524"/>
                      <a:pt x="12124" y="513"/>
                      <a:pt x="12108" y="501"/>
                    </a:cubicBezTo>
                    <a:cubicBezTo>
                      <a:pt x="12092" y="490"/>
                      <a:pt x="12076" y="479"/>
                      <a:pt x="12058" y="473"/>
                    </a:cubicBezTo>
                    <a:cubicBezTo>
                      <a:pt x="12187" y="480"/>
                      <a:pt x="12341" y="470"/>
                      <a:pt x="12497" y="483"/>
                    </a:cubicBezTo>
                    <a:cubicBezTo>
                      <a:pt x="12654" y="496"/>
                      <a:pt x="12813" y="531"/>
                      <a:pt x="12955" y="629"/>
                    </a:cubicBezTo>
                    <a:cubicBezTo>
                      <a:pt x="12947" y="627"/>
                      <a:pt x="12915" y="626"/>
                      <a:pt x="12882" y="624"/>
                    </a:cubicBezTo>
                    <a:cubicBezTo>
                      <a:pt x="12850" y="622"/>
                      <a:pt x="12817" y="620"/>
                      <a:pt x="12808" y="618"/>
                    </a:cubicBezTo>
                    <a:cubicBezTo>
                      <a:pt x="12827" y="622"/>
                      <a:pt x="12846" y="627"/>
                      <a:pt x="12865" y="632"/>
                    </a:cubicBezTo>
                    <a:cubicBezTo>
                      <a:pt x="12884" y="638"/>
                      <a:pt x="12903" y="644"/>
                      <a:pt x="12921" y="651"/>
                    </a:cubicBezTo>
                    <a:cubicBezTo>
                      <a:pt x="12897" y="645"/>
                      <a:pt x="12873" y="641"/>
                      <a:pt x="12849" y="640"/>
                    </a:cubicBezTo>
                    <a:cubicBezTo>
                      <a:pt x="12824" y="638"/>
                      <a:pt x="12800" y="638"/>
                      <a:pt x="12775" y="641"/>
                    </a:cubicBezTo>
                    <a:cubicBezTo>
                      <a:pt x="12848" y="676"/>
                      <a:pt x="12995" y="719"/>
                      <a:pt x="13145" y="753"/>
                    </a:cubicBezTo>
                    <a:cubicBezTo>
                      <a:pt x="13296" y="787"/>
                      <a:pt x="13448" y="812"/>
                      <a:pt x="13531" y="810"/>
                    </a:cubicBezTo>
                    <a:cubicBezTo>
                      <a:pt x="13515" y="799"/>
                      <a:pt x="13507" y="793"/>
                      <a:pt x="13507" y="790"/>
                    </a:cubicBezTo>
                    <a:cubicBezTo>
                      <a:pt x="13508" y="788"/>
                      <a:pt x="13516" y="790"/>
                      <a:pt x="13533" y="795"/>
                    </a:cubicBezTo>
                    <a:cubicBezTo>
                      <a:pt x="13465" y="773"/>
                      <a:pt x="13397" y="752"/>
                      <a:pt x="13329" y="730"/>
                    </a:cubicBezTo>
                    <a:cubicBezTo>
                      <a:pt x="13261" y="707"/>
                      <a:pt x="13194" y="685"/>
                      <a:pt x="13126" y="663"/>
                    </a:cubicBezTo>
                    <a:cubicBezTo>
                      <a:pt x="13285" y="697"/>
                      <a:pt x="13205" y="665"/>
                      <a:pt x="13077" y="621"/>
                    </a:cubicBezTo>
                    <a:cubicBezTo>
                      <a:pt x="12948" y="578"/>
                      <a:pt x="12771" y="524"/>
                      <a:pt x="12736" y="513"/>
                    </a:cubicBezTo>
                    <a:cubicBezTo>
                      <a:pt x="12752" y="512"/>
                      <a:pt x="12768" y="512"/>
                      <a:pt x="12783" y="515"/>
                    </a:cubicBezTo>
                    <a:cubicBezTo>
                      <a:pt x="12799" y="517"/>
                      <a:pt x="12814" y="520"/>
                      <a:pt x="12829" y="526"/>
                    </a:cubicBezTo>
                    <a:cubicBezTo>
                      <a:pt x="12720" y="469"/>
                      <a:pt x="12598" y="436"/>
                      <a:pt x="12474" y="410"/>
                    </a:cubicBezTo>
                    <a:cubicBezTo>
                      <a:pt x="12350" y="385"/>
                      <a:pt x="12223" y="368"/>
                      <a:pt x="12102" y="344"/>
                    </a:cubicBezTo>
                    <a:cubicBezTo>
                      <a:pt x="12171" y="382"/>
                      <a:pt x="12262" y="396"/>
                      <a:pt x="12355" y="407"/>
                    </a:cubicBezTo>
                    <a:cubicBezTo>
                      <a:pt x="12448" y="418"/>
                      <a:pt x="12543" y="424"/>
                      <a:pt x="12621" y="444"/>
                    </a:cubicBezTo>
                    <a:cubicBezTo>
                      <a:pt x="12414" y="344"/>
                      <a:pt x="12093" y="270"/>
                      <a:pt x="11896" y="225"/>
                    </a:cubicBezTo>
                    <a:cubicBezTo>
                      <a:pt x="11843" y="213"/>
                      <a:pt x="11791" y="201"/>
                      <a:pt x="11739" y="186"/>
                    </a:cubicBezTo>
                    <a:cubicBezTo>
                      <a:pt x="11864" y="212"/>
                      <a:pt x="11777" y="192"/>
                      <a:pt x="11725" y="181"/>
                    </a:cubicBezTo>
                    <a:cubicBezTo>
                      <a:pt x="11674" y="170"/>
                      <a:pt x="11659" y="167"/>
                      <a:pt x="11929" y="225"/>
                    </a:cubicBezTo>
                    <a:cubicBezTo>
                      <a:pt x="11857" y="203"/>
                      <a:pt x="11785" y="182"/>
                      <a:pt x="11712" y="162"/>
                    </a:cubicBezTo>
                    <a:cubicBezTo>
                      <a:pt x="11640" y="142"/>
                      <a:pt x="11567" y="122"/>
                      <a:pt x="11494" y="103"/>
                    </a:cubicBezTo>
                    <a:cubicBezTo>
                      <a:pt x="11516" y="108"/>
                      <a:pt x="11539" y="113"/>
                      <a:pt x="11562" y="117"/>
                    </a:cubicBezTo>
                    <a:cubicBezTo>
                      <a:pt x="11585" y="121"/>
                      <a:pt x="11609" y="124"/>
                      <a:pt x="11632" y="127"/>
                    </a:cubicBezTo>
                    <a:cubicBezTo>
                      <a:pt x="11541" y="109"/>
                      <a:pt x="11449" y="90"/>
                      <a:pt x="11358" y="72"/>
                    </a:cubicBezTo>
                    <a:cubicBezTo>
                      <a:pt x="11267" y="53"/>
                      <a:pt x="11176" y="34"/>
                      <a:pt x="11085" y="15"/>
                    </a:cubicBezTo>
                    <a:cubicBezTo>
                      <a:pt x="11101" y="17"/>
                      <a:pt x="11110" y="18"/>
                      <a:pt x="11111" y="17"/>
                    </a:cubicBezTo>
                    <a:cubicBezTo>
                      <a:pt x="11112" y="17"/>
                      <a:pt x="11105" y="15"/>
                      <a:pt x="11090" y="12"/>
                    </a:cubicBezTo>
                    <a:cubicBezTo>
                      <a:pt x="11153" y="24"/>
                      <a:pt x="11087" y="12"/>
                      <a:pt x="11049" y="5"/>
                    </a:cubicBezTo>
                    <a:cubicBezTo>
                      <a:pt x="11012" y="-3"/>
                      <a:pt x="11004" y="-6"/>
                      <a:pt x="11183" y="22"/>
                    </a:cubicBezTo>
                    <a:cubicBezTo>
                      <a:pt x="12154" y="220"/>
                      <a:pt x="13289" y="603"/>
                      <a:pt x="14386" y="1110"/>
                    </a:cubicBezTo>
                    <a:cubicBezTo>
                      <a:pt x="15484" y="1617"/>
                      <a:pt x="16544" y="2247"/>
                      <a:pt x="17365" y="2939"/>
                    </a:cubicBezTo>
                    <a:cubicBezTo>
                      <a:pt x="17302" y="2888"/>
                      <a:pt x="17218" y="2824"/>
                      <a:pt x="17127" y="2752"/>
                    </a:cubicBezTo>
                    <a:cubicBezTo>
                      <a:pt x="17035" y="2680"/>
                      <a:pt x="16935" y="2600"/>
                      <a:pt x="16841" y="2514"/>
                    </a:cubicBezTo>
                    <a:cubicBezTo>
                      <a:pt x="16901" y="2568"/>
                      <a:pt x="16967" y="2623"/>
                      <a:pt x="17028" y="2673"/>
                    </a:cubicBezTo>
                    <a:cubicBezTo>
                      <a:pt x="17088" y="2722"/>
                      <a:pt x="17144" y="2765"/>
                      <a:pt x="17182" y="2796"/>
                    </a:cubicBezTo>
                    <a:cubicBezTo>
                      <a:pt x="17182" y="2795"/>
                      <a:pt x="17143" y="2768"/>
                      <a:pt x="17113" y="2747"/>
                    </a:cubicBezTo>
                    <a:cubicBezTo>
                      <a:pt x="17082" y="2725"/>
                      <a:pt x="17060" y="2709"/>
                      <a:pt x="17091" y="2731"/>
                    </a:cubicBezTo>
                    <a:cubicBezTo>
                      <a:pt x="17287" y="2885"/>
                      <a:pt x="17477" y="3045"/>
                      <a:pt x="17659" y="3210"/>
                    </a:cubicBezTo>
                    <a:cubicBezTo>
                      <a:pt x="17842" y="3375"/>
                      <a:pt x="18019" y="3545"/>
                      <a:pt x="18187" y="3721"/>
                    </a:cubicBezTo>
                    <a:cubicBezTo>
                      <a:pt x="18057" y="3569"/>
                      <a:pt x="18088" y="3602"/>
                      <a:pt x="18118" y="3636"/>
                    </a:cubicBezTo>
                    <a:cubicBezTo>
                      <a:pt x="18147" y="3669"/>
                      <a:pt x="18175" y="3702"/>
                      <a:pt x="18039" y="3551"/>
                    </a:cubicBezTo>
                    <a:cubicBezTo>
                      <a:pt x="18147" y="3656"/>
                      <a:pt x="18255" y="3762"/>
                      <a:pt x="18360" y="3869"/>
                    </a:cubicBezTo>
                    <a:cubicBezTo>
                      <a:pt x="18466" y="3977"/>
                      <a:pt x="18571" y="4084"/>
                      <a:pt x="18671" y="4195"/>
                    </a:cubicBezTo>
                    <a:cubicBezTo>
                      <a:pt x="18660" y="4182"/>
                      <a:pt x="18648" y="4169"/>
                      <a:pt x="18636" y="4156"/>
                    </a:cubicBezTo>
                    <a:cubicBezTo>
                      <a:pt x="18624" y="4144"/>
                      <a:pt x="18611" y="4131"/>
                      <a:pt x="18598" y="4119"/>
                    </a:cubicBezTo>
                    <a:cubicBezTo>
                      <a:pt x="18633" y="4162"/>
                      <a:pt x="18621" y="4145"/>
                      <a:pt x="18608" y="4128"/>
                    </a:cubicBezTo>
                    <a:cubicBezTo>
                      <a:pt x="18594" y="4112"/>
                      <a:pt x="18581" y="4097"/>
                      <a:pt x="18613" y="4146"/>
                    </a:cubicBezTo>
                    <a:cubicBezTo>
                      <a:pt x="18512" y="4041"/>
                      <a:pt x="18444" y="3974"/>
                      <a:pt x="18380" y="3912"/>
                    </a:cubicBezTo>
                    <a:cubicBezTo>
                      <a:pt x="18317" y="3849"/>
                      <a:pt x="18257" y="3790"/>
                      <a:pt x="18170" y="3701"/>
                    </a:cubicBezTo>
                    <a:cubicBezTo>
                      <a:pt x="18180" y="3713"/>
                      <a:pt x="18190" y="3724"/>
                      <a:pt x="18200" y="3736"/>
                    </a:cubicBezTo>
                    <a:cubicBezTo>
                      <a:pt x="18210" y="3747"/>
                      <a:pt x="18220" y="3759"/>
                      <a:pt x="18231" y="3770"/>
                    </a:cubicBezTo>
                    <a:cubicBezTo>
                      <a:pt x="18090" y="3638"/>
                      <a:pt x="18108" y="3670"/>
                      <a:pt x="18165" y="3738"/>
                    </a:cubicBezTo>
                    <a:cubicBezTo>
                      <a:pt x="18221" y="3806"/>
                      <a:pt x="18315" y="3908"/>
                      <a:pt x="18325" y="3916"/>
                    </a:cubicBezTo>
                    <a:cubicBezTo>
                      <a:pt x="18311" y="3906"/>
                      <a:pt x="18297" y="3896"/>
                      <a:pt x="18284" y="3885"/>
                    </a:cubicBezTo>
                    <a:cubicBezTo>
                      <a:pt x="18271" y="3874"/>
                      <a:pt x="18259" y="3863"/>
                      <a:pt x="18247" y="3852"/>
                    </a:cubicBezTo>
                    <a:cubicBezTo>
                      <a:pt x="18289" y="3899"/>
                      <a:pt x="18335" y="3944"/>
                      <a:pt x="18382" y="3989"/>
                    </a:cubicBezTo>
                    <a:cubicBezTo>
                      <a:pt x="18428" y="4034"/>
                      <a:pt x="18476" y="4079"/>
                      <a:pt x="18521" y="4124"/>
                    </a:cubicBezTo>
                    <a:cubicBezTo>
                      <a:pt x="18480" y="4076"/>
                      <a:pt x="18464" y="4053"/>
                      <a:pt x="18474" y="4058"/>
                    </a:cubicBezTo>
                    <a:cubicBezTo>
                      <a:pt x="18484" y="4062"/>
                      <a:pt x="18521" y="4093"/>
                      <a:pt x="18583" y="4150"/>
                    </a:cubicBezTo>
                    <a:cubicBezTo>
                      <a:pt x="18569" y="4148"/>
                      <a:pt x="18556" y="4144"/>
                      <a:pt x="18544" y="4138"/>
                    </a:cubicBezTo>
                    <a:cubicBezTo>
                      <a:pt x="18532" y="4131"/>
                      <a:pt x="18523" y="4122"/>
                      <a:pt x="18515" y="4111"/>
                    </a:cubicBezTo>
                    <a:cubicBezTo>
                      <a:pt x="18560" y="4154"/>
                      <a:pt x="18602" y="4206"/>
                      <a:pt x="18643" y="4258"/>
                    </a:cubicBezTo>
                    <a:cubicBezTo>
                      <a:pt x="18684" y="4311"/>
                      <a:pt x="18724" y="4364"/>
                      <a:pt x="18765" y="4409"/>
                    </a:cubicBezTo>
                    <a:cubicBezTo>
                      <a:pt x="18735" y="4376"/>
                      <a:pt x="18706" y="4338"/>
                      <a:pt x="18679" y="4304"/>
                    </a:cubicBezTo>
                    <a:cubicBezTo>
                      <a:pt x="18651" y="4269"/>
                      <a:pt x="18624" y="4236"/>
                      <a:pt x="18596" y="4214"/>
                    </a:cubicBezTo>
                    <a:cubicBezTo>
                      <a:pt x="18597" y="4220"/>
                      <a:pt x="18598" y="4227"/>
                      <a:pt x="18599" y="4233"/>
                    </a:cubicBezTo>
                    <a:cubicBezTo>
                      <a:pt x="18600" y="4239"/>
                      <a:pt x="18601" y="4246"/>
                      <a:pt x="18602" y="4252"/>
                    </a:cubicBezTo>
                    <a:cubicBezTo>
                      <a:pt x="18489" y="4154"/>
                      <a:pt x="18329" y="4002"/>
                      <a:pt x="18154" y="3870"/>
                    </a:cubicBezTo>
                    <a:cubicBezTo>
                      <a:pt x="17979" y="3737"/>
                      <a:pt x="17788" y="3623"/>
                      <a:pt x="17614" y="3600"/>
                    </a:cubicBezTo>
                    <a:cubicBezTo>
                      <a:pt x="17680" y="3662"/>
                      <a:pt x="17731" y="3698"/>
                      <a:pt x="17732" y="3699"/>
                    </a:cubicBezTo>
                    <a:cubicBezTo>
                      <a:pt x="17733" y="3700"/>
                      <a:pt x="17684" y="3665"/>
                      <a:pt x="17550" y="3585"/>
                    </a:cubicBezTo>
                    <a:cubicBezTo>
                      <a:pt x="17684" y="3698"/>
                      <a:pt x="17842" y="3791"/>
                      <a:pt x="17996" y="3883"/>
                    </a:cubicBezTo>
                    <a:cubicBezTo>
                      <a:pt x="18150" y="3975"/>
                      <a:pt x="18300" y="4066"/>
                      <a:pt x="18417" y="4178"/>
                    </a:cubicBezTo>
                    <a:cubicBezTo>
                      <a:pt x="18319" y="4150"/>
                      <a:pt x="18402" y="4214"/>
                      <a:pt x="18505" y="4304"/>
                    </a:cubicBezTo>
                    <a:cubicBezTo>
                      <a:pt x="18607" y="4394"/>
                      <a:pt x="18729" y="4510"/>
                      <a:pt x="18708" y="4587"/>
                    </a:cubicBezTo>
                    <a:cubicBezTo>
                      <a:pt x="18654" y="4529"/>
                      <a:pt x="18441" y="4336"/>
                      <a:pt x="18219" y="4174"/>
                    </a:cubicBezTo>
                    <a:cubicBezTo>
                      <a:pt x="17998" y="4013"/>
                      <a:pt x="17768" y="3883"/>
                      <a:pt x="17679" y="3952"/>
                    </a:cubicBezTo>
                    <a:cubicBezTo>
                      <a:pt x="17751" y="4104"/>
                      <a:pt x="17940" y="4457"/>
                      <a:pt x="18083" y="4807"/>
                    </a:cubicBezTo>
                    <a:cubicBezTo>
                      <a:pt x="18226" y="5157"/>
                      <a:pt x="18323" y="5504"/>
                      <a:pt x="18211" y="5644"/>
                    </a:cubicBezTo>
                    <a:cubicBezTo>
                      <a:pt x="18219" y="5662"/>
                      <a:pt x="18272" y="5596"/>
                      <a:pt x="18296" y="5559"/>
                    </a:cubicBezTo>
                    <a:cubicBezTo>
                      <a:pt x="18321" y="5521"/>
                      <a:pt x="18317" y="5512"/>
                      <a:pt x="18211" y="5644"/>
                    </a:cubicBezTo>
                    <a:close/>
                    <a:moveTo>
                      <a:pt x="11486" y="3153"/>
                    </a:moveTo>
                    <a:cubicBezTo>
                      <a:pt x="11467" y="3157"/>
                      <a:pt x="11478" y="3166"/>
                      <a:pt x="11488" y="3169"/>
                    </a:cubicBezTo>
                    <a:cubicBezTo>
                      <a:pt x="11498" y="3173"/>
                      <a:pt x="11507" y="3171"/>
                      <a:pt x="11486" y="3153"/>
                    </a:cubicBezTo>
                    <a:lnTo>
                      <a:pt x="11486" y="3154"/>
                    </a:lnTo>
                    <a:lnTo>
                      <a:pt x="11486" y="3153"/>
                    </a:lnTo>
                    <a:close/>
                    <a:moveTo>
                      <a:pt x="11072" y="1540"/>
                    </a:moveTo>
                    <a:cubicBezTo>
                      <a:pt x="11065" y="1513"/>
                      <a:pt x="11066" y="1513"/>
                      <a:pt x="11068" y="1520"/>
                    </a:cubicBezTo>
                    <a:cubicBezTo>
                      <a:pt x="11070" y="1527"/>
                      <a:pt x="11074" y="1541"/>
                      <a:pt x="11072" y="1540"/>
                    </a:cubicBezTo>
                    <a:cubicBezTo>
                      <a:pt x="11071" y="1537"/>
                      <a:pt x="11072" y="1538"/>
                      <a:pt x="11073" y="1538"/>
                    </a:cubicBezTo>
                    <a:cubicBezTo>
                      <a:pt x="11074" y="1539"/>
                      <a:pt x="11073" y="1540"/>
                      <a:pt x="11072" y="1540"/>
                    </a:cubicBezTo>
                    <a:close/>
                    <a:moveTo>
                      <a:pt x="10200" y="946"/>
                    </a:moveTo>
                    <a:cubicBezTo>
                      <a:pt x="10216" y="945"/>
                      <a:pt x="10208" y="942"/>
                      <a:pt x="10200" y="940"/>
                    </a:cubicBezTo>
                    <a:cubicBezTo>
                      <a:pt x="10192" y="939"/>
                      <a:pt x="10184" y="940"/>
                      <a:pt x="10200" y="946"/>
                    </a:cubicBezTo>
                    <a:lnTo>
                      <a:pt x="10200" y="946"/>
                    </a:lnTo>
                    <a:lnTo>
                      <a:pt x="10200" y="946"/>
                    </a:lnTo>
                    <a:close/>
                    <a:moveTo>
                      <a:pt x="10126" y="928"/>
                    </a:moveTo>
                    <a:cubicBezTo>
                      <a:pt x="10135" y="925"/>
                      <a:pt x="10093" y="934"/>
                      <a:pt x="10070" y="939"/>
                    </a:cubicBezTo>
                    <a:cubicBezTo>
                      <a:pt x="10047" y="944"/>
                      <a:pt x="10043" y="946"/>
                      <a:pt x="10126" y="928"/>
                    </a:cubicBezTo>
                    <a:lnTo>
                      <a:pt x="10126" y="928"/>
                    </a:lnTo>
                    <a:close/>
                    <a:moveTo>
                      <a:pt x="8590" y="488"/>
                    </a:moveTo>
                    <a:lnTo>
                      <a:pt x="8590" y="488"/>
                    </a:lnTo>
                    <a:lnTo>
                      <a:pt x="8590" y="488"/>
                    </a:lnTo>
                    <a:close/>
                    <a:moveTo>
                      <a:pt x="8466" y="438"/>
                    </a:moveTo>
                    <a:cubicBezTo>
                      <a:pt x="8487" y="444"/>
                      <a:pt x="8489" y="445"/>
                      <a:pt x="8485" y="443"/>
                    </a:cubicBezTo>
                    <a:cubicBezTo>
                      <a:pt x="8481" y="442"/>
                      <a:pt x="8470" y="439"/>
                      <a:pt x="8466" y="438"/>
                    </a:cubicBezTo>
                    <a:cubicBezTo>
                      <a:pt x="8469" y="439"/>
                      <a:pt x="8469" y="439"/>
                      <a:pt x="8468" y="439"/>
                    </a:cubicBezTo>
                    <a:lnTo>
                      <a:pt x="8466" y="438"/>
                    </a:lnTo>
                    <a:close/>
                    <a:moveTo>
                      <a:pt x="7888" y="324"/>
                    </a:moveTo>
                    <a:cubicBezTo>
                      <a:pt x="7886" y="325"/>
                      <a:pt x="7861" y="317"/>
                      <a:pt x="7849" y="314"/>
                    </a:cubicBezTo>
                    <a:cubicBezTo>
                      <a:pt x="7837" y="310"/>
                      <a:pt x="7838" y="310"/>
                      <a:pt x="7888" y="324"/>
                    </a:cubicBezTo>
                    <a:lnTo>
                      <a:pt x="7888" y="324"/>
                    </a:lnTo>
                    <a:lnTo>
                      <a:pt x="7888" y="324"/>
                    </a:lnTo>
                    <a:close/>
                    <a:moveTo>
                      <a:pt x="7752" y="283"/>
                    </a:moveTo>
                    <a:cubicBezTo>
                      <a:pt x="7772" y="288"/>
                      <a:pt x="7792" y="293"/>
                      <a:pt x="7812" y="299"/>
                    </a:cubicBezTo>
                    <a:cubicBezTo>
                      <a:pt x="7832" y="304"/>
                      <a:pt x="7852" y="309"/>
                      <a:pt x="7871" y="314"/>
                    </a:cubicBezTo>
                    <a:cubicBezTo>
                      <a:pt x="7873" y="313"/>
                      <a:pt x="7843" y="307"/>
                      <a:pt x="7813" y="301"/>
                    </a:cubicBezTo>
                    <a:cubicBezTo>
                      <a:pt x="7783" y="294"/>
                      <a:pt x="7752" y="286"/>
                      <a:pt x="7752" y="283"/>
                    </a:cubicBezTo>
                    <a:cubicBezTo>
                      <a:pt x="7766" y="287"/>
                      <a:pt x="7766" y="289"/>
                      <a:pt x="7763" y="290"/>
                    </a:cubicBezTo>
                    <a:cubicBezTo>
                      <a:pt x="7759" y="290"/>
                      <a:pt x="7752" y="289"/>
                      <a:pt x="7752" y="283"/>
                    </a:cubicBezTo>
                    <a:close/>
                    <a:moveTo>
                      <a:pt x="7816" y="289"/>
                    </a:moveTo>
                    <a:cubicBezTo>
                      <a:pt x="7794" y="290"/>
                      <a:pt x="7824" y="297"/>
                      <a:pt x="7844" y="300"/>
                    </a:cubicBezTo>
                    <a:cubicBezTo>
                      <a:pt x="7865" y="303"/>
                      <a:pt x="7876" y="302"/>
                      <a:pt x="7816" y="289"/>
                    </a:cubicBezTo>
                    <a:lnTo>
                      <a:pt x="7815" y="290"/>
                    </a:lnTo>
                    <a:lnTo>
                      <a:pt x="7816" y="289"/>
                    </a:lnTo>
                    <a:close/>
                    <a:moveTo>
                      <a:pt x="11423" y="1565"/>
                    </a:moveTo>
                    <a:cubicBezTo>
                      <a:pt x="11495" y="1604"/>
                      <a:pt x="11472" y="1670"/>
                      <a:pt x="11430" y="1728"/>
                    </a:cubicBezTo>
                    <a:cubicBezTo>
                      <a:pt x="11388" y="1785"/>
                      <a:pt x="11327" y="1832"/>
                      <a:pt x="11324" y="1834"/>
                    </a:cubicBezTo>
                    <a:cubicBezTo>
                      <a:pt x="11339" y="1839"/>
                      <a:pt x="11350" y="1846"/>
                      <a:pt x="11356" y="1854"/>
                    </a:cubicBezTo>
                    <a:cubicBezTo>
                      <a:pt x="11363" y="1863"/>
                      <a:pt x="11365" y="1873"/>
                      <a:pt x="11364" y="1885"/>
                    </a:cubicBezTo>
                    <a:cubicBezTo>
                      <a:pt x="11329" y="1878"/>
                      <a:pt x="11295" y="1872"/>
                      <a:pt x="11260" y="1865"/>
                    </a:cubicBezTo>
                    <a:cubicBezTo>
                      <a:pt x="11226" y="1858"/>
                      <a:pt x="11192" y="1851"/>
                      <a:pt x="11157" y="1843"/>
                    </a:cubicBezTo>
                    <a:cubicBezTo>
                      <a:pt x="11245" y="1903"/>
                      <a:pt x="11294" y="1976"/>
                      <a:pt x="11337" y="2052"/>
                    </a:cubicBezTo>
                    <a:cubicBezTo>
                      <a:pt x="11380" y="2128"/>
                      <a:pt x="11419" y="2207"/>
                      <a:pt x="11488" y="2277"/>
                    </a:cubicBezTo>
                    <a:cubicBezTo>
                      <a:pt x="11451" y="2285"/>
                      <a:pt x="11431" y="2276"/>
                      <a:pt x="11426" y="2278"/>
                    </a:cubicBezTo>
                    <a:cubicBezTo>
                      <a:pt x="11421" y="2279"/>
                      <a:pt x="11430" y="2290"/>
                      <a:pt x="11451" y="2336"/>
                    </a:cubicBezTo>
                    <a:cubicBezTo>
                      <a:pt x="11434" y="2330"/>
                      <a:pt x="11416" y="2324"/>
                      <a:pt x="11400" y="2316"/>
                    </a:cubicBezTo>
                    <a:cubicBezTo>
                      <a:pt x="11383" y="2308"/>
                      <a:pt x="11367" y="2300"/>
                      <a:pt x="11352" y="2291"/>
                    </a:cubicBezTo>
                    <a:cubicBezTo>
                      <a:pt x="11341" y="2324"/>
                      <a:pt x="11352" y="2392"/>
                      <a:pt x="11358" y="2453"/>
                    </a:cubicBezTo>
                    <a:cubicBezTo>
                      <a:pt x="11365" y="2514"/>
                      <a:pt x="11366" y="2568"/>
                      <a:pt x="11336" y="2575"/>
                    </a:cubicBezTo>
                    <a:cubicBezTo>
                      <a:pt x="11403" y="2639"/>
                      <a:pt x="11423" y="2669"/>
                      <a:pt x="11444" y="2694"/>
                    </a:cubicBezTo>
                    <a:cubicBezTo>
                      <a:pt x="11464" y="2719"/>
                      <a:pt x="11486" y="2740"/>
                      <a:pt x="11558" y="2787"/>
                    </a:cubicBezTo>
                    <a:cubicBezTo>
                      <a:pt x="11547" y="2780"/>
                      <a:pt x="11536" y="2775"/>
                      <a:pt x="11525" y="2774"/>
                    </a:cubicBezTo>
                    <a:cubicBezTo>
                      <a:pt x="11514" y="2772"/>
                      <a:pt x="11503" y="2773"/>
                      <a:pt x="11492" y="2777"/>
                    </a:cubicBezTo>
                    <a:cubicBezTo>
                      <a:pt x="11517" y="2772"/>
                      <a:pt x="11577" y="2881"/>
                      <a:pt x="11643" y="2998"/>
                    </a:cubicBezTo>
                    <a:cubicBezTo>
                      <a:pt x="11708" y="3114"/>
                      <a:pt x="11779" y="3237"/>
                      <a:pt x="11826" y="3261"/>
                    </a:cubicBezTo>
                    <a:cubicBezTo>
                      <a:pt x="11763" y="3313"/>
                      <a:pt x="11748" y="3295"/>
                      <a:pt x="11737" y="3266"/>
                    </a:cubicBezTo>
                    <a:cubicBezTo>
                      <a:pt x="11727" y="3237"/>
                      <a:pt x="11721" y="3198"/>
                      <a:pt x="11675" y="3207"/>
                    </a:cubicBezTo>
                    <a:cubicBezTo>
                      <a:pt x="11699" y="3236"/>
                      <a:pt x="11695" y="3238"/>
                      <a:pt x="11680" y="3239"/>
                    </a:cubicBezTo>
                    <a:cubicBezTo>
                      <a:pt x="11665" y="3241"/>
                      <a:pt x="11640" y="3242"/>
                      <a:pt x="11623" y="3269"/>
                    </a:cubicBezTo>
                    <a:cubicBezTo>
                      <a:pt x="11607" y="3250"/>
                      <a:pt x="11566" y="3215"/>
                      <a:pt x="11519" y="3183"/>
                    </a:cubicBezTo>
                    <a:cubicBezTo>
                      <a:pt x="11472" y="3152"/>
                      <a:pt x="11419" y="3124"/>
                      <a:pt x="11381" y="3122"/>
                    </a:cubicBezTo>
                    <a:cubicBezTo>
                      <a:pt x="11375" y="3139"/>
                      <a:pt x="11368" y="3168"/>
                      <a:pt x="11356" y="3194"/>
                    </a:cubicBezTo>
                    <a:cubicBezTo>
                      <a:pt x="11344" y="3220"/>
                      <a:pt x="11329" y="3243"/>
                      <a:pt x="11306" y="3247"/>
                    </a:cubicBezTo>
                    <a:cubicBezTo>
                      <a:pt x="11267" y="3195"/>
                      <a:pt x="11044" y="3063"/>
                      <a:pt x="10856" y="2945"/>
                    </a:cubicBezTo>
                    <a:cubicBezTo>
                      <a:pt x="10669" y="2826"/>
                      <a:pt x="10517" y="2721"/>
                      <a:pt x="10623" y="2722"/>
                    </a:cubicBezTo>
                    <a:cubicBezTo>
                      <a:pt x="10599" y="2697"/>
                      <a:pt x="10286" y="2624"/>
                      <a:pt x="10152" y="2454"/>
                    </a:cubicBezTo>
                    <a:cubicBezTo>
                      <a:pt x="10037" y="2309"/>
                      <a:pt x="10272" y="2373"/>
                      <a:pt x="10186" y="2230"/>
                    </a:cubicBezTo>
                    <a:cubicBezTo>
                      <a:pt x="10183" y="2232"/>
                      <a:pt x="10151" y="2250"/>
                      <a:pt x="10117" y="2272"/>
                    </a:cubicBezTo>
                    <a:cubicBezTo>
                      <a:pt x="10082" y="2293"/>
                      <a:pt x="10045" y="2319"/>
                      <a:pt x="10031" y="2338"/>
                    </a:cubicBezTo>
                    <a:cubicBezTo>
                      <a:pt x="10013" y="2315"/>
                      <a:pt x="10001" y="2282"/>
                      <a:pt x="10006" y="2259"/>
                    </a:cubicBezTo>
                    <a:cubicBezTo>
                      <a:pt x="10011" y="2237"/>
                      <a:pt x="10034" y="2226"/>
                      <a:pt x="10089" y="2247"/>
                    </a:cubicBezTo>
                    <a:cubicBezTo>
                      <a:pt x="10071" y="2248"/>
                      <a:pt x="10055" y="2246"/>
                      <a:pt x="10039" y="2240"/>
                    </a:cubicBezTo>
                    <a:cubicBezTo>
                      <a:pt x="10024" y="2234"/>
                      <a:pt x="10010" y="2226"/>
                      <a:pt x="10000" y="2214"/>
                    </a:cubicBezTo>
                    <a:cubicBezTo>
                      <a:pt x="10027" y="2212"/>
                      <a:pt x="10054" y="2210"/>
                      <a:pt x="10080" y="2208"/>
                    </a:cubicBezTo>
                    <a:cubicBezTo>
                      <a:pt x="10107" y="2205"/>
                      <a:pt x="10134" y="2203"/>
                      <a:pt x="10161" y="2200"/>
                    </a:cubicBezTo>
                    <a:cubicBezTo>
                      <a:pt x="10128" y="2170"/>
                      <a:pt x="10089" y="2179"/>
                      <a:pt x="10055" y="2189"/>
                    </a:cubicBezTo>
                    <a:cubicBezTo>
                      <a:pt x="10020" y="2200"/>
                      <a:pt x="9990" y="2212"/>
                      <a:pt x="9973" y="2190"/>
                    </a:cubicBezTo>
                    <a:cubicBezTo>
                      <a:pt x="9983" y="2173"/>
                      <a:pt x="9998" y="2159"/>
                      <a:pt x="10016" y="2148"/>
                    </a:cubicBezTo>
                    <a:cubicBezTo>
                      <a:pt x="10034" y="2137"/>
                      <a:pt x="10054" y="2131"/>
                      <a:pt x="10077" y="2128"/>
                    </a:cubicBezTo>
                    <a:cubicBezTo>
                      <a:pt x="10068" y="2118"/>
                      <a:pt x="10030" y="2063"/>
                      <a:pt x="9990" y="2011"/>
                    </a:cubicBezTo>
                    <a:cubicBezTo>
                      <a:pt x="9951" y="1958"/>
                      <a:pt x="9910" y="1909"/>
                      <a:pt x="9897" y="1911"/>
                    </a:cubicBezTo>
                    <a:cubicBezTo>
                      <a:pt x="9849" y="1903"/>
                      <a:pt x="9801" y="1894"/>
                      <a:pt x="9754" y="1883"/>
                    </a:cubicBezTo>
                    <a:cubicBezTo>
                      <a:pt x="9706" y="1873"/>
                      <a:pt x="9659" y="1861"/>
                      <a:pt x="9612" y="1848"/>
                    </a:cubicBezTo>
                    <a:cubicBezTo>
                      <a:pt x="9623" y="1847"/>
                      <a:pt x="9701" y="1865"/>
                      <a:pt x="9767" y="1895"/>
                    </a:cubicBezTo>
                    <a:cubicBezTo>
                      <a:pt x="9834" y="1925"/>
                      <a:pt x="9889" y="1966"/>
                      <a:pt x="9857" y="2011"/>
                    </a:cubicBezTo>
                    <a:cubicBezTo>
                      <a:pt x="9831" y="2035"/>
                      <a:pt x="9805" y="2049"/>
                      <a:pt x="9776" y="2053"/>
                    </a:cubicBezTo>
                    <a:cubicBezTo>
                      <a:pt x="9747" y="2057"/>
                      <a:pt x="9716" y="2051"/>
                      <a:pt x="9683" y="2036"/>
                    </a:cubicBezTo>
                    <a:cubicBezTo>
                      <a:pt x="9742" y="2027"/>
                      <a:pt x="9747" y="2015"/>
                      <a:pt x="9739" y="2008"/>
                    </a:cubicBezTo>
                    <a:cubicBezTo>
                      <a:pt x="9731" y="2001"/>
                      <a:pt x="9711" y="1999"/>
                      <a:pt x="9719" y="2010"/>
                    </a:cubicBezTo>
                    <a:cubicBezTo>
                      <a:pt x="9663" y="2018"/>
                      <a:pt x="9619" y="1974"/>
                      <a:pt x="9582" y="1921"/>
                    </a:cubicBezTo>
                    <a:cubicBezTo>
                      <a:pt x="9545" y="1867"/>
                      <a:pt x="9515" y="1805"/>
                      <a:pt x="9487" y="1774"/>
                    </a:cubicBezTo>
                    <a:cubicBezTo>
                      <a:pt x="9540" y="1779"/>
                      <a:pt x="9592" y="1785"/>
                      <a:pt x="9644" y="1792"/>
                    </a:cubicBezTo>
                    <a:cubicBezTo>
                      <a:pt x="9697" y="1800"/>
                      <a:pt x="9749" y="1808"/>
                      <a:pt x="9800" y="1818"/>
                    </a:cubicBezTo>
                    <a:cubicBezTo>
                      <a:pt x="9747" y="1768"/>
                      <a:pt x="9686" y="1710"/>
                      <a:pt x="9615" y="1668"/>
                    </a:cubicBezTo>
                    <a:cubicBezTo>
                      <a:pt x="9544" y="1626"/>
                      <a:pt x="9463" y="1601"/>
                      <a:pt x="9368" y="1616"/>
                    </a:cubicBezTo>
                    <a:cubicBezTo>
                      <a:pt x="9510" y="1800"/>
                      <a:pt x="9155" y="1477"/>
                      <a:pt x="9126" y="1453"/>
                    </a:cubicBezTo>
                    <a:cubicBezTo>
                      <a:pt x="8953" y="1311"/>
                      <a:pt x="8750" y="1136"/>
                      <a:pt x="8522" y="1060"/>
                    </a:cubicBezTo>
                    <a:cubicBezTo>
                      <a:pt x="8278" y="978"/>
                      <a:pt x="8095" y="685"/>
                      <a:pt x="7914" y="514"/>
                    </a:cubicBezTo>
                    <a:cubicBezTo>
                      <a:pt x="7934" y="514"/>
                      <a:pt x="7876" y="500"/>
                      <a:pt x="7959" y="520"/>
                    </a:cubicBezTo>
                    <a:cubicBezTo>
                      <a:pt x="7982" y="525"/>
                      <a:pt x="7889" y="466"/>
                      <a:pt x="7866" y="440"/>
                    </a:cubicBezTo>
                    <a:cubicBezTo>
                      <a:pt x="7879" y="452"/>
                      <a:pt x="7894" y="464"/>
                      <a:pt x="7909" y="474"/>
                    </a:cubicBezTo>
                    <a:cubicBezTo>
                      <a:pt x="7925" y="484"/>
                      <a:pt x="7942" y="493"/>
                      <a:pt x="7960" y="500"/>
                    </a:cubicBezTo>
                    <a:cubicBezTo>
                      <a:pt x="7963" y="503"/>
                      <a:pt x="7939" y="476"/>
                      <a:pt x="7914" y="449"/>
                    </a:cubicBezTo>
                    <a:cubicBezTo>
                      <a:pt x="7890" y="423"/>
                      <a:pt x="7866" y="396"/>
                      <a:pt x="7869" y="398"/>
                    </a:cubicBezTo>
                    <a:cubicBezTo>
                      <a:pt x="7893" y="411"/>
                      <a:pt x="7904" y="416"/>
                      <a:pt x="7902" y="414"/>
                    </a:cubicBezTo>
                    <a:cubicBezTo>
                      <a:pt x="7900" y="411"/>
                      <a:pt x="7886" y="401"/>
                      <a:pt x="7860" y="383"/>
                    </a:cubicBezTo>
                    <a:cubicBezTo>
                      <a:pt x="7857" y="381"/>
                      <a:pt x="7896" y="405"/>
                      <a:pt x="7937" y="429"/>
                    </a:cubicBezTo>
                    <a:cubicBezTo>
                      <a:pt x="7978" y="453"/>
                      <a:pt x="8021" y="478"/>
                      <a:pt x="8027" y="478"/>
                    </a:cubicBezTo>
                    <a:cubicBezTo>
                      <a:pt x="8024" y="479"/>
                      <a:pt x="8011" y="470"/>
                      <a:pt x="7998" y="460"/>
                    </a:cubicBezTo>
                    <a:cubicBezTo>
                      <a:pt x="7984" y="449"/>
                      <a:pt x="7969" y="437"/>
                      <a:pt x="7961" y="432"/>
                    </a:cubicBezTo>
                    <a:cubicBezTo>
                      <a:pt x="7965" y="436"/>
                      <a:pt x="7970" y="439"/>
                      <a:pt x="7976" y="441"/>
                    </a:cubicBezTo>
                    <a:cubicBezTo>
                      <a:pt x="7981" y="443"/>
                      <a:pt x="7986" y="443"/>
                      <a:pt x="7992" y="442"/>
                    </a:cubicBezTo>
                    <a:cubicBezTo>
                      <a:pt x="7977" y="434"/>
                      <a:pt x="7976" y="432"/>
                      <a:pt x="7989" y="437"/>
                    </a:cubicBezTo>
                    <a:cubicBezTo>
                      <a:pt x="8002" y="442"/>
                      <a:pt x="8029" y="453"/>
                      <a:pt x="8069" y="471"/>
                    </a:cubicBezTo>
                    <a:cubicBezTo>
                      <a:pt x="7816" y="331"/>
                      <a:pt x="7808" y="323"/>
                      <a:pt x="7879" y="355"/>
                    </a:cubicBezTo>
                    <a:cubicBezTo>
                      <a:pt x="7949" y="387"/>
                      <a:pt x="8096" y="457"/>
                      <a:pt x="8154" y="474"/>
                    </a:cubicBezTo>
                    <a:cubicBezTo>
                      <a:pt x="8133" y="459"/>
                      <a:pt x="8124" y="452"/>
                      <a:pt x="8128" y="451"/>
                    </a:cubicBezTo>
                    <a:cubicBezTo>
                      <a:pt x="8132" y="450"/>
                      <a:pt x="8149" y="456"/>
                      <a:pt x="8179" y="468"/>
                    </a:cubicBezTo>
                    <a:cubicBezTo>
                      <a:pt x="7572" y="206"/>
                      <a:pt x="7525" y="194"/>
                      <a:pt x="7624" y="241"/>
                    </a:cubicBezTo>
                    <a:cubicBezTo>
                      <a:pt x="7723" y="289"/>
                      <a:pt x="7967" y="396"/>
                      <a:pt x="7943" y="372"/>
                    </a:cubicBezTo>
                    <a:cubicBezTo>
                      <a:pt x="7926" y="366"/>
                      <a:pt x="7910" y="359"/>
                      <a:pt x="7894" y="353"/>
                    </a:cubicBezTo>
                    <a:cubicBezTo>
                      <a:pt x="7877" y="347"/>
                      <a:pt x="7861" y="340"/>
                      <a:pt x="7844" y="334"/>
                    </a:cubicBezTo>
                    <a:cubicBezTo>
                      <a:pt x="7864" y="329"/>
                      <a:pt x="7960" y="367"/>
                      <a:pt x="7969" y="370"/>
                    </a:cubicBezTo>
                    <a:cubicBezTo>
                      <a:pt x="7987" y="376"/>
                      <a:pt x="7462" y="210"/>
                      <a:pt x="7832" y="319"/>
                    </a:cubicBezTo>
                    <a:cubicBezTo>
                      <a:pt x="7821" y="314"/>
                      <a:pt x="7809" y="310"/>
                      <a:pt x="7797" y="306"/>
                    </a:cubicBezTo>
                    <a:cubicBezTo>
                      <a:pt x="7785" y="302"/>
                      <a:pt x="7773" y="298"/>
                      <a:pt x="7761" y="295"/>
                    </a:cubicBezTo>
                    <a:cubicBezTo>
                      <a:pt x="7771" y="297"/>
                      <a:pt x="7780" y="299"/>
                      <a:pt x="7789" y="301"/>
                    </a:cubicBezTo>
                    <a:cubicBezTo>
                      <a:pt x="7799" y="304"/>
                      <a:pt x="7808" y="307"/>
                      <a:pt x="7817" y="311"/>
                    </a:cubicBezTo>
                    <a:cubicBezTo>
                      <a:pt x="7383" y="177"/>
                      <a:pt x="7384" y="175"/>
                      <a:pt x="7466" y="200"/>
                    </a:cubicBezTo>
                    <a:cubicBezTo>
                      <a:pt x="7549" y="224"/>
                      <a:pt x="7715" y="275"/>
                      <a:pt x="7613" y="248"/>
                    </a:cubicBezTo>
                    <a:cubicBezTo>
                      <a:pt x="7627" y="251"/>
                      <a:pt x="7634" y="253"/>
                      <a:pt x="7634" y="253"/>
                    </a:cubicBezTo>
                    <a:cubicBezTo>
                      <a:pt x="7635" y="253"/>
                      <a:pt x="7628" y="252"/>
                      <a:pt x="7615" y="248"/>
                    </a:cubicBezTo>
                    <a:cubicBezTo>
                      <a:pt x="7665" y="260"/>
                      <a:pt x="7717" y="269"/>
                      <a:pt x="7768" y="280"/>
                    </a:cubicBezTo>
                    <a:cubicBezTo>
                      <a:pt x="7819" y="290"/>
                      <a:pt x="7870" y="300"/>
                      <a:pt x="7920" y="312"/>
                    </a:cubicBezTo>
                    <a:cubicBezTo>
                      <a:pt x="7863" y="298"/>
                      <a:pt x="7842" y="292"/>
                      <a:pt x="7823" y="288"/>
                    </a:cubicBezTo>
                    <a:cubicBezTo>
                      <a:pt x="7804" y="284"/>
                      <a:pt x="7789" y="281"/>
                      <a:pt x="7744" y="272"/>
                    </a:cubicBezTo>
                    <a:cubicBezTo>
                      <a:pt x="7836" y="288"/>
                      <a:pt x="7863" y="293"/>
                      <a:pt x="7875" y="296"/>
                    </a:cubicBezTo>
                    <a:cubicBezTo>
                      <a:pt x="7887" y="299"/>
                      <a:pt x="7886" y="300"/>
                      <a:pt x="7922" y="307"/>
                    </a:cubicBezTo>
                    <a:cubicBezTo>
                      <a:pt x="7913" y="306"/>
                      <a:pt x="7905" y="302"/>
                      <a:pt x="7896" y="299"/>
                    </a:cubicBezTo>
                    <a:cubicBezTo>
                      <a:pt x="7888" y="297"/>
                      <a:pt x="7879" y="294"/>
                      <a:pt x="7867" y="294"/>
                    </a:cubicBezTo>
                    <a:cubicBezTo>
                      <a:pt x="7867" y="293"/>
                      <a:pt x="7894" y="297"/>
                      <a:pt x="7911" y="302"/>
                    </a:cubicBezTo>
                    <a:lnTo>
                      <a:pt x="7909" y="302"/>
                    </a:lnTo>
                    <a:cubicBezTo>
                      <a:pt x="7903" y="307"/>
                      <a:pt x="7771" y="389"/>
                      <a:pt x="7804" y="409"/>
                    </a:cubicBezTo>
                    <a:cubicBezTo>
                      <a:pt x="7878" y="455"/>
                      <a:pt x="8020" y="319"/>
                      <a:pt x="8128" y="340"/>
                    </a:cubicBezTo>
                    <a:cubicBezTo>
                      <a:pt x="8123" y="342"/>
                      <a:pt x="8112" y="346"/>
                      <a:pt x="8100" y="350"/>
                    </a:cubicBezTo>
                    <a:cubicBezTo>
                      <a:pt x="8088" y="353"/>
                      <a:pt x="8074" y="357"/>
                      <a:pt x="8064" y="356"/>
                    </a:cubicBezTo>
                    <a:cubicBezTo>
                      <a:pt x="8096" y="364"/>
                      <a:pt x="8125" y="376"/>
                      <a:pt x="8155" y="389"/>
                    </a:cubicBezTo>
                    <a:cubicBezTo>
                      <a:pt x="8184" y="401"/>
                      <a:pt x="8214" y="413"/>
                      <a:pt x="8246" y="421"/>
                    </a:cubicBezTo>
                    <a:cubicBezTo>
                      <a:pt x="8130" y="393"/>
                      <a:pt x="8146" y="403"/>
                      <a:pt x="8175" y="407"/>
                    </a:cubicBezTo>
                    <a:cubicBezTo>
                      <a:pt x="8203" y="411"/>
                      <a:pt x="8244" y="408"/>
                      <a:pt x="8178" y="352"/>
                    </a:cubicBezTo>
                    <a:cubicBezTo>
                      <a:pt x="8227" y="361"/>
                      <a:pt x="8275" y="372"/>
                      <a:pt x="8322" y="385"/>
                    </a:cubicBezTo>
                    <a:cubicBezTo>
                      <a:pt x="8370" y="397"/>
                      <a:pt x="8417" y="411"/>
                      <a:pt x="8464" y="426"/>
                    </a:cubicBezTo>
                    <a:cubicBezTo>
                      <a:pt x="8151" y="348"/>
                      <a:pt x="8173" y="347"/>
                      <a:pt x="8245" y="359"/>
                    </a:cubicBezTo>
                    <a:cubicBezTo>
                      <a:pt x="8317" y="372"/>
                      <a:pt x="8440" y="398"/>
                      <a:pt x="8328" y="374"/>
                    </a:cubicBezTo>
                    <a:cubicBezTo>
                      <a:pt x="8375" y="380"/>
                      <a:pt x="8393" y="381"/>
                      <a:pt x="8383" y="378"/>
                    </a:cubicBezTo>
                    <a:cubicBezTo>
                      <a:pt x="8374" y="374"/>
                      <a:pt x="8336" y="366"/>
                      <a:pt x="8271" y="353"/>
                    </a:cubicBezTo>
                    <a:cubicBezTo>
                      <a:pt x="8368" y="324"/>
                      <a:pt x="8454" y="338"/>
                      <a:pt x="8536" y="364"/>
                    </a:cubicBezTo>
                    <a:cubicBezTo>
                      <a:pt x="8619" y="390"/>
                      <a:pt x="8699" y="429"/>
                      <a:pt x="8786" y="451"/>
                    </a:cubicBezTo>
                    <a:cubicBezTo>
                      <a:pt x="8812" y="440"/>
                      <a:pt x="8788" y="444"/>
                      <a:pt x="8758" y="449"/>
                    </a:cubicBezTo>
                    <a:cubicBezTo>
                      <a:pt x="8728" y="455"/>
                      <a:pt x="8692" y="462"/>
                      <a:pt x="8695" y="455"/>
                    </a:cubicBezTo>
                    <a:cubicBezTo>
                      <a:pt x="8720" y="463"/>
                      <a:pt x="8745" y="470"/>
                      <a:pt x="8770" y="476"/>
                    </a:cubicBezTo>
                    <a:cubicBezTo>
                      <a:pt x="8796" y="483"/>
                      <a:pt x="8821" y="488"/>
                      <a:pt x="8847" y="493"/>
                    </a:cubicBezTo>
                    <a:cubicBezTo>
                      <a:pt x="8837" y="490"/>
                      <a:pt x="8824" y="487"/>
                      <a:pt x="8811" y="482"/>
                    </a:cubicBezTo>
                    <a:cubicBezTo>
                      <a:pt x="8798" y="477"/>
                      <a:pt x="8787" y="471"/>
                      <a:pt x="8782" y="464"/>
                    </a:cubicBezTo>
                    <a:cubicBezTo>
                      <a:pt x="8879" y="466"/>
                      <a:pt x="8974" y="492"/>
                      <a:pt x="9066" y="524"/>
                    </a:cubicBezTo>
                    <a:cubicBezTo>
                      <a:pt x="9158" y="557"/>
                      <a:pt x="9247" y="597"/>
                      <a:pt x="9334" y="628"/>
                    </a:cubicBezTo>
                    <a:cubicBezTo>
                      <a:pt x="9315" y="616"/>
                      <a:pt x="9300" y="611"/>
                      <a:pt x="9288" y="612"/>
                    </a:cubicBezTo>
                    <a:cubicBezTo>
                      <a:pt x="9275" y="612"/>
                      <a:pt x="9266" y="620"/>
                      <a:pt x="9261" y="633"/>
                    </a:cubicBezTo>
                    <a:cubicBezTo>
                      <a:pt x="9329" y="660"/>
                      <a:pt x="9414" y="672"/>
                      <a:pt x="9502" y="684"/>
                    </a:cubicBezTo>
                    <a:cubicBezTo>
                      <a:pt x="9590" y="695"/>
                      <a:pt x="9681" y="706"/>
                      <a:pt x="9762" y="732"/>
                    </a:cubicBezTo>
                    <a:cubicBezTo>
                      <a:pt x="9621" y="802"/>
                      <a:pt x="9755" y="805"/>
                      <a:pt x="9892" y="809"/>
                    </a:cubicBezTo>
                    <a:cubicBezTo>
                      <a:pt x="10029" y="812"/>
                      <a:pt x="10169" y="817"/>
                      <a:pt x="10038" y="889"/>
                    </a:cubicBezTo>
                    <a:cubicBezTo>
                      <a:pt x="10084" y="898"/>
                      <a:pt x="10234" y="927"/>
                      <a:pt x="10322" y="949"/>
                    </a:cubicBezTo>
                    <a:cubicBezTo>
                      <a:pt x="10409" y="971"/>
                      <a:pt x="10434" y="987"/>
                      <a:pt x="10227" y="967"/>
                    </a:cubicBezTo>
                    <a:cubicBezTo>
                      <a:pt x="10246" y="975"/>
                      <a:pt x="10310" y="996"/>
                      <a:pt x="10362" y="1012"/>
                    </a:cubicBezTo>
                    <a:cubicBezTo>
                      <a:pt x="10414" y="1028"/>
                      <a:pt x="10453" y="1041"/>
                      <a:pt x="10421" y="1033"/>
                    </a:cubicBezTo>
                    <a:cubicBezTo>
                      <a:pt x="10444" y="1038"/>
                      <a:pt x="10481" y="1045"/>
                      <a:pt x="10511" y="1056"/>
                    </a:cubicBezTo>
                    <a:cubicBezTo>
                      <a:pt x="10541" y="1068"/>
                      <a:pt x="10564" y="1084"/>
                      <a:pt x="10560" y="1109"/>
                    </a:cubicBezTo>
                    <a:cubicBezTo>
                      <a:pt x="10527" y="1107"/>
                      <a:pt x="10493" y="1104"/>
                      <a:pt x="10460" y="1099"/>
                    </a:cubicBezTo>
                    <a:cubicBezTo>
                      <a:pt x="10427" y="1094"/>
                      <a:pt x="10395" y="1088"/>
                      <a:pt x="10362" y="1081"/>
                    </a:cubicBezTo>
                    <a:cubicBezTo>
                      <a:pt x="10362" y="1081"/>
                      <a:pt x="10451" y="1152"/>
                      <a:pt x="10525" y="1203"/>
                    </a:cubicBezTo>
                    <a:cubicBezTo>
                      <a:pt x="10600" y="1255"/>
                      <a:pt x="10659" y="1287"/>
                      <a:pt x="10601" y="1207"/>
                    </a:cubicBezTo>
                    <a:cubicBezTo>
                      <a:pt x="10690" y="1248"/>
                      <a:pt x="10827" y="1265"/>
                      <a:pt x="10959" y="1290"/>
                    </a:cubicBezTo>
                    <a:cubicBezTo>
                      <a:pt x="11092" y="1316"/>
                      <a:pt x="11218" y="1350"/>
                      <a:pt x="11286" y="1426"/>
                    </a:cubicBezTo>
                    <a:cubicBezTo>
                      <a:pt x="11182" y="1434"/>
                      <a:pt x="11078" y="1394"/>
                      <a:pt x="10973" y="1360"/>
                    </a:cubicBezTo>
                    <a:cubicBezTo>
                      <a:pt x="10868" y="1327"/>
                      <a:pt x="10763" y="1300"/>
                      <a:pt x="10657" y="1337"/>
                    </a:cubicBezTo>
                    <a:cubicBezTo>
                      <a:pt x="10711" y="1366"/>
                      <a:pt x="10755" y="1365"/>
                      <a:pt x="10800" y="1363"/>
                    </a:cubicBezTo>
                    <a:cubicBezTo>
                      <a:pt x="10845" y="1361"/>
                      <a:pt x="10891" y="1359"/>
                      <a:pt x="10951" y="1387"/>
                    </a:cubicBezTo>
                    <a:cubicBezTo>
                      <a:pt x="10946" y="1409"/>
                      <a:pt x="10935" y="1423"/>
                      <a:pt x="10917" y="1429"/>
                    </a:cubicBezTo>
                    <a:cubicBezTo>
                      <a:pt x="10899" y="1435"/>
                      <a:pt x="10874" y="1434"/>
                      <a:pt x="10842" y="1425"/>
                    </a:cubicBezTo>
                    <a:cubicBezTo>
                      <a:pt x="10953" y="1487"/>
                      <a:pt x="11050" y="1472"/>
                      <a:pt x="11143" y="1466"/>
                    </a:cubicBezTo>
                    <a:cubicBezTo>
                      <a:pt x="11237" y="1461"/>
                      <a:pt x="11327" y="1465"/>
                      <a:pt x="11423" y="1565"/>
                    </a:cubicBezTo>
                    <a:cubicBezTo>
                      <a:pt x="11425" y="1566"/>
                      <a:pt x="11370" y="1509"/>
                      <a:pt x="11342" y="1480"/>
                    </a:cubicBezTo>
                    <a:cubicBezTo>
                      <a:pt x="11314" y="1451"/>
                      <a:pt x="11313" y="1451"/>
                      <a:pt x="11423" y="1565"/>
                    </a:cubicBezTo>
                    <a:close/>
                    <a:moveTo>
                      <a:pt x="19710" y="5526"/>
                    </a:moveTo>
                    <a:cubicBezTo>
                      <a:pt x="19645" y="5434"/>
                      <a:pt x="19579" y="5341"/>
                      <a:pt x="19513" y="5249"/>
                    </a:cubicBezTo>
                    <a:cubicBezTo>
                      <a:pt x="19448" y="5156"/>
                      <a:pt x="19382" y="5064"/>
                      <a:pt x="19316" y="4971"/>
                    </a:cubicBezTo>
                    <a:cubicBezTo>
                      <a:pt x="19323" y="5013"/>
                      <a:pt x="19303" y="4987"/>
                      <a:pt x="19293" y="4971"/>
                    </a:cubicBezTo>
                    <a:cubicBezTo>
                      <a:pt x="19282" y="4955"/>
                      <a:pt x="19281" y="4948"/>
                      <a:pt x="19326" y="5028"/>
                    </a:cubicBezTo>
                    <a:cubicBezTo>
                      <a:pt x="19317" y="5020"/>
                      <a:pt x="19309" y="5012"/>
                      <a:pt x="19302" y="5003"/>
                    </a:cubicBezTo>
                    <a:cubicBezTo>
                      <a:pt x="19294" y="4995"/>
                      <a:pt x="19287" y="4986"/>
                      <a:pt x="19281" y="4977"/>
                    </a:cubicBezTo>
                    <a:cubicBezTo>
                      <a:pt x="19311" y="5057"/>
                      <a:pt x="19370" y="5141"/>
                      <a:pt x="19424" y="5228"/>
                    </a:cubicBezTo>
                    <a:cubicBezTo>
                      <a:pt x="19477" y="5316"/>
                      <a:pt x="19526" y="5407"/>
                      <a:pt x="19536" y="5502"/>
                    </a:cubicBezTo>
                    <a:cubicBezTo>
                      <a:pt x="19381" y="5340"/>
                      <a:pt x="19381" y="5518"/>
                      <a:pt x="19225" y="5412"/>
                    </a:cubicBezTo>
                    <a:cubicBezTo>
                      <a:pt x="18994" y="5254"/>
                      <a:pt x="18960" y="5096"/>
                      <a:pt x="18791" y="4891"/>
                    </a:cubicBezTo>
                    <a:cubicBezTo>
                      <a:pt x="18790" y="4897"/>
                      <a:pt x="18681" y="5258"/>
                      <a:pt x="18642" y="5408"/>
                    </a:cubicBezTo>
                    <a:cubicBezTo>
                      <a:pt x="18631" y="5450"/>
                      <a:pt x="18577" y="5816"/>
                      <a:pt x="18492" y="5786"/>
                    </a:cubicBezTo>
                    <a:cubicBezTo>
                      <a:pt x="18505" y="5791"/>
                      <a:pt x="18245" y="5839"/>
                      <a:pt x="18241" y="5865"/>
                    </a:cubicBezTo>
                    <a:cubicBezTo>
                      <a:pt x="18185" y="6181"/>
                      <a:pt x="18658" y="6675"/>
                      <a:pt x="18598" y="6992"/>
                    </a:cubicBezTo>
                    <a:cubicBezTo>
                      <a:pt x="18549" y="7246"/>
                      <a:pt x="18602" y="7536"/>
                      <a:pt x="18610" y="7792"/>
                    </a:cubicBezTo>
                    <a:cubicBezTo>
                      <a:pt x="18625" y="8289"/>
                      <a:pt x="18793" y="8745"/>
                      <a:pt x="18906" y="9168"/>
                    </a:cubicBezTo>
                    <a:cubicBezTo>
                      <a:pt x="19078" y="9811"/>
                      <a:pt x="19240" y="10130"/>
                      <a:pt x="19675" y="10622"/>
                    </a:cubicBezTo>
                    <a:cubicBezTo>
                      <a:pt x="19846" y="10815"/>
                      <a:pt x="20183" y="11206"/>
                      <a:pt x="20463" y="10969"/>
                    </a:cubicBezTo>
                    <a:cubicBezTo>
                      <a:pt x="20642" y="10819"/>
                      <a:pt x="20848" y="10631"/>
                      <a:pt x="20920" y="10419"/>
                    </a:cubicBezTo>
                    <a:cubicBezTo>
                      <a:pt x="20954" y="10318"/>
                      <a:pt x="20952" y="10165"/>
                      <a:pt x="20995" y="10305"/>
                    </a:cubicBezTo>
                    <a:cubicBezTo>
                      <a:pt x="21001" y="10256"/>
                      <a:pt x="21012" y="10208"/>
                      <a:pt x="21027" y="10161"/>
                    </a:cubicBezTo>
                    <a:cubicBezTo>
                      <a:pt x="21042" y="10113"/>
                      <a:pt x="21061" y="10067"/>
                      <a:pt x="21084" y="10022"/>
                    </a:cubicBezTo>
                    <a:cubicBezTo>
                      <a:pt x="21080" y="10053"/>
                      <a:pt x="21081" y="10067"/>
                      <a:pt x="21089" y="10063"/>
                    </a:cubicBezTo>
                    <a:cubicBezTo>
                      <a:pt x="21097" y="10060"/>
                      <a:pt x="21111" y="10039"/>
                      <a:pt x="21131" y="10000"/>
                    </a:cubicBezTo>
                    <a:cubicBezTo>
                      <a:pt x="21160" y="10042"/>
                      <a:pt x="21186" y="10085"/>
                      <a:pt x="21208" y="10130"/>
                    </a:cubicBezTo>
                    <a:cubicBezTo>
                      <a:pt x="21229" y="10175"/>
                      <a:pt x="21247" y="10222"/>
                      <a:pt x="21260" y="10269"/>
                    </a:cubicBezTo>
                    <a:cubicBezTo>
                      <a:pt x="21332" y="10111"/>
                      <a:pt x="21341" y="10090"/>
                      <a:pt x="21337" y="10089"/>
                    </a:cubicBezTo>
                    <a:cubicBezTo>
                      <a:pt x="21334" y="10088"/>
                      <a:pt x="21317" y="10107"/>
                      <a:pt x="21337" y="10029"/>
                    </a:cubicBezTo>
                    <a:cubicBezTo>
                      <a:pt x="21334" y="10049"/>
                      <a:pt x="21336" y="10062"/>
                      <a:pt x="21341" y="10067"/>
                    </a:cubicBezTo>
                    <a:cubicBezTo>
                      <a:pt x="21346" y="10072"/>
                      <a:pt x="21355" y="10069"/>
                      <a:pt x="21367" y="10058"/>
                    </a:cubicBezTo>
                    <a:cubicBezTo>
                      <a:pt x="21406" y="10311"/>
                      <a:pt x="21443" y="10564"/>
                      <a:pt x="21471" y="10819"/>
                    </a:cubicBezTo>
                    <a:cubicBezTo>
                      <a:pt x="21499" y="11073"/>
                      <a:pt x="21523" y="11328"/>
                      <a:pt x="21536" y="11583"/>
                    </a:cubicBezTo>
                    <a:cubicBezTo>
                      <a:pt x="21600" y="10528"/>
                      <a:pt x="21479" y="9461"/>
                      <a:pt x="21174" y="8434"/>
                    </a:cubicBezTo>
                    <a:cubicBezTo>
                      <a:pt x="20869" y="7405"/>
                      <a:pt x="20379" y="6418"/>
                      <a:pt x="19710" y="5526"/>
                    </a:cubicBezTo>
                    <a:cubicBezTo>
                      <a:pt x="19711" y="5407"/>
                      <a:pt x="20114" y="5864"/>
                      <a:pt x="20225" y="6112"/>
                    </a:cubicBezTo>
                    <a:cubicBezTo>
                      <a:pt x="20335" y="6359"/>
                      <a:pt x="20291" y="6308"/>
                      <a:pt x="19710" y="5526"/>
                    </a:cubicBezTo>
                    <a:close/>
                    <a:moveTo>
                      <a:pt x="6320" y="2107"/>
                    </a:moveTo>
                    <a:cubicBezTo>
                      <a:pt x="6338" y="2059"/>
                      <a:pt x="6303" y="2031"/>
                      <a:pt x="6261" y="2015"/>
                    </a:cubicBezTo>
                    <a:cubicBezTo>
                      <a:pt x="6218" y="1999"/>
                      <a:pt x="6168" y="1994"/>
                      <a:pt x="6156" y="1993"/>
                    </a:cubicBezTo>
                    <a:cubicBezTo>
                      <a:pt x="6155" y="1948"/>
                      <a:pt x="6160" y="1903"/>
                      <a:pt x="6169" y="1859"/>
                    </a:cubicBezTo>
                    <a:cubicBezTo>
                      <a:pt x="6179" y="1815"/>
                      <a:pt x="6193" y="1772"/>
                      <a:pt x="6213" y="1730"/>
                    </a:cubicBezTo>
                    <a:cubicBezTo>
                      <a:pt x="6168" y="1726"/>
                      <a:pt x="6125" y="1729"/>
                      <a:pt x="6085" y="1740"/>
                    </a:cubicBezTo>
                    <a:cubicBezTo>
                      <a:pt x="6046" y="1752"/>
                      <a:pt x="6009" y="1771"/>
                      <a:pt x="5974" y="1799"/>
                    </a:cubicBezTo>
                    <a:cubicBezTo>
                      <a:pt x="6004" y="1776"/>
                      <a:pt x="6027" y="1740"/>
                      <a:pt x="6049" y="1703"/>
                    </a:cubicBezTo>
                    <a:cubicBezTo>
                      <a:pt x="6070" y="1666"/>
                      <a:pt x="6091" y="1627"/>
                      <a:pt x="6114" y="1598"/>
                    </a:cubicBezTo>
                    <a:cubicBezTo>
                      <a:pt x="6083" y="1607"/>
                      <a:pt x="6069" y="1602"/>
                      <a:pt x="6054" y="1604"/>
                    </a:cubicBezTo>
                    <a:cubicBezTo>
                      <a:pt x="6039" y="1606"/>
                      <a:pt x="6024" y="1616"/>
                      <a:pt x="5990" y="1655"/>
                    </a:cubicBezTo>
                    <a:cubicBezTo>
                      <a:pt x="5980" y="1638"/>
                      <a:pt x="5975" y="1623"/>
                      <a:pt x="5975" y="1605"/>
                    </a:cubicBezTo>
                    <a:cubicBezTo>
                      <a:pt x="5975" y="1588"/>
                      <a:pt x="5979" y="1572"/>
                      <a:pt x="5988" y="1555"/>
                    </a:cubicBezTo>
                    <a:cubicBezTo>
                      <a:pt x="5953" y="1575"/>
                      <a:pt x="5921" y="1597"/>
                      <a:pt x="5892" y="1622"/>
                    </a:cubicBezTo>
                    <a:cubicBezTo>
                      <a:pt x="5863" y="1648"/>
                      <a:pt x="5837" y="1676"/>
                      <a:pt x="5814" y="1706"/>
                    </a:cubicBezTo>
                    <a:cubicBezTo>
                      <a:pt x="5791" y="1668"/>
                      <a:pt x="5788" y="1632"/>
                      <a:pt x="5807" y="1598"/>
                    </a:cubicBezTo>
                    <a:cubicBezTo>
                      <a:pt x="5826" y="1565"/>
                      <a:pt x="5866" y="1534"/>
                      <a:pt x="5928" y="1505"/>
                    </a:cubicBezTo>
                    <a:cubicBezTo>
                      <a:pt x="5826" y="1501"/>
                      <a:pt x="5729" y="1570"/>
                      <a:pt x="5633" y="1636"/>
                    </a:cubicBezTo>
                    <a:cubicBezTo>
                      <a:pt x="5537" y="1702"/>
                      <a:pt x="5443" y="1765"/>
                      <a:pt x="5347" y="1751"/>
                    </a:cubicBezTo>
                    <a:cubicBezTo>
                      <a:pt x="5361" y="1760"/>
                      <a:pt x="5374" y="1763"/>
                      <a:pt x="5390" y="1762"/>
                    </a:cubicBezTo>
                    <a:cubicBezTo>
                      <a:pt x="5405" y="1762"/>
                      <a:pt x="5420" y="1755"/>
                      <a:pt x="5437" y="1743"/>
                    </a:cubicBezTo>
                    <a:cubicBezTo>
                      <a:pt x="5423" y="1752"/>
                      <a:pt x="5409" y="1761"/>
                      <a:pt x="5395" y="1770"/>
                    </a:cubicBezTo>
                    <a:cubicBezTo>
                      <a:pt x="5381" y="1779"/>
                      <a:pt x="5367" y="1789"/>
                      <a:pt x="5354" y="1798"/>
                    </a:cubicBezTo>
                    <a:cubicBezTo>
                      <a:pt x="5393" y="1796"/>
                      <a:pt x="5432" y="1794"/>
                      <a:pt x="5471" y="1791"/>
                    </a:cubicBezTo>
                    <a:cubicBezTo>
                      <a:pt x="5510" y="1789"/>
                      <a:pt x="5549" y="1786"/>
                      <a:pt x="5588" y="1783"/>
                    </a:cubicBezTo>
                    <a:cubicBezTo>
                      <a:pt x="5554" y="1819"/>
                      <a:pt x="5508" y="1820"/>
                      <a:pt x="5458" y="1824"/>
                    </a:cubicBezTo>
                    <a:cubicBezTo>
                      <a:pt x="5408" y="1828"/>
                      <a:pt x="5355" y="1834"/>
                      <a:pt x="5307" y="1880"/>
                    </a:cubicBezTo>
                    <a:cubicBezTo>
                      <a:pt x="5326" y="1882"/>
                      <a:pt x="5425" y="1886"/>
                      <a:pt x="5515" y="1895"/>
                    </a:cubicBezTo>
                    <a:cubicBezTo>
                      <a:pt x="5604" y="1903"/>
                      <a:pt x="5685" y="1916"/>
                      <a:pt x="5669" y="1938"/>
                    </a:cubicBezTo>
                    <a:cubicBezTo>
                      <a:pt x="5451" y="1915"/>
                      <a:pt x="5387" y="1940"/>
                      <a:pt x="5356" y="1996"/>
                    </a:cubicBezTo>
                    <a:cubicBezTo>
                      <a:pt x="5325" y="2052"/>
                      <a:pt x="5326" y="2139"/>
                      <a:pt x="5239" y="2240"/>
                    </a:cubicBezTo>
                    <a:cubicBezTo>
                      <a:pt x="5357" y="2231"/>
                      <a:pt x="5473" y="2195"/>
                      <a:pt x="5589" y="2162"/>
                    </a:cubicBezTo>
                    <a:cubicBezTo>
                      <a:pt x="5705" y="2130"/>
                      <a:pt x="5822" y="2101"/>
                      <a:pt x="5942" y="2109"/>
                    </a:cubicBezTo>
                    <a:cubicBezTo>
                      <a:pt x="5887" y="2187"/>
                      <a:pt x="5935" y="2241"/>
                      <a:pt x="6005" y="2260"/>
                    </a:cubicBezTo>
                    <a:cubicBezTo>
                      <a:pt x="6075" y="2278"/>
                      <a:pt x="6166" y="2262"/>
                      <a:pt x="6198" y="2200"/>
                    </a:cubicBezTo>
                    <a:cubicBezTo>
                      <a:pt x="6193" y="2199"/>
                      <a:pt x="6170" y="2186"/>
                      <a:pt x="6147" y="2172"/>
                    </a:cubicBezTo>
                    <a:cubicBezTo>
                      <a:pt x="6123" y="2158"/>
                      <a:pt x="6099" y="2144"/>
                      <a:pt x="6092" y="2140"/>
                    </a:cubicBezTo>
                    <a:cubicBezTo>
                      <a:pt x="6111" y="2112"/>
                      <a:pt x="6135" y="2128"/>
                      <a:pt x="6159" y="2142"/>
                    </a:cubicBezTo>
                    <a:cubicBezTo>
                      <a:pt x="6183" y="2157"/>
                      <a:pt x="6206" y="2171"/>
                      <a:pt x="6223" y="2141"/>
                    </a:cubicBezTo>
                    <a:cubicBezTo>
                      <a:pt x="6206" y="2141"/>
                      <a:pt x="6197" y="2140"/>
                      <a:pt x="6194" y="2137"/>
                    </a:cubicBezTo>
                    <a:cubicBezTo>
                      <a:pt x="6192" y="2133"/>
                      <a:pt x="6196" y="2127"/>
                      <a:pt x="6203" y="2114"/>
                    </a:cubicBezTo>
                    <a:cubicBezTo>
                      <a:pt x="6235" y="2113"/>
                      <a:pt x="6259" y="2113"/>
                      <a:pt x="6278" y="2113"/>
                    </a:cubicBezTo>
                    <a:cubicBezTo>
                      <a:pt x="6296" y="2113"/>
                      <a:pt x="6310" y="2111"/>
                      <a:pt x="6320" y="2107"/>
                    </a:cubicBezTo>
                    <a:cubicBezTo>
                      <a:pt x="6310" y="2135"/>
                      <a:pt x="6306" y="2137"/>
                      <a:pt x="6306" y="2131"/>
                    </a:cubicBezTo>
                    <a:cubicBezTo>
                      <a:pt x="6307" y="2124"/>
                      <a:pt x="6312" y="2110"/>
                      <a:pt x="6320" y="2107"/>
                    </a:cubicBezTo>
                    <a:close/>
                    <a:moveTo>
                      <a:pt x="6541" y="1043"/>
                    </a:moveTo>
                    <a:cubicBezTo>
                      <a:pt x="6428" y="1122"/>
                      <a:pt x="6349" y="1118"/>
                      <a:pt x="6280" y="1115"/>
                    </a:cubicBezTo>
                    <a:cubicBezTo>
                      <a:pt x="6210" y="1111"/>
                      <a:pt x="6150" y="1106"/>
                      <a:pt x="6073" y="1183"/>
                    </a:cubicBezTo>
                    <a:cubicBezTo>
                      <a:pt x="6122" y="1190"/>
                      <a:pt x="6118" y="1194"/>
                      <a:pt x="6095" y="1201"/>
                    </a:cubicBezTo>
                    <a:cubicBezTo>
                      <a:pt x="6072" y="1208"/>
                      <a:pt x="6031" y="1219"/>
                      <a:pt x="6007" y="1239"/>
                    </a:cubicBezTo>
                    <a:cubicBezTo>
                      <a:pt x="6054" y="1244"/>
                      <a:pt x="6047" y="1236"/>
                      <a:pt x="6042" y="1230"/>
                    </a:cubicBezTo>
                    <a:cubicBezTo>
                      <a:pt x="6038" y="1223"/>
                      <a:pt x="6035" y="1217"/>
                      <a:pt x="6094" y="1226"/>
                    </a:cubicBezTo>
                    <a:cubicBezTo>
                      <a:pt x="6024" y="1278"/>
                      <a:pt x="6051" y="1266"/>
                      <a:pt x="6094" y="1241"/>
                    </a:cubicBezTo>
                    <a:cubicBezTo>
                      <a:pt x="6137" y="1215"/>
                      <a:pt x="6197" y="1176"/>
                      <a:pt x="6196" y="1174"/>
                    </a:cubicBezTo>
                    <a:cubicBezTo>
                      <a:pt x="6078" y="1288"/>
                      <a:pt x="6067" y="1293"/>
                      <a:pt x="6105" y="1271"/>
                    </a:cubicBezTo>
                    <a:cubicBezTo>
                      <a:pt x="6143" y="1250"/>
                      <a:pt x="6230" y="1202"/>
                      <a:pt x="6309" y="1211"/>
                    </a:cubicBezTo>
                    <a:cubicBezTo>
                      <a:pt x="6328" y="1193"/>
                      <a:pt x="6239" y="1239"/>
                      <a:pt x="6152" y="1286"/>
                    </a:cubicBezTo>
                    <a:cubicBezTo>
                      <a:pt x="6065" y="1333"/>
                      <a:pt x="5981" y="1380"/>
                      <a:pt x="6009" y="1366"/>
                    </a:cubicBezTo>
                    <a:cubicBezTo>
                      <a:pt x="6103" y="1375"/>
                      <a:pt x="6225" y="1343"/>
                      <a:pt x="6334" y="1294"/>
                    </a:cubicBezTo>
                    <a:cubicBezTo>
                      <a:pt x="6444" y="1245"/>
                      <a:pt x="6542" y="1179"/>
                      <a:pt x="6586" y="1119"/>
                    </a:cubicBezTo>
                    <a:cubicBezTo>
                      <a:pt x="6575" y="1110"/>
                      <a:pt x="6552" y="1129"/>
                      <a:pt x="6531" y="1152"/>
                    </a:cubicBezTo>
                    <a:cubicBezTo>
                      <a:pt x="6510" y="1174"/>
                      <a:pt x="6490" y="1200"/>
                      <a:pt x="6483" y="1204"/>
                    </a:cubicBezTo>
                    <a:cubicBezTo>
                      <a:pt x="6526" y="1145"/>
                      <a:pt x="6532" y="1139"/>
                      <a:pt x="6522" y="1148"/>
                    </a:cubicBezTo>
                    <a:cubicBezTo>
                      <a:pt x="6513" y="1157"/>
                      <a:pt x="6488" y="1181"/>
                      <a:pt x="6470" y="1181"/>
                    </a:cubicBezTo>
                    <a:cubicBezTo>
                      <a:pt x="6538" y="1104"/>
                      <a:pt x="6489" y="1079"/>
                      <a:pt x="6541" y="1043"/>
                    </a:cubicBezTo>
                    <a:lnTo>
                      <a:pt x="6541" y="1043"/>
                    </a:lnTo>
                    <a:close/>
                    <a:moveTo>
                      <a:pt x="7177" y="1396"/>
                    </a:moveTo>
                    <a:cubicBezTo>
                      <a:pt x="7198" y="1307"/>
                      <a:pt x="7556" y="1387"/>
                      <a:pt x="7615" y="1385"/>
                    </a:cubicBezTo>
                    <a:cubicBezTo>
                      <a:pt x="7890" y="1376"/>
                      <a:pt x="7491" y="1089"/>
                      <a:pt x="7234" y="1211"/>
                    </a:cubicBezTo>
                    <a:cubicBezTo>
                      <a:pt x="7299" y="1165"/>
                      <a:pt x="7265" y="1135"/>
                      <a:pt x="7214" y="1110"/>
                    </a:cubicBezTo>
                    <a:cubicBezTo>
                      <a:pt x="7163" y="1085"/>
                      <a:pt x="7096" y="1064"/>
                      <a:pt x="7096" y="1034"/>
                    </a:cubicBezTo>
                    <a:cubicBezTo>
                      <a:pt x="7102" y="1035"/>
                      <a:pt x="7125" y="1117"/>
                      <a:pt x="7145" y="1203"/>
                    </a:cubicBezTo>
                    <a:cubicBezTo>
                      <a:pt x="7165" y="1289"/>
                      <a:pt x="7182" y="1379"/>
                      <a:pt x="7177" y="1396"/>
                    </a:cubicBezTo>
                    <a:cubicBezTo>
                      <a:pt x="7170" y="1426"/>
                      <a:pt x="7173" y="1416"/>
                      <a:pt x="7176" y="1403"/>
                    </a:cubicBezTo>
                    <a:cubicBezTo>
                      <a:pt x="7180" y="1391"/>
                      <a:pt x="7183" y="1376"/>
                      <a:pt x="7177" y="1396"/>
                    </a:cubicBezTo>
                    <a:close/>
                    <a:moveTo>
                      <a:pt x="7394" y="688"/>
                    </a:moveTo>
                    <a:lnTo>
                      <a:pt x="7394" y="689"/>
                    </a:lnTo>
                    <a:lnTo>
                      <a:pt x="7394" y="688"/>
                    </a:lnTo>
                    <a:lnTo>
                      <a:pt x="7393" y="688"/>
                    </a:lnTo>
                    <a:lnTo>
                      <a:pt x="7394" y="688"/>
                    </a:lnTo>
                    <a:close/>
                    <a:moveTo>
                      <a:pt x="7396" y="875"/>
                    </a:moveTo>
                    <a:cubicBezTo>
                      <a:pt x="7396" y="872"/>
                      <a:pt x="7398" y="867"/>
                      <a:pt x="7399" y="865"/>
                    </a:cubicBezTo>
                    <a:cubicBezTo>
                      <a:pt x="7400" y="863"/>
                      <a:pt x="7400" y="865"/>
                      <a:pt x="7396" y="875"/>
                    </a:cubicBezTo>
                    <a:lnTo>
                      <a:pt x="7396" y="875"/>
                    </a:lnTo>
                    <a:close/>
                    <a:moveTo>
                      <a:pt x="7410" y="639"/>
                    </a:moveTo>
                    <a:cubicBezTo>
                      <a:pt x="7398" y="657"/>
                      <a:pt x="7399" y="658"/>
                      <a:pt x="7403" y="654"/>
                    </a:cubicBezTo>
                    <a:cubicBezTo>
                      <a:pt x="7407" y="651"/>
                      <a:pt x="7413" y="641"/>
                      <a:pt x="7410" y="639"/>
                    </a:cubicBezTo>
                    <a:cubicBezTo>
                      <a:pt x="7408" y="641"/>
                      <a:pt x="7408" y="642"/>
                      <a:pt x="7409" y="641"/>
                    </a:cubicBezTo>
                    <a:lnTo>
                      <a:pt x="7410" y="639"/>
                    </a:lnTo>
                    <a:close/>
                    <a:moveTo>
                      <a:pt x="7606" y="469"/>
                    </a:moveTo>
                    <a:cubicBezTo>
                      <a:pt x="7607" y="460"/>
                      <a:pt x="7605" y="460"/>
                      <a:pt x="7605" y="462"/>
                    </a:cubicBezTo>
                    <a:cubicBezTo>
                      <a:pt x="7604" y="464"/>
                      <a:pt x="7604" y="469"/>
                      <a:pt x="7606" y="469"/>
                    </a:cubicBezTo>
                    <a:lnTo>
                      <a:pt x="7606" y="468"/>
                    </a:lnTo>
                    <a:lnTo>
                      <a:pt x="7606" y="469"/>
                    </a:lnTo>
                    <a:close/>
                    <a:moveTo>
                      <a:pt x="7736" y="542"/>
                    </a:moveTo>
                    <a:lnTo>
                      <a:pt x="7736" y="542"/>
                    </a:lnTo>
                    <a:lnTo>
                      <a:pt x="7736" y="542"/>
                    </a:lnTo>
                    <a:close/>
                    <a:moveTo>
                      <a:pt x="7738" y="578"/>
                    </a:moveTo>
                    <a:cubicBezTo>
                      <a:pt x="7740" y="578"/>
                      <a:pt x="7736" y="576"/>
                      <a:pt x="7734" y="574"/>
                    </a:cubicBezTo>
                    <a:cubicBezTo>
                      <a:pt x="7732" y="573"/>
                      <a:pt x="7731" y="573"/>
                      <a:pt x="7738" y="578"/>
                    </a:cubicBezTo>
                    <a:lnTo>
                      <a:pt x="7737" y="577"/>
                    </a:lnTo>
                    <a:lnTo>
                      <a:pt x="7738" y="578"/>
                    </a:lnTo>
                    <a:close/>
                    <a:moveTo>
                      <a:pt x="7744" y="536"/>
                    </a:moveTo>
                    <a:cubicBezTo>
                      <a:pt x="7750" y="536"/>
                      <a:pt x="7752" y="536"/>
                      <a:pt x="7752" y="536"/>
                    </a:cubicBezTo>
                    <a:cubicBezTo>
                      <a:pt x="7752" y="536"/>
                      <a:pt x="7749" y="536"/>
                      <a:pt x="7744" y="536"/>
                    </a:cubicBezTo>
                    <a:lnTo>
                      <a:pt x="7744" y="536"/>
                    </a:lnTo>
                    <a:close/>
                    <a:moveTo>
                      <a:pt x="7837" y="463"/>
                    </a:moveTo>
                    <a:cubicBezTo>
                      <a:pt x="7826" y="457"/>
                      <a:pt x="7830" y="460"/>
                      <a:pt x="7834" y="464"/>
                    </a:cubicBezTo>
                    <a:cubicBezTo>
                      <a:pt x="7838" y="467"/>
                      <a:pt x="7844" y="470"/>
                      <a:pt x="7837" y="463"/>
                    </a:cubicBezTo>
                    <a:lnTo>
                      <a:pt x="7837" y="463"/>
                    </a:lnTo>
                    <a:lnTo>
                      <a:pt x="7837" y="463"/>
                    </a:lnTo>
                    <a:close/>
                    <a:moveTo>
                      <a:pt x="7363" y="753"/>
                    </a:moveTo>
                    <a:cubicBezTo>
                      <a:pt x="7356" y="737"/>
                      <a:pt x="7353" y="721"/>
                      <a:pt x="7354" y="704"/>
                    </a:cubicBezTo>
                    <a:cubicBezTo>
                      <a:pt x="7355" y="688"/>
                      <a:pt x="7361" y="671"/>
                      <a:pt x="7371" y="654"/>
                    </a:cubicBezTo>
                    <a:cubicBezTo>
                      <a:pt x="7367" y="666"/>
                      <a:pt x="7369" y="667"/>
                      <a:pt x="7373" y="663"/>
                    </a:cubicBezTo>
                    <a:cubicBezTo>
                      <a:pt x="7377" y="660"/>
                      <a:pt x="7383" y="652"/>
                      <a:pt x="7386" y="647"/>
                    </a:cubicBezTo>
                    <a:cubicBezTo>
                      <a:pt x="7361" y="645"/>
                      <a:pt x="7336" y="659"/>
                      <a:pt x="7335" y="656"/>
                    </a:cubicBezTo>
                    <a:cubicBezTo>
                      <a:pt x="7335" y="653"/>
                      <a:pt x="7359" y="633"/>
                      <a:pt x="7434" y="562"/>
                    </a:cubicBezTo>
                    <a:cubicBezTo>
                      <a:pt x="7429" y="570"/>
                      <a:pt x="7423" y="576"/>
                      <a:pt x="7416" y="578"/>
                    </a:cubicBezTo>
                    <a:cubicBezTo>
                      <a:pt x="7408" y="581"/>
                      <a:pt x="7401" y="581"/>
                      <a:pt x="7391" y="578"/>
                    </a:cubicBezTo>
                    <a:cubicBezTo>
                      <a:pt x="7394" y="574"/>
                      <a:pt x="7407" y="553"/>
                      <a:pt x="7420" y="533"/>
                    </a:cubicBezTo>
                    <a:cubicBezTo>
                      <a:pt x="7432" y="512"/>
                      <a:pt x="7445" y="493"/>
                      <a:pt x="7447" y="492"/>
                    </a:cubicBezTo>
                    <a:cubicBezTo>
                      <a:pt x="7447" y="493"/>
                      <a:pt x="7470" y="543"/>
                      <a:pt x="7492" y="594"/>
                    </a:cubicBezTo>
                    <a:cubicBezTo>
                      <a:pt x="7515" y="644"/>
                      <a:pt x="7538" y="695"/>
                      <a:pt x="7537" y="694"/>
                    </a:cubicBezTo>
                    <a:cubicBezTo>
                      <a:pt x="7571" y="582"/>
                      <a:pt x="7595" y="582"/>
                      <a:pt x="7616" y="611"/>
                    </a:cubicBezTo>
                    <a:cubicBezTo>
                      <a:pt x="7638" y="641"/>
                      <a:pt x="7656" y="702"/>
                      <a:pt x="7679" y="710"/>
                    </a:cubicBezTo>
                    <a:cubicBezTo>
                      <a:pt x="7673" y="670"/>
                      <a:pt x="7687" y="637"/>
                      <a:pt x="7701" y="605"/>
                    </a:cubicBezTo>
                    <a:cubicBezTo>
                      <a:pt x="7714" y="573"/>
                      <a:pt x="7727" y="542"/>
                      <a:pt x="7719" y="506"/>
                    </a:cubicBezTo>
                    <a:cubicBezTo>
                      <a:pt x="7664" y="546"/>
                      <a:pt x="7633" y="565"/>
                      <a:pt x="7601" y="574"/>
                    </a:cubicBezTo>
                    <a:cubicBezTo>
                      <a:pt x="7570" y="583"/>
                      <a:pt x="7539" y="583"/>
                      <a:pt x="7486" y="582"/>
                    </a:cubicBezTo>
                    <a:cubicBezTo>
                      <a:pt x="7493" y="570"/>
                      <a:pt x="7502" y="558"/>
                      <a:pt x="7511" y="547"/>
                    </a:cubicBezTo>
                    <a:cubicBezTo>
                      <a:pt x="7521" y="535"/>
                      <a:pt x="7531" y="525"/>
                      <a:pt x="7542" y="514"/>
                    </a:cubicBezTo>
                    <a:cubicBezTo>
                      <a:pt x="7531" y="518"/>
                      <a:pt x="7520" y="524"/>
                      <a:pt x="7510" y="531"/>
                    </a:cubicBezTo>
                    <a:cubicBezTo>
                      <a:pt x="7500" y="537"/>
                      <a:pt x="7492" y="545"/>
                      <a:pt x="7485" y="554"/>
                    </a:cubicBezTo>
                    <a:cubicBezTo>
                      <a:pt x="7504" y="493"/>
                      <a:pt x="7516" y="478"/>
                      <a:pt x="7530" y="479"/>
                    </a:cubicBezTo>
                    <a:cubicBezTo>
                      <a:pt x="7543" y="480"/>
                      <a:pt x="7558" y="497"/>
                      <a:pt x="7584" y="497"/>
                    </a:cubicBezTo>
                    <a:cubicBezTo>
                      <a:pt x="7591" y="456"/>
                      <a:pt x="7592" y="438"/>
                      <a:pt x="7593" y="425"/>
                    </a:cubicBezTo>
                    <a:cubicBezTo>
                      <a:pt x="7593" y="411"/>
                      <a:pt x="7593" y="400"/>
                      <a:pt x="7597" y="373"/>
                    </a:cubicBezTo>
                    <a:cubicBezTo>
                      <a:pt x="7606" y="384"/>
                      <a:pt x="7613" y="396"/>
                      <a:pt x="7618" y="409"/>
                    </a:cubicBezTo>
                    <a:cubicBezTo>
                      <a:pt x="7623" y="422"/>
                      <a:pt x="7627" y="435"/>
                      <a:pt x="7628" y="449"/>
                    </a:cubicBezTo>
                    <a:cubicBezTo>
                      <a:pt x="7628" y="447"/>
                      <a:pt x="7619" y="448"/>
                      <a:pt x="7615" y="440"/>
                    </a:cubicBezTo>
                    <a:cubicBezTo>
                      <a:pt x="7612" y="433"/>
                      <a:pt x="7612" y="417"/>
                      <a:pt x="7631" y="385"/>
                    </a:cubicBezTo>
                    <a:cubicBezTo>
                      <a:pt x="7652" y="461"/>
                      <a:pt x="7658" y="455"/>
                      <a:pt x="7658" y="431"/>
                    </a:cubicBezTo>
                    <a:cubicBezTo>
                      <a:pt x="7658" y="407"/>
                      <a:pt x="7652" y="364"/>
                      <a:pt x="7647" y="364"/>
                    </a:cubicBezTo>
                    <a:cubicBezTo>
                      <a:pt x="7656" y="399"/>
                      <a:pt x="7667" y="398"/>
                      <a:pt x="7672" y="381"/>
                    </a:cubicBezTo>
                    <a:cubicBezTo>
                      <a:pt x="7677" y="364"/>
                      <a:pt x="7676" y="332"/>
                      <a:pt x="7661" y="305"/>
                    </a:cubicBezTo>
                    <a:cubicBezTo>
                      <a:pt x="7717" y="348"/>
                      <a:pt x="7662" y="310"/>
                      <a:pt x="7630" y="291"/>
                    </a:cubicBezTo>
                    <a:cubicBezTo>
                      <a:pt x="7599" y="272"/>
                      <a:pt x="7591" y="272"/>
                      <a:pt x="7740" y="392"/>
                    </a:cubicBezTo>
                    <a:cubicBezTo>
                      <a:pt x="7732" y="383"/>
                      <a:pt x="7728" y="367"/>
                      <a:pt x="7723" y="351"/>
                    </a:cubicBezTo>
                    <a:cubicBezTo>
                      <a:pt x="7717" y="336"/>
                      <a:pt x="7709" y="321"/>
                      <a:pt x="7695" y="317"/>
                    </a:cubicBezTo>
                    <a:cubicBezTo>
                      <a:pt x="7738" y="347"/>
                      <a:pt x="7783" y="376"/>
                      <a:pt x="7817" y="404"/>
                    </a:cubicBezTo>
                    <a:cubicBezTo>
                      <a:pt x="7850" y="431"/>
                      <a:pt x="7872" y="458"/>
                      <a:pt x="7869" y="484"/>
                    </a:cubicBezTo>
                    <a:cubicBezTo>
                      <a:pt x="7870" y="471"/>
                      <a:pt x="7881" y="517"/>
                      <a:pt x="7883" y="573"/>
                    </a:cubicBezTo>
                    <a:cubicBezTo>
                      <a:pt x="7884" y="629"/>
                      <a:pt x="7876" y="695"/>
                      <a:pt x="7840" y="724"/>
                    </a:cubicBezTo>
                    <a:cubicBezTo>
                      <a:pt x="7833" y="713"/>
                      <a:pt x="7825" y="704"/>
                      <a:pt x="7815" y="699"/>
                    </a:cubicBezTo>
                    <a:cubicBezTo>
                      <a:pt x="7806" y="694"/>
                      <a:pt x="7795" y="692"/>
                      <a:pt x="7784" y="692"/>
                    </a:cubicBezTo>
                    <a:cubicBezTo>
                      <a:pt x="7787" y="698"/>
                      <a:pt x="7786" y="702"/>
                      <a:pt x="7783" y="704"/>
                    </a:cubicBezTo>
                    <a:cubicBezTo>
                      <a:pt x="7780" y="705"/>
                      <a:pt x="7774" y="705"/>
                      <a:pt x="7765" y="702"/>
                    </a:cubicBezTo>
                    <a:cubicBezTo>
                      <a:pt x="7778" y="706"/>
                      <a:pt x="7790" y="712"/>
                      <a:pt x="7799" y="720"/>
                    </a:cubicBezTo>
                    <a:cubicBezTo>
                      <a:pt x="7808" y="729"/>
                      <a:pt x="7815" y="738"/>
                      <a:pt x="7819" y="749"/>
                    </a:cubicBezTo>
                    <a:cubicBezTo>
                      <a:pt x="7820" y="749"/>
                      <a:pt x="7803" y="758"/>
                      <a:pt x="7785" y="765"/>
                    </a:cubicBezTo>
                    <a:cubicBezTo>
                      <a:pt x="7766" y="772"/>
                      <a:pt x="7748" y="777"/>
                      <a:pt x="7746" y="767"/>
                    </a:cubicBezTo>
                    <a:cubicBezTo>
                      <a:pt x="7859" y="767"/>
                      <a:pt x="7827" y="838"/>
                      <a:pt x="7791" y="908"/>
                    </a:cubicBezTo>
                    <a:cubicBezTo>
                      <a:pt x="7754" y="978"/>
                      <a:pt x="7714" y="1046"/>
                      <a:pt x="7812" y="1039"/>
                    </a:cubicBezTo>
                    <a:cubicBezTo>
                      <a:pt x="7805" y="1063"/>
                      <a:pt x="7793" y="1085"/>
                      <a:pt x="7777" y="1106"/>
                    </a:cubicBezTo>
                    <a:cubicBezTo>
                      <a:pt x="7761" y="1127"/>
                      <a:pt x="7742" y="1145"/>
                      <a:pt x="7719" y="1161"/>
                    </a:cubicBezTo>
                    <a:cubicBezTo>
                      <a:pt x="7721" y="1137"/>
                      <a:pt x="7717" y="1116"/>
                      <a:pt x="7706" y="1097"/>
                    </a:cubicBezTo>
                    <a:cubicBezTo>
                      <a:pt x="7696" y="1078"/>
                      <a:pt x="7680" y="1063"/>
                      <a:pt x="7658" y="1049"/>
                    </a:cubicBezTo>
                    <a:cubicBezTo>
                      <a:pt x="7663" y="1084"/>
                      <a:pt x="7645" y="1110"/>
                      <a:pt x="7626" y="1116"/>
                    </a:cubicBezTo>
                    <a:cubicBezTo>
                      <a:pt x="7606" y="1122"/>
                      <a:pt x="7586" y="1107"/>
                      <a:pt x="7586" y="1062"/>
                    </a:cubicBezTo>
                    <a:cubicBezTo>
                      <a:pt x="7562" y="1113"/>
                      <a:pt x="7534" y="1133"/>
                      <a:pt x="7497" y="1140"/>
                    </a:cubicBezTo>
                    <a:cubicBezTo>
                      <a:pt x="7459" y="1147"/>
                      <a:pt x="7413" y="1141"/>
                      <a:pt x="7353" y="1141"/>
                    </a:cubicBezTo>
                    <a:cubicBezTo>
                      <a:pt x="7474" y="1141"/>
                      <a:pt x="7454" y="1082"/>
                      <a:pt x="7446" y="1035"/>
                    </a:cubicBezTo>
                    <a:cubicBezTo>
                      <a:pt x="7437" y="989"/>
                      <a:pt x="7440" y="955"/>
                      <a:pt x="7604" y="1006"/>
                    </a:cubicBezTo>
                    <a:cubicBezTo>
                      <a:pt x="7604" y="954"/>
                      <a:pt x="7595" y="945"/>
                      <a:pt x="7587" y="933"/>
                    </a:cubicBezTo>
                    <a:cubicBezTo>
                      <a:pt x="7578" y="922"/>
                      <a:pt x="7571" y="909"/>
                      <a:pt x="7575" y="851"/>
                    </a:cubicBezTo>
                    <a:cubicBezTo>
                      <a:pt x="7592" y="851"/>
                      <a:pt x="7564" y="866"/>
                      <a:pt x="7533" y="881"/>
                    </a:cubicBezTo>
                    <a:cubicBezTo>
                      <a:pt x="7501" y="896"/>
                      <a:pt x="7465" y="911"/>
                      <a:pt x="7465" y="909"/>
                    </a:cubicBezTo>
                    <a:cubicBezTo>
                      <a:pt x="7474" y="864"/>
                      <a:pt x="7493" y="833"/>
                      <a:pt x="7523" y="819"/>
                    </a:cubicBezTo>
                    <a:cubicBezTo>
                      <a:pt x="7552" y="804"/>
                      <a:pt x="7591" y="805"/>
                      <a:pt x="7640" y="821"/>
                    </a:cubicBezTo>
                    <a:cubicBezTo>
                      <a:pt x="7640" y="804"/>
                      <a:pt x="7618" y="788"/>
                      <a:pt x="7599" y="769"/>
                    </a:cubicBezTo>
                    <a:cubicBezTo>
                      <a:pt x="7579" y="749"/>
                      <a:pt x="7561" y="728"/>
                      <a:pt x="7569" y="700"/>
                    </a:cubicBezTo>
                    <a:cubicBezTo>
                      <a:pt x="7567" y="721"/>
                      <a:pt x="7522" y="787"/>
                      <a:pt x="7468" y="841"/>
                    </a:cubicBezTo>
                    <a:cubicBezTo>
                      <a:pt x="7415" y="895"/>
                      <a:pt x="7352" y="936"/>
                      <a:pt x="7314" y="906"/>
                    </a:cubicBezTo>
                    <a:cubicBezTo>
                      <a:pt x="7346" y="779"/>
                      <a:pt x="7348" y="760"/>
                      <a:pt x="7347" y="763"/>
                    </a:cubicBezTo>
                    <a:cubicBezTo>
                      <a:pt x="7346" y="766"/>
                      <a:pt x="7342" y="792"/>
                      <a:pt x="7363" y="753"/>
                    </a:cubicBezTo>
                    <a:cubicBezTo>
                      <a:pt x="7352" y="784"/>
                      <a:pt x="7341" y="804"/>
                      <a:pt x="7338" y="806"/>
                    </a:cubicBezTo>
                    <a:cubicBezTo>
                      <a:pt x="7336" y="809"/>
                      <a:pt x="7341" y="793"/>
                      <a:pt x="7363" y="753"/>
                    </a:cubicBezTo>
                    <a:close/>
                    <a:moveTo>
                      <a:pt x="518" y="1769"/>
                    </a:moveTo>
                    <a:cubicBezTo>
                      <a:pt x="582" y="1736"/>
                      <a:pt x="643" y="1698"/>
                      <a:pt x="704" y="1659"/>
                    </a:cubicBezTo>
                    <a:cubicBezTo>
                      <a:pt x="764" y="1621"/>
                      <a:pt x="825" y="1582"/>
                      <a:pt x="888" y="1547"/>
                    </a:cubicBezTo>
                    <a:cubicBezTo>
                      <a:pt x="712" y="1631"/>
                      <a:pt x="784" y="1586"/>
                      <a:pt x="909" y="1516"/>
                    </a:cubicBezTo>
                    <a:cubicBezTo>
                      <a:pt x="1035" y="1446"/>
                      <a:pt x="1213" y="1351"/>
                      <a:pt x="1247" y="1334"/>
                    </a:cubicBezTo>
                    <a:cubicBezTo>
                      <a:pt x="1264" y="1320"/>
                      <a:pt x="1319" y="1300"/>
                      <a:pt x="1376" y="1282"/>
                    </a:cubicBezTo>
                    <a:cubicBezTo>
                      <a:pt x="1432" y="1263"/>
                      <a:pt x="1489" y="1246"/>
                      <a:pt x="1511" y="1237"/>
                    </a:cubicBezTo>
                    <a:cubicBezTo>
                      <a:pt x="1388" y="1347"/>
                      <a:pt x="1447" y="1341"/>
                      <a:pt x="1541" y="1302"/>
                    </a:cubicBezTo>
                    <a:cubicBezTo>
                      <a:pt x="1636" y="1264"/>
                      <a:pt x="1765" y="1193"/>
                      <a:pt x="1783" y="1174"/>
                    </a:cubicBezTo>
                    <a:cubicBezTo>
                      <a:pt x="1749" y="1211"/>
                      <a:pt x="1785" y="1140"/>
                      <a:pt x="1951" y="1070"/>
                    </a:cubicBezTo>
                    <a:cubicBezTo>
                      <a:pt x="2089" y="1012"/>
                      <a:pt x="2163" y="985"/>
                      <a:pt x="2299" y="938"/>
                    </a:cubicBezTo>
                    <a:cubicBezTo>
                      <a:pt x="2276" y="961"/>
                      <a:pt x="2211" y="996"/>
                      <a:pt x="2151" y="1025"/>
                    </a:cubicBezTo>
                    <a:cubicBezTo>
                      <a:pt x="2091" y="1054"/>
                      <a:pt x="2036" y="1078"/>
                      <a:pt x="2033" y="1079"/>
                    </a:cubicBezTo>
                    <a:cubicBezTo>
                      <a:pt x="2296" y="978"/>
                      <a:pt x="2326" y="958"/>
                      <a:pt x="2287" y="970"/>
                    </a:cubicBezTo>
                    <a:cubicBezTo>
                      <a:pt x="2247" y="982"/>
                      <a:pt x="2139" y="1026"/>
                      <a:pt x="2124" y="1056"/>
                    </a:cubicBezTo>
                    <a:cubicBezTo>
                      <a:pt x="2152" y="1046"/>
                      <a:pt x="2232" y="1010"/>
                      <a:pt x="2288" y="981"/>
                    </a:cubicBezTo>
                    <a:cubicBezTo>
                      <a:pt x="2344" y="952"/>
                      <a:pt x="2378" y="931"/>
                      <a:pt x="2316" y="953"/>
                    </a:cubicBezTo>
                    <a:cubicBezTo>
                      <a:pt x="2385" y="887"/>
                      <a:pt x="2477" y="851"/>
                      <a:pt x="2574" y="823"/>
                    </a:cubicBezTo>
                    <a:cubicBezTo>
                      <a:pt x="2671" y="795"/>
                      <a:pt x="2772" y="774"/>
                      <a:pt x="2859" y="738"/>
                    </a:cubicBezTo>
                    <a:cubicBezTo>
                      <a:pt x="2839" y="747"/>
                      <a:pt x="2827" y="753"/>
                      <a:pt x="2821" y="760"/>
                    </a:cubicBezTo>
                    <a:cubicBezTo>
                      <a:pt x="2814" y="767"/>
                      <a:pt x="2811" y="773"/>
                      <a:pt x="2809" y="785"/>
                    </a:cubicBezTo>
                    <a:cubicBezTo>
                      <a:pt x="2871" y="798"/>
                      <a:pt x="2944" y="791"/>
                      <a:pt x="3017" y="776"/>
                    </a:cubicBezTo>
                    <a:cubicBezTo>
                      <a:pt x="3090" y="761"/>
                      <a:pt x="3162" y="739"/>
                      <a:pt x="3221" y="725"/>
                    </a:cubicBezTo>
                    <a:cubicBezTo>
                      <a:pt x="3178" y="743"/>
                      <a:pt x="3121" y="749"/>
                      <a:pt x="3066" y="757"/>
                    </a:cubicBezTo>
                    <a:cubicBezTo>
                      <a:pt x="3010" y="765"/>
                      <a:pt x="2956" y="775"/>
                      <a:pt x="2920" y="799"/>
                    </a:cubicBezTo>
                    <a:cubicBezTo>
                      <a:pt x="2978" y="761"/>
                      <a:pt x="3087" y="733"/>
                      <a:pt x="3197" y="711"/>
                    </a:cubicBezTo>
                    <a:cubicBezTo>
                      <a:pt x="3307" y="690"/>
                      <a:pt x="3418" y="673"/>
                      <a:pt x="3480" y="658"/>
                    </a:cubicBezTo>
                    <a:cubicBezTo>
                      <a:pt x="3468" y="695"/>
                      <a:pt x="3317" y="737"/>
                      <a:pt x="3172" y="778"/>
                    </a:cubicBezTo>
                    <a:cubicBezTo>
                      <a:pt x="3027" y="820"/>
                      <a:pt x="2886" y="861"/>
                      <a:pt x="2892" y="899"/>
                    </a:cubicBezTo>
                    <a:cubicBezTo>
                      <a:pt x="2945" y="882"/>
                      <a:pt x="3022" y="864"/>
                      <a:pt x="3099" y="846"/>
                    </a:cubicBezTo>
                    <a:cubicBezTo>
                      <a:pt x="3176" y="828"/>
                      <a:pt x="3254" y="810"/>
                      <a:pt x="3312" y="793"/>
                    </a:cubicBezTo>
                    <a:cubicBezTo>
                      <a:pt x="3149" y="937"/>
                      <a:pt x="2947" y="1033"/>
                      <a:pt x="2747" y="1131"/>
                    </a:cubicBezTo>
                    <a:cubicBezTo>
                      <a:pt x="2547" y="1229"/>
                      <a:pt x="2348" y="1329"/>
                      <a:pt x="2191" y="1481"/>
                    </a:cubicBezTo>
                    <a:cubicBezTo>
                      <a:pt x="2225" y="1447"/>
                      <a:pt x="2254" y="1427"/>
                      <a:pt x="2281" y="1422"/>
                    </a:cubicBezTo>
                    <a:cubicBezTo>
                      <a:pt x="2307" y="1418"/>
                      <a:pt x="2329" y="1428"/>
                      <a:pt x="2348" y="1452"/>
                    </a:cubicBezTo>
                    <a:cubicBezTo>
                      <a:pt x="2291" y="1477"/>
                      <a:pt x="2203" y="1545"/>
                      <a:pt x="2124" y="1596"/>
                    </a:cubicBezTo>
                    <a:cubicBezTo>
                      <a:pt x="2045" y="1648"/>
                      <a:pt x="1974" y="1682"/>
                      <a:pt x="1951" y="1640"/>
                    </a:cubicBezTo>
                    <a:cubicBezTo>
                      <a:pt x="1909" y="1668"/>
                      <a:pt x="1863" y="1693"/>
                      <a:pt x="1815" y="1714"/>
                    </a:cubicBezTo>
                    <a:cubicBezTo>
                      <a:pt x="1767" y="1735"/>
                      <a:pt x="1716" y="1751"/>
                      <a:pt x="1664" y="1764"/>
                    </a:cubicBezTo>
                    <a:cubicBezTo>
                      <a:pt x="1701" y="1745"/>
                      <a:pt x="1718" y="1734"/>
                      <a:pt x="1717" y="1730"/>
                    </a:cubicBezTo>
                    <a:cubicBezTo>
                      <a:pt x="1716" y="1726"/>
                      <a:pt x="1697" y="1730"/>
                      <a:pt x="1658" y="1741"/>
                    </a:cubicBezTo>
                    <a:cubicBezTo>
                      <a:pt x="1676" y="1731"/>
                      <a:pt x="1751" y="1673"/>
                      <a:pt x="1824" y="1619"/>
                    </a:cubicBezTo>
                    <a:cubicBezTo>
                      <a:pt x="1897" y="1565"/>
                      <a:pt x="1968" y="1515"/>
                      <a:pt x="1976" y="1521"/>
                    </a:cubicBezTo>
                    <a:cubicBezTo>
                      <a:pt x="1966" y="1514"/>
                      <a:pt x="1889" y="1529"/>
                      <a:pt x="1871" y="1522"/>
                    </a:cubicBezTo>
                    <a:cubicBezTo>
                      <a:pt x="1854" y="1515"/>
                      <a:pt x="1898" y="1487"/>
                      <a:pt x="2130" y="1394"/>
                    </a:cubicBezTo>
                    <a:cubicBezTo>
                      <a:pt x="2128" y="1375"/>
                      <a:pt x="1971" y="1452"/>
                      <a:pt x="1852" y="1502"/>
                    </a:cubicBezTo>
                    <a:cubicBezTo>
                      <a:pt x="1732" y="1552"/>
                      <a:pt x="1648" y="1575"/>
                      <a:pt x="1790" y="1447"/>
                    </a:cubicBezTo>
                    <a:cubicBezTo>
                      <a:pt x="1776" y="1458"/>
                      <a:pt x="1767" y="1462"/>
                      <a:pt x="1764" y="1461"/>
                    </a:cubicBezTo>
                    <a:cubicBezTo>
                      <a:pt x="1761" y="1459"/>
                      <a:pt x="1763" y="1451"/>
                      <a:pt x="1770" y="1438"/>
                    </a:cubicBezTo>
                    <a:cubicBezTo>
                      <a:pt x="1671" y="1482"/>
                      <a:pt x="1583" y="1540"/>
                      <a:pt x="1494" y="1598"/>
                    </a:cubicBezTo>
                    <a:cubicBezTo>
                      <a:pt x="1406" y="1655"/>
                      <a:pt x="1316" y="1711"/>
                      <a:pt x="1213" y="1751"/>
                    </a:cubicBezTo>
                    <a:cubicBezTo>
                      <a:pt x="1212" y="1745"/>
                      <a:pt x="1223" y="1725"/>
                      <a:pt x="1236" y="1706"/>
                    </a:cubicBezTo>
                    <a:cubicBezTo>
                      <a:pt x="1248" y="1687"/>
                      <a:pt x="1262" y="1669"/>
                      <a:pt x="1269" y="1666"/>
                    </a:cubicBezTo>
                    <a:cubicBezTo>
                      <a:pt x="1269" y="1666"/>
                      <a:pt x="1194" y="1681"/>
                      <a:pt x="1132" y="1688"/>
                    </a:cubicBezTo>
                    <a:cubicBezTo>
                      <a:pt x="1070" y="1695"/>
                      <a:pt x="1022" y="1694"/>
                      <a:pt x="1077" y="1659"/>
                    </a:cubicBezTo>
                    <a:cubicBezTo>
                      <a:pt x="1061" y="1668"/>
                      <a:pt x="1034" y="1686"/>
                      <a:pt x="1014" y="1696"/>
                    </a:cubicBezTo>
                    <a:cubicBezTo>
                      <a:pt x="993" y="1706"/>
                      <a:pt x="979" y="1709"/>
                      <a:pt x="990" y="1688"/>
                    </a:cubicBezTo>
                    <a:cubicBezTo>
                      <a:pt x="955" y="1706"/>
                      <a:pt x="918" y="1721"/>
                      <a:pt x="879" y="1734"/>
                    </a:cubicBezTo>
                    <a:cubicBezTo>
                      <a:pt x="841" y="1746"/>
                      <a:pt x="801" y="1756"/>
                      <a:pt x="761" y="1763"/>
                    </a:cubicBezTo>
                    <a:cubicBezTo>
                      <a:pt x="923" y="1621"/>
                      <a:pt x="944" y="1581"/>
                      <a:pt x="914" y="1584"/>
                    </a:cubicBezTo>
                    <a:cubicBezTo>
                      <a:pt x="885" y="1587"/>
                      <a:pt x="805" y="1634"/>
                      <a:pt x="768" y="1666"/>
                    </a:cubicBezTo>
                    <a:cubicBezTo>
                      <a:pt x="823" y="1595"/>
                      <a:pt x="734" y="1635"/>
                      <a:pt x="644" y="1686"/>
                    </a:cubicBezTo>
                    <a:cubicBezTo>
                      <a:pt x="554" y="1737"/>
                      <a:pt x="464" y="1799"/>
                      <a:pt x="518" y="1769"/>
                    </a:cubicBezTo>
                    <a:cubicBezTo>
                      <a:pt x="511" y="1773"/>
                      <a:pt x="465" y="1798"/>
                      <a:pt x="444" y="1809"/>
                    </a:cubicBezTo>
                    <a:cubicBezTo>
                      <a:pt x="423" y="1821"/>
                      <a:pt x="427" y="1819"/>
                      <a:pt x="518" y="17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21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  <a:sym typeface="Gill Sans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DC84EF-83A7-AEB4-F945-721A2BD43FA7}"/>
              </a:ext>
            </a:extLst>
          </p:cNvPr>
          <p:cNvGrpSpPr/>
          <p:nvPr/>
        </p:nvGrpSpPr>
        <p:grpSpPr>
          <a:xfrm>
            <a:off x="4611141" y="1048088"/>
            <a:ext cx="2202907" cy="2090172"/>
            <a:chOff x="4443207" y="5355825"/>
            <a:chExt cx="6595035" cy="8360183"/>
          </a:xfrm>
        </p:grpSpPr>
        <p:sp>
          <p:nvSpPr>
            <p:cNvPr id="21" name="Shape 59137">
              <a:extLst>
                <a:ext uri="{FF2B5EF4-FFF2-40B4-BE49-F238E27FC236}">
                  <a16:creationId xmlns:a16="http://schemas.microsoft.com/office/drawing/2014/main" id="{4718731B-60EB-8CA8-31B9-A23D7B57ED0C}"/>
                </a:ext>
              </a:extLst>
            </p:cNvPr>
            <p:cNvSpPr/>
            <p:nvPr/>
          </p:nvSpPr>
          <p:spPr>
            <a:xfrm flipH="1">
              <a:off x="5535580" y="12515547"/>
              <a:ext cx="273136" cy="80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87" y="0"/>
                  </a:moveTo>
                  <a:lnTo>
                    <a:pt x="0" y="2323"/>
                  </a:lnTo>
                  <a:lnTo>
                    <a:pt x="3216" y="21600"/>
                  </a:lnTo>
                  <a:lnTo>
                    <a:pt x="21600" y="13279"/>
                  </a:lnTo>
                  <a:lnTo>
                    <a:pt x="6787" y="0"/>
                  </a:ln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2" name="Shape 59138">
              <a:extLst>
                <a:ext uri="{FF2B5EF4-FFF2-40B4-BE49-F238E27FC236}">
                  <a16:creationId xmlns:a16="http://schemas.microsoft.com/office/drawing/2014/main" id="{ED7F0893-053F-DA43-606C-FA58F7887086}"/>
                </a:ext>
              </a:extLst>
            </p:cNvPr>
            <p:cNvSpPr/>
            <p:nvPr/>
          </p:nvSpPr>
          <p:spPr>
            <a:xfrm rot="840000" flipH="1">
              <a:off x="10231565" y="6970557"/>
              <a:ext cx="806677" cy="159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15" extrusionOk="0">
                  <a:moveTo>
                    <a:pt x="16954" y="9693"/>
                  </a:moveTo>
                  <a:cubicBezTo>
                    <a:pt x="17593" y="9975"/>
                    <a:pt x="18543" y="9894"/>
                    <a:pt x="19297" y="10073"/>
                  </a:cubicBezTo>
                  <a:cubicBezTo>
                    <a:pt x="20738" y="10415"/>
                    <a:pt x="20842" y="11330"/>
                    <a:pt x="20971" y="12131"/>
                  </a:cubicBezTo>
                  <a:cubicBezTo>
                    <a:pt x="21122" y="13066"/>
                    <a:pt x="21545" y="14000"/>
                    <a:pt x="21272" y="14931"/>
                  </a:cubicBezTo>
                  <a:cubicBezTo>
                    <a:pt x="21039" y="15727"/>
                    <a:pt x="20311" y="16464"/>
                    <a:pt x="19196" y="17032"/>
                  </a:cubicBezTo>
                  <a:lnTo>
                    <a:pt x="20181" y="21303"/>
                  </a:lnTo>
                  <a:lnTo>
                    <a:pt x="6182" y="21515"/>
                  </a:lnTo>
                  <a:cubicBezTo>
                    <a:pt x="6925" y="20583"/>
                    <a:pt x="6757" y="19526"/>
                    <a:pt x="5731" y="18667"/>
                  </a:cubicBezTo>
                  <a:cubicBezTo>
                    <a:pt x="5389" y="18382"/>
                    <a:pt x="4960" y="18127"/>
                    <a:pt x="4536" y="17872"/>
                  </a:cubicBezTo>
                  <a:cubicBezTo>
                    <a:pt x="3845" y="17457"/>
                    <a:pt x="3161" y="17033"/>
                    <a:pt x="2697" y="16541"/>
                  </a:cubicBezTo>
                  <a:cubicBezTo>
                    <a:pt x="2194" y="16008"/>
                    <a:pt x="1976" y="15421"/>
                    <a:pt x="1618" y="14859"/>
                  </a:cubicBezTo>
                  <a:cubicBezTo>
                    <a:pt x="1291" y="14345"/>
                    <a:pt x="850" y="13842"/>
                    <a:pt x="517" y="13351"/>
                  </a:cubicBezTo>
                  <a:cubicBezTo>
                    <a:pt x="309" y="13043"/>
                    <a:pt x="151" y="12739"/>
                    <a:pt x="56" y="12413"/>
                  </a:cubicBezTo>
                  <a:cubicBezTo>
                    <a:pt x="-55" y="12035"/>
                    <a:pt x="-39" y="11644"/>
                    <a:pt x="474" y="11383"/>
                  </a:cubicBezTo>
                  <a:cubicBezTo>
                    <a:pt x="936" y="11148"/>
                    <a:pt x="1685" y="11124"/>
                    <a:pt x="2209" y="10918"/>
                  </a:cubicBezTo>
                  <a:cubicBezTo>
                    <a:pt x="2923" y="10637"/>
                    <a:pt x="3049" y="10097"/>
                    <a:pt x="3795" y="9835"/>
                  </a:cubicBezTo>
                  <a:cubicBezTo>
                    <a:pt x="4369" y="9634"/>
                    <a:pt x="5120" y="9668"/>
                    <a:pt x="5767" y="9543"/>
                  </a:cubicBezTo>
                  <a:cubicBezTo>
                    <a:pt x="6949" y="9314"/>
                    <a:pt x="7698" y="8579"/>
                    <a:pt x="9010" y="8630"/>
                  </a:cubicBezTo>
                  <a:cubicBezTo>
                    <a:pt x="9414" y="8646"/>
                    <a:pt x="9781" y="8747"/>
                    <a:pt x="10171" y="8801"/>
                  </a:cubicBezTo>
                  <a:cubicBezTo>
                    <a:pt x="10505" y="8848"/>
                    <a:pt x="10854" y="8859"/>
                    <a:pt x="11198" y="8835"/>
                  </a:cubicBezTo>
                  <a:cubicBezTo>
                    <a:pt x="11569" y="6525"/>
                    <a:pt x="11688" y="4207"/>
                    <a:pt x="11553" y="1890"/>
                  </a:cubicBezTo>
                  <a:cubicBezTo>
                    <a:pt x="11512" y="1186"/>
                    <a:pt x="11612" y="408"/>
                    <a:pt x="12799" y="100"/>
                  </a:cubicBezTo>
                  <a:cubicBezTo>
                    <a:pt x="13510" y="-85"/>
                    <a:pt x="14361" y="-2"/>
                    <a:pt x="14991" y="255"/>
                  </a:cubicBezTo>
                  <a:cubicBezTo>
                    <a:pt x="16109" y="711"/>
                    <a:pt x="16246" y="1501"/>
                    <a:pt x="16270" y="2238"/>
                  </a:cubicBezTo>
                  <a:cubicBezTo>
                    <a:pt x="16338" y="4388"/>
                    <a:pt x="16075" y="6540"/>
                    <a:pt x="16288" y="8689"/>
                  </a:cubicBezTo>
                  <a:cubicBezTo>
                    <a:pt x="16325" y="9059"/>
                    <a:pt x="16406" y="9452"/>
                    <a:pt x="16954" y="969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grpSp>
          <p:nvGrpSpPr>
            <p:cNvPr id="23" name="Group 59144">
              <a:extLst>
                <a:ext uri="{FF2B5EF4-FFF2-40B4-BE49-F238E27FC236}">
                  <a16:creationId xmlns:a16="http://schemas.microsoft.com/office/drawing/2014/main" id="{FB6EBA56-48C4-C6B0-0E73-56F0F2E7E968}"/>
                </a:ext>
              </a:extLst>
            </p:cNvPr>
            <p:cNvGrpSpPr/>
            <p:nvPr/>
          </p:nvGrpSpPr>
          <p:grpSpPr>
            <a:xfrm>
              <a:off x="4443207" y="7670105"/>
              <a:ext cx="6297036" cy="6045903"/>
              <a:chOff x="-2" y="0"/>
              <a:chExt cx="4477884" cy="4299303"/>
            </a:xfrm>
          </p:grpSpPr>
          <p:sp>
            <p:nvSpPr>
              <p:cNvPr id="30" name="Shape 59140">
                <a:extLst>
                  <a:ext uri="{FF2B5EF4-FFF2-40B4-BE49-F238E27FC236}">
                    <a16:creationId xmlns:a16="http://schemas.microsoft.com/office/drawing/2014/main" id="{57258561-60AB-5C86-45BE-198E2123EC0A}"/>
                  </a:ext>
                </a:extLst>
              </p:cNvPr>
              <p:cNvSpPr/>
              <p:nvPr/>
            </p:nvSpPr>
            <p:spPr>
              <a:xfrm>
                <a:off x="931659" y="3231772"/>
                <a:ext cx="2157493" cy="1067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9" h="21600" extrusionOk="0">
                    <a:moveTo>
                      <a:pt x="705" y="0"/>
                    </a:moveTo>
                    <a:cubicBezTo>
                      <a:pt x="353" y="4475"/>
                      <a:pt x="132" y="8985"/>
                      <a:pt x="42" y="13512"/>
                    </a:cubicBezTo>
                    <a:cubicBezTo>
                      <a:pt x="-11" y="16207"/>
                      <a:pt x="-6" y="18903"/>
                      <a:pt x="12" y="21600"/>
                    </a:cubicBezTo>
                    <a:lnTo>
                      <a:pt x="21589" y="21600"/>
                    </a:lnTo>
                    <a:cubicBezTo>
                      <a:pt x="21526" y="20434"/>
                      <a:pt x="21457" y="19270"/>
                      <a:pt x="21396" y="18103"/>
                    </a:cubicBezTo>
                    <a:lnTo>
                      <a:pt x="20072" y="329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8" tIns="71438" rIns="71438" bIns="71438" numCol="1" anchor="ctr"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506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1" name="Group 59143">
                <a:extLst>
                  <a:ext uri="{FF2B5EF4-FFF2-40B4-BE49-F238E27FC236}">
                    <a16:creationId xmlns:a16="http://schemas.microsoft.com/office/drawing/2014/main" id="{CB11424E-D9A5-AC1D-E76B-21B604EA2C18}"/>
                  </a:ext>
                </a:extLst>
              </p:cNvPr>
              <p:cNvGrpSpPr/>
              <p:nvPr/>
            </p:nvGrpSpPr>
            <p:grpSpPr>
              <a:xfrm>
                <a:off x="-2" y="0"/>
                <a:ext cx="4477884" cy="3949667"/>
                <a:chOff x="-1" y="0"/>
                <a:chExt cx="4477882" cy="3949666"/>
              </a:xfrm>
            </p:grpSpPr>
            <p:sp>
              <p:nvSpPr>
                <p:cNvPr id="32" name="Shape 59141">
                  <a:extLst>
                    <a:ext uri="{FF2B5EF4-FFF2-40B4-BE49-F238E27FC236}">
                      <a16:creationId xmlns:a16="http://schemas.microsoft.com/office/drawing/2014/main" id="{15EA6C61-0E13-1245-42D0-B7F85565BA09}"/>
                    </a:ext>
                  </a:extLst>
                </p:cNvPr>
                <p:cNvSpPr/>
                <p:nvPr/>
              </p:nvSpPr>
              <p:spPr>
                <a:xfrm flipH="1">
                  <a:off x="-1" y="30078"/>
                  <a:ext cx="4477882" cy="39195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7" h="21600" extrusionOk="0">
                      <a:moveTo>
                        <a:pt x="11163" y="0"/>
                      </a:moveTo>
                      <a:cubicBezTo>
                        <a:pt x="10588" y="273"/>
                        <a:pt x="10005" y="524"/>
                        <a:pt x="9416" y="753"/>
                      </a:cubicBezTo>
                      <a:cubicBezTo>
                        <a:pt x="8694" y="1033"/>
                        <a:pt x="7954" y="1285"/>
                        <a:pt x="7322" y="1778"/>
                      </a:cubicBezTo>
                      <a:cubicBezTo>
                        <a:pt x="6456" y="2453"/>
                        <a:pt x="5893" y="3488"/>
                        <a:pt x="5366" y="4508"/>
                      </a:cubicBezTo>
                      <a:cubicBezTo>
                        <a:pt x="4947" y="5317"/>
                        <a:pt x="4539" y="6137"/>
                        <a:pt x="4142" y="6967"/>
                      </a:cubicBezTo>
                      <a:lnTo>
                        <a:pt x="2580" y="2708"/>
                      </a:lnTo>
                      <a:lnTo>
                        <a:pt x="0" y="3350"/>
                      </a:lnTo>
                      <a:cubicBezTo>
                        <a:pt x="409" y="4584"/>
                        <a:pt x="802" y="5830"/>
                        <a:pt x="1166" y="7083"/>
                      </a:cubicBezTo>
                      <a:cubicBezTo>
                        <a:pt x="1478" y="8157"/>
                        <a:pt x="1807" y="9239"/>
                        <a:pt x="2242" y="10233"/>
                      </a:cubicBezTo>
                      <a:cubicBezTo>
                        <a:pt x="2454" y="10717"/>
                        <a:pt x="2698" y="11211"/>
                        <a:pt x="3127" y="11433"/>
                      </a:cubicBezTo>
                      <a:cubicBezTo>
                        <a:pt x="3464" y="11607"/>
                        <a:pt x="3846" y="11572"/>
                        <a:pt x="4199" y="11448"/>
                      </a:cubicBezTo>
                      <a:cubicBezTo>
                        <a:pt x="4743" y="11256"/>
                        <a:pt x="5212" y="10867"/>
                        <a:pt x="5643" y="10442"/>
                      </a:cubicBezTo>
                      <a:cubicBezTo>
                        <a:pt x="6625" y="9473"/>
                        <a:pt x="7469" y="8336"/>
                        <a:pt x="8157" y="7075"/>
                      </a:cubicBezTo>
                      <a:lnTo>
                        <a:pt x="7362" y="17914"/>
                      </a:lnTo>
                      <a:lnTo>
                        <a:pt x="16700" y="17911"/>
                      </a:lnTo>
                      <a:cubicBezTo>
                        <a:pt x="16644" y="17273"/>
                        <a:pt x="16578" y="16636"/>
                        <a:pt x="16502" y="16000"/>
                      </a:cubicBezTo>
                      <a:cubicBezTo>
                        <a:pt x="16418" y="15286"/>
                        <a:pt x="16321" y="14574"/>
                        <a:pt x="16212" y="13864"/>
                      </a:cubicBezTo>
                      <a:cubicBezTo>
                        <a:pt x="16338" y="13310"/>
                        <a:pt x="16477" y="12758"/>
                        <a:pt x="16630" y="12209"/>
                      </a:cubicBezTo>
                      <a:cubicBezTo>
                        <a:pt x="16862" y="11376"/>
                        <a:pt x="17124" y="10553"/>
                        <a:pt x="17415" y="9745"/>
                      </a:cubicBezTo>
                      <a:lnTo>
                        <a:pt x="18675" y="12975"/>
                      </a:lnTo>
                      <a:lnTo>
                        <a:pt x="16933" y="18527"/>
                      </a:lnTo>
                      <a:cubicBezTo>
                        <a:pt x="17079" y="19120"/>
                        <a:pt x="17218" y="19716"/>
                        <a:pt x="17350" y="20313"/>
                      </a:cubicBezTo>
                      <a:cubicBezTo>
                        <a:pt x="17445" y="20741"/>
                        <a:pt x="17537" y="21170"/>
                        <a:pt x="17625" y="21600"/>
                      </a:cubicBezTo>
                      <a:cubicBezTo>
                        <a:pt x="18309" y="20488"/>
                        <a:pt x="18962" y="19351"/>
                        <a:pt x="19582" y="18191"/>
                      </a:cubicBezTo>
                      <a:cubicBezTo>
                        <a:pt x="20163" y="17107"/>
                        <a:pt x="20715" y="16000"/>
                        <a:pt x="21135" y="14821"/>
                      </a:cubicBezTo>
                      <a:cubicBezTo>
                        <a:pt x="21247" y="14504"/>
                        <a:pt x="21350" y="14182"/>
                        <a:pt x="21410" y="13847"/>
                      </a:cubicBezTo>
                      <a:cubicBezTo>
                        <a:pt x="21600" y="12782"/>
                        <a:pt x="21349" y="11705"/>
                        <a:pt x="21104" y="10657"/>
                      </a:cubicBezTo>
                      <a:cubicBezTo>
                        <a:pt x="20795" y="9333"/>
                        <a:pt x="20479" y="7981"/>
                        <a:pt x="20171" y="6659"/>
                      </a:cubicBezTo>
                      <a:cubicBezTo>
                        <a:pt x="20038" y="6090"/>
                        <a:pt x="19903" y="5521"/>
                        <a:pt x="19748" y="4971"/>
                      </a:cubicBezTo>
                      <a:cubicBezTo>
                        <a:pt x="19601" y="4446"/>
                        <a:pt x="19431" y="3928"/>
                        <a:pt x="19192" y="3450"/>
                      </a:cubicBezTo>
                      <a:cubicBezTo>
                        <a:pt x="18583" y="2234"/>
                        <a:pt x="17585" y="1364"/>
                        <a:pt x="16472" y="789"/>
                      </a:cubicBezTo>
                      <a:cubicBezTo>
                        <a:pt x="16209" y="653"/>
                        <a:pt x="15940" y="534"/>
                        <a:pt x="15667" y="427"/>
                      </a:cubicBezTo>
                      <a:cubicBezTo>
                        <a:pt x="15441" y="338"/>
                        <a:pt x="15212" y="258"/>
                        <a:pt x="14979" y="199"/>
                      </a:cubicBezTo>
                      <a:cubicBezTo>
                        <a:pt x="14329" y="37"/>
                        <a:pt x="13662" y="47"/>
                        <a:pt x="13001" y="43"/>
                      </a:cubicBezTo>
                      <a:cubicBezTo>
                        <a:pt x="12390" y="41"/>
                        <a:pt x="11777" y="26"/>
                        <a:pt x="11163" y="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1438" tIns="71438" rIns="71438" bIns="71438" numCol="1" anchor="ctr">
                  <a:noAutofit/>
                </a:bodyPr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506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Light" panose="020F050202020403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Shape 59142">
                  <a:extLst>
                    <a:ext uri="{FF2B5EF4-FFF2-40B4-BE49-F238E27FC236}">
                      <a16:creationId xmlns:a16="http://schemas.microsoft.com/office/drawing/2014/main" id="{2F47C5C3-6BA5-A9F2-AFAE-32303AED693E}"/>
                    </a:ext>
                  </a:extLst>
                </p:cNvPr>
                <p:cNvSpPr/>
                <p:nvPr/>
              </p:nvSpPr>
              <p:spPr>
                <a:xfrm flipH="1">
                  <a:off x="1268984" y="0"/>
                  <a:ext cx="1010948" cy="3281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7" extrusionOk="0">
                      <a:moveTo>
                        <a:pt x="4166" y="128"/>
                      </a:moveTo>
                      <a:lnTo>
                        <a:pt x="0" y="21320"/>
                      </a:lnTo>
                      <a:cubicBezTo>
                        <a:pt x="3568" y="21507"/>
                        <a:pt x="7181" y="21600"/>
                        <a:pt x="10800" y="21597"/>
                      </a:cubicBezTo>
                      <a:cubicBezTo>
                        <a:pt x="14421" y="21594"/>
                        <a:pt x="18034" y="21496"/>
                        <a:pt x="21600" y="21303"/>
                      </a:cubicBezTo>
                      <a:cubicBezTo>
                        <a:pt x="17268" y="20517"/>
                        <a:pt x="14003" y="19275"/>
                        <a:pt x="12406" y="17807"/>
                      </a:cubicBezTo>
                      <a:cubicBezTo>
                        <a:pt x="12078" y="17505"/>
                        <a:pt x="11824" y="17196"/>
                        <a:pt x="11674" y="16881"/>
                      </a:cubicBezTo>
                      <a:cubicBezTo>
                        <a:pt x="11227" y="15945"/>
                        <a:pt x="11691" y="15017"/>
                        <a:pt x="12139" y="14087"/>
                      </a:cubicBezTo>
                      <a:cubicBezTo>
                        <a:pt x="13436" y="11396"/>
                        <a:pt x="14605" y="8696"/>
                        <a:pt x="16561" y="6043"/>
                      </a:cubicBezTo>
                      <a:cubicBezTo>
                        <a:pt x="17319" y="5015"/>
                        <a:pt x="18195" y="3994"/>
                        <a:pt x="18640" y="2948"/>
                      </a:cubicBezTo>
                      <a:cubicBezTo>
                        <a:pt x="19056" y="1970"/>
                        <a:pt x="19090" y="981"/>
                        <a:pt x="18741" y="0"/>
                      </a:cubicBezTo>
                      <a:lnTo>
                        <a:pt x="4166" y="1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1438" tIns="71438" rIns="71438" bIns="71438" numCol="1" anchor="ctr">
                  <a:noAutofit/>
                </a:bodyPr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506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 Light" panose="020F0502020204030203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5" name="Shape 59146">
              <a:extLst>
                <a:ext uri="{FF2B5EF4-FFF2-40B4-BE49-F238E27FC236}">
                  <a16:creationId xmlns:a16="http://schemas.microsoft.com/office/drawing/2014/main" id="{3570986F-DDCA-6514-6382-45C56AA4154A}"/>
                </a:ext>
              </a:extLst>
            </p:cNvPr>
            <p:cNvSpPr/>
            <p:nvPr/>
          </p:nvSpPr>
          <p:spPr>
            <a:xfrm>
              <a:off x="6496772" y="7631424"/>
              <a:ext cx="963924" cy="298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407"/>
                  </a:lnTo>
                  <a:lnTo>
                    <a:pt x="1989" y="21600"/>
                  </a:lnTo>
                  <a:lnTo>
                    <a:pt x="19176" y="198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6" name="Shape 59147">
              <a:extLst>
                <a:ext uri="{FF2B5EF4-FFF2-40B4-BE49-F238E27FC236}">
                  <a16:creationId xmlns:a16="http://schemas.microsoft.com/office/drawing/2014/main" id="{21B00B0A-BEB2-B83E-A339-0025F2660513}"/>
                </a:ext>
              </a:extLst>
            </p:cNvPr>
            <p:cNvSpPr/>
            <p:nvPr/>
          </p:nvSpPr>
          <p:spPr>
            <a:xfrm flipH="1">
              <a:off x="6607096" y="7548873"/>
              <a:ext cx="752938" cy="84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26" y="0"/>
                  </a:moveTo>
                  <a:cubicBezTo>
                    <a:pt x="2568" y="1299"/>
                    <a:pt x="2341" y="2590"/>
                    <a:pt x="2046" y="3870"/>
                  </a:cubicBezTo>
                  <a:cubicBezTo>
                    <a:pt x="1552" y="6020"/>
                    <a:pt x="867" y="8131"/>
                    <a:pt x="0" y="10184"/>
                  </a:cubicBezTo>
                  <a:lnTo>
                    <a:pt x="10993" y="21600"/>
                  </a:lnTo>
                  <a:lnTo>
                    <a:pt x="21600" y="10184"/>
                  </a:lnTo>
                  <a:cubicBezTo>
                    <a:pt x="20733" y="8131"/>
                    <a:pt x="20048" y="6020"/>
                    <a:pt x="19554" y="3870"/>
                  </a:cubicBezTo>
                  <a:cubicBezTo>
                    <a:pt x="19259" y="2590"/>
                    <a:pt x="19032" y="1299"/>
                    <a:pt x="18874" y="0"/>
                  </a:cubicBezTo>
                  <a:lnTo>
                    <a:pt x="2726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7" name="Shape 59148">
              <a:extLst>
                <a:ext uri="{FF2B5EF4-FFF2-40B4-BE49-F238E27FC236}">
                  <a16:creationId xmlns:a16="http://schemas.microsoft.com/office/drawing/2014/main" id="{F46C2CAC-AA7E-E778-E9C9-F9649610D7AB}"/>
                </a:ext>
              </a:extLst>
            </p:cNvPr>
            <p:cNvSpPr/>
            <p:nvPr/>
          </p:nvSpPr>
          <p:spPr>
            <a:xfrm>
              <a:off x="6338552" y="7636556"/>
              <a:ext cx="1293133" cy="985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6" y="0"/>
                  </a:moveTo>
                  <a:lnTo>
                    <a:pt x="10590" y="16423"/>
                  </a:lnTo>
                  <a:lnTo>
                    <a:pt x="2694" y="343"/>
                  </a:lnTo>
                  <a:lnTo>
                    <a:pt x="0" y="4026"/>
                  </a:lnTo>
                  <a:lnTo>
                    <a:pt x="4978" y="21600"/>
                  </a:lnTo>
                  <a:lnTo>
                    <a:pt x="10618" y="16558"/>
                  </a:lnTo>
                  <a:lnTo>
                    <a:pt x="17582" y="21478"/>
                  </a:lnTo>
                  <a:lnTo>
                    <a:pt x="21600" y="4773"/>
                  </a:lnTo>
                  <a:lnTo>
                    <a:pt x="18626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8" name="Shape 59150">
              <a:extLst>
                <a:ext uri="{FF2B5EF4-FFF2-40B4-BE49-F238E27FC236}">
                  <a16:creationId xmlns:a16="http://schemas.microsoft.com/office/drawing/2014/main" id="{F8D8AB72-F5B2-F652-5A4C-2F84D84A17BB}"/>
                </a:ext>
              </a:extLst>
            </p:cNvPr>
            <p:cNvSpPr/>
            <p:nvPr/>
          </p:nvSpPr>
          <p:spPr>
            <a:xfrm flipH="1">
              <a:off x="6094985" y="5874009"/>
              <a:ext cx="1776847" cy="1969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44" extrusionOk="0">
                  <a:moveTo>
                    <a:pt x="13300" y="0"/>
                  </a:moveTo>
                  <a:cubicBezTo>
                    <a:pt x="12956" y="318"/>
                    <a:pt x="12587" y="607"/>
                    <a:pt x="12192" y="871"/>
                  </a:cubicBezTo>
                  <a:cubicBezTo>
                    <a:pt x="11552" y="1300"/>
                    <a:pt x="10851" y="1648"/>
                    <a:pt x="10112" y="1913"/>
                  </a:cubicBezTo>
                  <a:cubicBezTo>
                    <a:pt x="10319" y="1723"/>
                    <a:pt x="10459" y="1484"/>
                    <a:pt x="10514" y="1221"/>
                  </a:cubicBezTo>
                  <a:cubicBezTo>
                    <a:pt x="10558" y="1008"/>
                    <a:pt x="10548" y="786"/>
                    <a:pt x="10478" y="578"/>
                  </a:cubicBezTo>
                  <a:cubicBezTo>
                    <a:pt x="9313" y="1174"/>
                    <a:pt x="8059" y="1612"/>
                    <a:pt x="6754" y="1872"/>
                  </a:cubicBezTo>
                  <a:cubicBezTo>
                    <a:pt x="5463" y="2131"/>
                    <a:pt x="4134" y="2217"/>
                    <a:pt x="2816" y="2125"/>
                  </a:cubicBezTo>
                  <a:cubicBezTo>
                    <a:pt x="2220" y="3390"/>
                    <a:pt x="1861" y="4718"/>
                    <a:pt x="1656" y="6065"/>
                  </a:cubicBezTo>
                  <a:cubicBezTo>
                    <a:pt x="1642" y="6361"/>
                    <a:pt x="1604" y="6650"/>
                    <a:pt x="1530" y="6928"/>
                  </a:cubicBezTo>
                  <a:cubicBezTo>
                    <a:pt x="1397" y="8433"/>
                    <a:pt x="1483" y="9954"/>
                    <a:pt x="1843" y="11446"/>
                  </a:cubicBezTo>
                  <a:cubicBezTo>
                    <a:pt x="1911" y="11727"/>
                    <a:pt x="1990" y="12009"/>
                    <a:pt x="2075" y="12285"/>
                  </a:cubicBezTo>
                  <a:cubicBezTo>
                    <a:pt x="1592" y="10912"/>
                    <a:pt x="1201" y="9521"/>
                    <a:pt x="861" y="8125"/>
                  </a:cubicBezTo>
                  <a:cubicBezTo>
                    <a:pt x="719" y="8264"/>
                    <a:pt x="567" y="8397"/>
                    <a:pt x="441" y="8548"/>
                  </a:cubicBezTo>
                  <a:cubicBezTo>
                    <a:pt x="-143" y="9252"/>
                    <a:pt x="-78" y="10170"/>
                    <a:pt x="236" y="10966"/>
                  </a:cubicBezTo>
                  <a:cubicBezTo>
                    <a:pt x="568" y="11810"/>
                    <a:pt x="1180" y="12555"/>
                    <a:pt x="2039" y="13083"/>
                  </a:cubicBezTo>
                  <a:cubicBezTo>
                    <a:pt x="2855" y="15320"/>
                    <a:pt x="4137" y="17291"/>
                    <a:pt x="5745" y="18953"/>
                  </a:cubicBezTo>
                  <a:cubicBezTo>
                    <a:pt x="7014" y="20263"/>
                    <a:pt x="8613" y="21485"/>
                    <a:pt x="10657" y="21541"/>
                  </a:cubicBezTo>
                  <a:cubicBezTo>
                    <a:pt x="12760" y="21600"/>
                    <a:pt x="14461" y="20433"/>
                    <a:pt x="15773" y="19124"/>
                  </a:cubicBezTo>
                  <a:cubicBezTo>
                    <a:pt x="17429" y="17472"/>
                    <a:pt x="18669" y="15428"/>
                    <a:pt x="19274" y="13083"/>
                  </a:cubicBezTo>
                  <a:cubicBezTo>
                    <a:pt x="20133" y="12555"/>
                    <a:pt x="20754" y="11810"/>
                    <a:pt x="21086" y="10966"/>
                  </a:cubicBezTo>
                  <a:cubicBezTo>
                    <a:pt x="21400" y="10170"/>
                    <a:pt x="21457" y="9252"/>
                    <a:pt x="20872" y="8548"/>
                  </a:cubicBezTo>
                  <a:cubicBezTo>
                    <a:pt x="20784" y="8443"/>
                    <a:pt x="20679" y="8350"/>
                    <a:pt x="20577" y="8255"/>
                  </a:cubicBezTo>
                  <a:cubicBezTo>
                    <a:pt x="20300" y="9250"/>
                    <a:pt x="19967" y="10231"/>
                    <a:pt x="19506" y="11178"/>
                  </a:cubicBezTo>
                  <a:cubicBezTo>
                    <a:pt x="19685" y="9686"/>
                    <a:pt x="19673" y="8203"/>
                    <a:pt x="19497" y="6749"/>
                  </a:cubicBezTo>
                  <a:cubicBezTo>
                    <a:pt x="19314" y="5236"/>
                    <a:pt x="18945" y="3701"/>
                    <a:pt x="17943" y="2418"/>
                  </a:cubicBezTo>
                  <a:cubicBezTo>
                    <a:pt x="16861" y="1032"/>
                    <a:pt x="15158" y="148"/>
                    <a:pt x="1330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9" name="Shape 59151">
              <a:extLst>
                <a:ext uri="{FF2B5EF4-FFF2-40B4-BE49-F238E27FC236}">
                  <a16:creationId xmlns:a16="http://schemas.microsoft.com/office/drawing/2014/main" id="{8B259607-5E6F-97BA-F18E-4CDD155952C4}"/>
                </a:ext>
              </a:extLst>
            </p:cNvPr>
            <p:cNvSpPr/>
            <p:nvPr/>
          </p:nvSpPr>
          <p:spPr>
            <a:xfrm flipH="1">
              <a:off x="6102864" y="5355825"/>
              <a:ext cx="1760965" cy="164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19990" extrusionOk="0">
                  <a:moveTo>
                    <a:pt x="10403" y="6958"/>
                  </a:moveTo>
                  <a:cubicBezTo>
                    <a:pt x="9235" y="7621"/>
                    <a:pt x="7977" y="8106"/>
                    <a:pt x="6669" y="8396"/>
                  </a:cubicBezTo>
                  <a:cubicBezTo>
                    <a:pt x="5375" y="8684"/>
                    <a:pt x="4047" y="8778"/>
                    <a:pt x="2726" y="8675"/>
                  </a:cubicBezTo>
                  <a:cubicBezTo>
                    <a:pt x="1338" y="11949"/>
                    <a:pt x="997" y="15580"/>
                    <a:pt x="1752" y="19060"/>
                  </a:cubicBezTo>
                  <a:cubicBezTo>
                    <a:pt x="1819" y="19372"/>
                    <a:pt x="1896" y="19682"/>
                    <a:pt x="1981" y="19990"/>
                  </a:cubicBezTo>
                  <a:cubicBezTo>
                    <a:pt x="1362" y="18037"/>
                    <a:pt x="861" y="16058"/>
                    <a:pt x="476" y="14065"/>
                  </a:cubicBezTo>
                  <a:cubicBezTo>
                    <a:pt x="-15" y="11518"/>
                    <a:pt x="-311" y="8872"/>
                    <a:pt x="531" y="6418"/>
                  </a:cubicBezTo>
                  <a:cubicBezTo>
                    <a:pt x="2421" y="911"/>
                    <a:pt x="8698" y="-1610"/>
                    <a:pt x="13800" y="1089"/>
                  </a:cubicBezTo>
                  <a:cubicBezTo>
                    <a:pt x="15692" y="966"/>
                    <a:pt x="17519" y="1694"/>
                    <a:pt x="18818" y="3045"/>
                  </a:cubicBezTo>
                  <a:cubicBezTo>
                    <a:pt x="20470" y="4764"/>
                    <a:pt x="21050" y="7209"/>
                    <a:pt x="21155" y="9649"/>
                  </a:cubicBezTo>
                  <a:cubicBezTo>
                    <a:pt x="21289" y="12776"/>
                    <a:pt x="20707" y="15889"/>
                    <a:pt x="19448" y="18762"/>
                  </a:cubicBezTo>
                  <a:cubicBezTo>
                    <a:pt x="19627" y="17100"/>
                    <a:pt x="19622" y="15449"/>
                    <a:pt x="19446" y="13830"/>
                  </a:cubicBezTo>
                  <a:cubicBezTo>
                    <a:pt x="19263" y="12145"/>
                    <a:pt x="18886" y="10429"/>
                    <a:pt x="17881" y="9000"/>
                  </a:cubicBezTo>
                  <a:cubicBezTo>
                    <a:pt x="16797" y="7457"/>
                    <a:pt x="15098" y="6473"/>
                    <a:pt x="13235" y="6308"/>
                  </a:cubicBezTo>
                  <a:cubicBezTo>
                    <a:pt x="12891" y="6662"/>
                    <a:pt x="12519" y="6987"/>
                    <a:pt x="12124" y="7281"/>
                  </a:cubicBezTo>
                  <a:cubicBezTo>
                    <a:pt x="11482" y="7759"/>
                    <a:pt x="10781" y="8150"/>
                    <a:pt x="10040" y="8446"/>
                  </a:cubicBezTo>
                  <a:cubicBezTo>
                    <a:pt x="10248" y="8234"/>
                    <a:pt x="10388" y="7965"/>
                    <a:pt x="10443" y="7672"/>
                  </a:cubicBezTo>
                  <a:cubicBezTo>
                    <a:pt x="10487" y="7434"/>
                    <a:pt x="10473" y="7189"/>
                    <a:pt x="10403" y="6958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58F1234-61DD-7F8B-0C75-DCE67C2DFD14}"/>
              </a:ext>
            </a:extLst>
          </p:cNvPr>
          <p:cNvSpPr txBox="1"/>
          <p:nvPr/>
        </p:nvSpPr>
        <p:spPr>
          <a:xfrm>
            <a:off x="275815" y="3145254"/>
            <a:ext cx="4108572" cy="646331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Is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African 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  <a:latin typeface="Titillium Bd" panose="00000800000000000000" pitchFamily="50" charset="0"/>
              </a:rPr>
              <a:t>I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nsurance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 Industry Holding Up?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C6894D-9C72-FBFA-01C8-1D2600ADF851}"/>
              </a:ext>
            </a:extLst>
          </p:cNvPr>
          <p:cNvSpPr txBox="1"/>
          <p:nvPr/>
        </p:nvSpPr>
        <p:spPr>
          <a:xfrm>
            <a:off x="259332" y="1450945"/>
            <a:ext cx="411053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tillium"/>
              </a:rPr>
              <a:t>AM Best: Outlook Positive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tillium"/>
              </a:rPr>
              <a:t>S&amp;P: Outlook Stable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Fitch: Outlook Deteriorating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tillium"/>
              </a:rPr>
              <a:t>Moody’s: Outlook Stable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54897A-24C8-5176-CB50-D0F81B421A5B}"/>
              </a:ext>
            </a:extLst>
          </p:cNvPr>
          <p:cNvSpPr txBox="1"/>
          <p:nvPr/>
        </p:nvSpPr>
        <p:spPr>
          <a:xfrm>
            <a:off x="275814" y="3867136"/>
            <a:ext cx="821046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The African </a:t>
            </a:r>
            <a:r>
              <a:rPr lang="en-US" dirty="0">
                <a:solidFill>
                  <a:prstClr val="black"/>
                </a:solidFill>
                <a:latin typeface="Titillium"/>
              </a:rPr>
              <a:t>insurance industry is not immune to socio-economic shocks. The challenge to increase significantly the insurance penetration across countries is reflective of struggle to tap into the uninsured segment of the population.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tillium"/>
              </a:rPr>
              <a:t>Tariffs/aid cuts makes the problem worse and will have an impact on growth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tillium"/>
              </a:rPr>
              <a:t>Although the industry has shown resilience to shocks, there is need for more innovation solutions to make the insurance sector more inclusive and stay afloat.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52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5F722-4C23-1709-25C5-3CF75197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B0DB25-9B7D-6EBC-A19D-3501AA370CD4}"/>
              </a:ext>
            </a:extLst>
          </p:cNvPr>
          <p:cNvSpPr txBox="1">
            <a:spLocks/>
          </p:cNvSpPr>
          <p:nvPr/>
        </p:nvSpPr>
        <p:spPr>
          <a:xfrm>
            <a:off x="89789" y="8494"/>
            <a:ext cx="11827892" cy="5855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3A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Can We Do Now?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| </a:t>
            </a:r>
            <a:r>
              <a:rPr lang="en-US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Onboard a Robust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Risk Management model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521DF1-90BA-12D6-C2EB-402EDF9152A3}"/>
              </a:ext>
            </a:extLst>
          </p:cNvPr>
          <p:cNvCxnSpPr/>
          <p:nvPr/>
        </p:nvCxnSpPr>
        <p:spPr>
          <a:xfrm>
            <a:off x="5818" y="633798"/>
            <a:ext cx="121615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44CD82-3D6D-E0FE-2C21-AF77B49756C2}"/>
              </a:ext>
            </a:extLst>
          </p:cNvPr>
          <p:cNvSpPr txBox="1"/>
          <p:nvPr/>
        </p:nvSpPr>
        <p:spPr>
          <a:xfrm>
            <a:off x="11209094" y="6445737"/>
            <a:ext cx="96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0A164-B125-7042-B78E-F495C6EF055C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08653E-017A-87A7-C797-816511708F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" y="6401605"/>
            <a:ext cx="1808236" cy="3385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2872A6-4850-46C6-90D8-1E5E62F418CE}"/>
              </a:ext>
            </a:extLst>
          </p:cNvPr>
          <p:cNvSpPr txBox="1"/>
          <p:nvPr/>
        </p:nvSpPr>
        <p:spPr>
          <a:xfrm>
            <a:off x="2917257" y="723105"/>
            <a:ext cx="3627921" cy="369332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tillium Bd" panose="00000800000000000000" pitchFamily="50" charset="0"/>
              </a:rPr>
              <a:t>What does it Mean?</a:t>
            </a:r>
            <a:endParaRPr lang="en-KE" dirty="0">
              <a:solidFill>
                <a:schemeClr val="bg1"/>
              </a:solidFill>
              <a:latin typeface="Titillium B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803D4F-C119-420F-816C-41904FB8C4E6}"/>
              </a:ext>
            </a:extLst>
          </p:cNvPr>
          <p:cNvSpPr txBox="1"/>
          <p:nvPr/>
        </p:nvSpPr>
        <p:spPr>
          <a:xfrm>
            <a:off x="344574" y="5350957"/>
            <a:ext cx="11484008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tillium Bd" panose="00000800000000000000" pitchFamily="50" charset="0"/>
              </a:rPr>
              <a:t>We should not be too confident! </a:t>
            </a:r>
            <a:r>
              <a:rPr lang="en-US" sz="2400" dirty="0">
                <a:solidFill>
                  <a:srgbClr val="00B050"/>
                </a:solidFill>
                <a:latin typeface="Titillium Bd" panose="00000800000000000000" pitchFamily="50" charset="0"/>
              </a:rPr>
              <a:t>– </a:t>
            </a:r>
            <a:r>
              <a:rPr lang="en-US" sz="2400" dirty="0">
                <a:solidFill>
                  <a:srgbClr val="0000FF"/>
                </a:solidFill>
                <a:latin typeface="Titillium Bd" panose="00000800000000000000" pitchFamily="50" charset="0"/>
              </a:rPr>
              <a:t>Stress Test Balance sheet </a:t>
            </a:r>
            <a:r>
              <a:rPr lang="en-US" sz="2400" dirty="0">
                <a:solidFill>
                  <a:srgbClr val="00B050"/>
                </a:solidFill>
                <a:latin typeface="Titillium Bd" panose="00000800000000000000" pitchFamily="50" charset="0"/>
              </a:rPr>
              <a:t>– Communicate clearly with customers –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tillium Bd" panose="00000800000000000000" pitchFamily="50" charset="0"/>
              </a:rPr>
              <a:t>Avoid Concentration Risk </a:t>
            </a:r>
            <a:r>
              <a:rPr lang="en-US" sz="2400" dirty="0">
                <a:solidFill>
                  <a:srgbClr val="00B050"/>
                </a:solidFill>
                <a:latin typeface="Titillium Bd" panose="00000800000000000000" pitchFamily="50" charset="0"/>
              </a:rPr>
              <a:t>– </a:t>
            </a:r>
            <a:r>
              <a:rPr lang="en-US" sz="2400" dirty="0">
                <a:latin typeface="Titillium Bd" panose="00000800000000000000" pitchFamily="50" charset="0"/>
              </a:rPr>
              <a:t>Conservative Loss reserves</a:t>
            </a:r>
            <a:endParaRPr lang="en-US" sz="2400" i="1" dirty="0">
              <a:latin typeface="Titillium Bd" panose="000008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3EC39F-3254-4306-9FEC-FAB6D2BC9E20}"/>
              </a:ext>
            </a:extLst>
          </p:cNvPr>
          <p:cNvSpPr txBox="1"/>
          <p:nvPr/>
        </p:nvSpPr>
        <p:spPr>
          <a:xfrm>
            <a:off x="6682316" y="733282"/>
            <a:ext cx="5166385" cy="369332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tillium Bd" panose="00000800000000000000" pitchFamily="50" charset="0"/>
              </a:rPr>
              <a:t>Example of Insurer Response Actions</a:t>
            </a:r>
            <a:endParaRPr lang="en-KE" dirty="0">
              <a:solidFill>
                <a:schemeClr val="bg1"/>
              </a:solidFill>
              <a:latin typeface="Titillium Bd" panose="00000800000000000000" pitchFamily="50" charset="0"/>
            </a:endParaRP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D62DE74F-A6E6-4D66-8247-4265180EF72D}"/>
              </a:ext>
            </a:extLst>
          </p:cNvPr>
          <p:cNvSpPr/>
          <p:nvPr/>
        </p:nvSpPr>
        <p:spPr>
          <a:xfrm>
            <a:off x="237423" y="1185391"/>
            <a:ext cx="2431983" cy="720410"/>
          </a:xfrm>
          <a:prstGeom prst="teardrop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Brittle</a:t>
            </a:r>
            <a:endParaRPr lang="en-KE" sz="2400" dirty="0"/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B5BB8D5E-F493-438D-9AFD-4442EA6617A7}"/>
              </a:ext>
            </a:extLst>
          </p:cNvPr>
          <p:cNvSpPr/>
          <p:nvPr/>
        </p:nvSpPr>
        <p:spPr>
          <a:xfrm>
            <a:off x="364691" y="2198001"/>
            <a:ext cx="2304713" cy="720410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Anxious</a:t>
            </a:r>
            <a:endParaRPr lang="en-KE" sz="2400" dirty="0">
              <a:solidFill>
                <a:schemeClr val="tx1"/>
              </a:solidFill>
            </a:endParaRP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59413534-09DB-4305-815A-DF7AA6A16208}"/>
              </a:ext>
            </a:extLst>
          </p:cNvPr>
          <p:cNvSpPr/>
          <p:nvPr/>
        </p:nvSpPr>
        <p:spPr>
          <a:xfrm>
            <a:off x="390964" y="3220142"/>
            <a:ext cx="2252165" cy="719448"/>
          </a:xfrm>
          <a:prstGeom prst="teardrop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Nonlinear</a:t>
            </a:r>
            <a:endParaRPr lang="en-KE" sz="2400" dirty="0"/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3047359D-0F38-4FD3-9B44-CF10682EDF66}"/>
              </a:ext>
            </a:extLst>
          </p:cNvPr>
          <p:cNvSpPr/>
          <p:nvPr/>
        </p:nvSpPr>
        <p:spPr>
          <a:xfrm>
            <a:off x="390965" y="4241321"/>
            <a:ext cx="2252164" cy="719448"/>
          </a:xfrm>
          <a:prstGeom prst="teardrop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tillium Bd" panose="00000800000000000000" pitchFamily="50" charset="0"/>
              </a:rPr>
              <a:t>Incomprehensible</a:t>
            </a:r>
            <a:endParaRPr lang="en-KE" sz="1400" dirty="0">
              <a:latin typeface="Titillium Bd" panose="000008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3D29F-E827-4D7C-8DE7-DA598867B62B}"/>
              </a:ext>
            </a:extLst>
          </p:cNvPr>
          <p:cNvSpPr txBox="1"/>
          <p:nvPr/>
        </p:nvSpPr>
        <p:spPr>
          <a:xfrm>
            <a:off x="2917256" y="1175912"/>
            <a:ext cx="362792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Brittle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— </a:t>
            </a:r>
            <a:r>
              <a:rPr lang="en-US" b="1" dirty="0"/>
              <a:t>systems seem robust but fail suddenly.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144590-D835-419D-A308-6D39DB30D4A0}"/>
              </a:ext>
            </a:extLst>
          </p:cNvPr>
          <p:cNvSpPr txBox="1"/>
          <p:nvPr/>
        </p:nvSpPr>
        <p:spPr>
          <a:xfrm>
            <a:off x="6682314" y="1175912"/>
            <a:ext cx="5166385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tillium Bd" panose="00000800000000000000" pitchFamily="50" charset="0"/>
              </a:rPr>
              <a:t>Stress tests 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tillium Bd" panose="00000800000000000000" pitchFamily="50" charset="0"/>
              </a:rPr>
              <a:t>Concentration risk: </a:t>
            </a:r>
            <a:r>
              <a:rPr lang="en-US" dirty="0"/>
              <a:t>avoid single points of failure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24C634-21A7-4E19-804B-FD996C54A993}"/>
              </a:ext>
            </a:extLst>
          </p:cNvPr>
          <p:cNvSpPr txBox="1"/>
          <p:nvPr/>
        </p:nvSpPr>
        <p:spPr>
          <a:xfrm>
            <a:off x="2917255" y="2198027"/>
            <a:ext cx="362792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Anxious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/>
              <a:t>— fear and sentiment drive overreactions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FFAA30-9EFE-4591-B62D-38FFA95840C8}"/>
              </a:ext>
            </a:extLst>
          </p:cNvPr>
          <p:cNvSpPr txBox="1"/>
          <p:nvPr/>
        </p:nvSpPr>
        <p:spPr>
          <a:xfrm>
            <a:off x="6682316" y="2200596"/>
            <a:ext cx="5166383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Insurers to </a:t>
            </a:r>
            <a:r>
              <a:rPr lang="en-US" dirty="0">
                <a:latin typeface="Titillium Bd" panose="00000800000000000000" pitchFamily="50" charset="0"/>
              </a:rPr>
              <a:t>communicate the logic for rate changes</a:t>
            </a:r>
            <a:r>
              <a:rPr lang="en-US" dirty="0"/>
              <a:t> (if any) and renewal coverage early to avoid churn.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E649A0-6A18-4799-9139-14A873BDAED8}"/>
              </a:ext>
            </a:extLst>
          </p:cNvPr>
          <p:cNvSpPr txBox="1"/>
          <p:nvPr/>
        </p:nvSpPr>
        <p:spPr>
          <a:xfrm>
            <a:off x="2917257" y="3220142"/>
            <a:ext cx="362792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Nonlinear</a:t>
            </a:r>
            <a:r>
              <a:rPr lang="en-US" dirty="0"/>
              <a:t> — </a:t>
            </a:r>
            <a:r>
              <a:rPr lang="en-US" b="1" dirty="0"/>
              <a:t>small triggers create outsized outcomes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CB9B9E-CA92-431C-BAB7-17D40C587294}"/>
              </a:ext>
            </a:extLst>
          </p:cNvPr>
          <p:cNvSpPr txBox="1"/>
          <p:nvPr/>
        </p:nvSpPr>
        <p:spPr>
          <a:xfrm>
            <a:off x="2917257" y="4245055"/>
            <a:ext cx="362792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Incomprehensible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/>
              <a:t>— signals defy interpretation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D9A36A-E685-45B0-B6F3-C14EEA3796FB}"/>
              </a:ext>
            </a:extLst>
          </p:cNvPr>
          <p:cNvSpPr txBox="1"/>
          <p:nvPr/>
        </p:nvSpPr>
        <p:spPr>
          <a:xfrm>
            <a:off x="6682314" y="3229615"/>
            <a:ext cx="519266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tillium Bd" panose="00000800000000000000" pitchFamily="50" charset="0"/>
              </a:rPr>
              <a:t>Adverse loss development: </a:t>
            </a:r>
            <a:r>
              <a:rPr lang="en-US" dirty="0"/>
              <a:t>Keep scenario tails in pricing;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Watch </a:t>
            </a:r>
            <a:r>
              <a:rPr lang="en-US" dirty="0">
                <a:latin typeface="Titillium Bd" panose="00000800000000000000" pitchFamily="50" charset="0"/>
              </a:rPr>
              <a:t>accumulation hotspots 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C10D2E-4654-4A12-AB41-70AFD35D97BA}"/>
              </a:ext>
            </a:extLst>
          </p:cNvPr>
          <p:cNvSpPr txBox="1"/>
          <p:nvPr/>
        </p:nvSpPr>
        <p:spPr>
          <a:xfrm>
            <a:off x="6656037" y="4252108"/>
            <a:ext cx="519266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tillium Bd" panose="00000800000000000000" pitchFamily="50" charset="0"/>
              </a:rPr>
              <a:t>Product/Contract certainty: </a:t>
            </a:r>
            <a:r>
              <a:rPr lang="en-US" dirty="0"/>
              <a:t>Pilot new covers, stage capacity, and insist on clear wordings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1C292-F896-4940-AE90-FD8272354DF1}"/>
              </a:ext>
            </a:extLst>
          </p:cNvPr>
          <p:cNvSpPr txBox="1"/>
          <p:nvPr/>
        </p:nvSpPr>
        <p:spPr>
          <a:xfrm>
            <a:off x="126708" y="673601"/>
            <a:ext cx="265341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  <a:latin typeface="Titillium Bd" panose="00000800000000000000" pitchFamily="50" charset="0"/>
              </a:rPr>
              <a:t>BANI</a:t>
            </a:r>
            <a:endParaRPr lang="en-KE" sz="2400" dirty="0">
              <a:highlight>
                <a:srgbClr val="FFFF00"/>
              </a:highlight>
              <a:latin typeface="Titillium B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69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48DE03-E6FB-E349-87C9-F98424C31899}"/>
              </a:ext>
            </a:extLst>
          </p:cNvPr>
          <p:cNvSpPr/>
          <p:nvPr/>
        </p:nvSpPr>
        <p:spPr>
          <a:xfrm>
            <a:off x="4704342" y="5552148"/>
            <a:ext cx="6807473" cy="887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9B9503-0C18-8D49-9921-48E382883E4D}"/>
              </a:ext>
            </a:extLst>
          </p:cNvPr>
          <p:cNvSpPr/>
          <p:nvPr/>
        </p:nvSpPr>
        <p:spPr>
          <a:xfrm>
            <a:off x="4704342" y="4510668"/>
            <a:ext cx="6807473" cy="887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D11766-0DDD-DE4A-9361-F45D286A2AE0}"/>
              </a:ext>
            </a:extLst>
          </p:cNvPr>
          <p:cNvSpPr/>
          <p:nvPr/>
        </p:nvSpPr>
        <p:spPr>
          <a:xfrm>
            <a:off x="4704342" y="3469189"/>
            <a:ext cx="6874850" cy="887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870A9B-7A06-084A-B20C-A93F31BD8387}"/>
              </a:ext>
            </a:extLst>
          </p:cNvPr>
          <p:cNvSpPr/>
          <p:nvPr/>
        </p:nvSpPr>
        <p:spPr>
          <a:xfrm>
            <a:off x="4704342" y="2427708"/>
            <a:ext cx="6874850" cy="887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3DC687-5B8E-0747-A831-F00FBB24696B}"/>
              </a:ext>
            </a:extLst>
          </p:cNvPr>
          <p:cNvSpPr/>
          <p:nvPr/>
        </p:nvSpPr>
        <p:spPr>
          <a:xfrm>
            <a:off x="4704342" y="1386228"/>
            <a:ext cx="6874850" cy="887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5A572409-A3D8-7F45-85FB-E507CC2B9B30}"/>
              </a:ext>
            </a:extLst>
          </p:cNvPr>
          <p:cNvSpPr/>
          <p:nvPr/>
        </p:nvSpPr>
        <p:spPr>
          <a:xfrm>
            <a:off x="2418946" y="1386229"/>
            <a:ext cx="2853289" cy="887841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5E22502E-B57D-FA4C-9183-28F8CAAC3A7D}"/>
              </a:ext>
            </a:extLst>
          </p:cNvPr>
          <p:cNvSpPr/>
          <p:nvPr/>
        </p:nvSpPr>
        <p:spPr>
          <a:xfrm>
            <a:off x="2418946" y="2427709"/>
            <a:ext cx="2853289" cy="88784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9F48857C-4DFD-F748-9D00-4D6AA4063BDC}"/>
              </a:ext>
            </a:extLst>
          </p:cNvPr>
          <p:cNvSpPr/>
          <p:nvPr/>
        </p:nvSpPr>
        <p:spPr>
          <a:xfrm>
            <a:off x="2418946" y="3469189"/>
            <a:ext cx="2853289" cy="887841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83AA1E46-15AE-AC41-8FA0-C4DADE7E51C6}"/>
              </a:ext>
            </a:extLst>
          </p:cNvPr>
          <p:cNvSpPr/>
          <p:nvPr/>
        </p:nvSpPr>
        <p:spPr>
          <a:xfrm>
            <a:off x="2418946" y="4510669"/>
            <a:ext cx="2853289" cy="88784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  <a:latin typeface="Lato Light" panose="020F0502020204030203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8F3CECC2-1BC6-0643-A6C0-E581DA3AB9F1}"/>
              </a:ext>
            </a:extLst>
          </p:cNvPr>
          <p:cNvSpPr/>
          <p:nvPr/>
        </p:nvSpPr>
        <p:spPr>
          <a:xfrm>
            <a:off x="2418946" y="5552149"/>
            <a:ext cx="2853289" cy="887841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3255B-0EBF-7D4C-93A7-BCF9847D6AEF}"/>
              </a:ext>
            </a:extLst>
          </p:cNvPr>
          <p:cNvSpPr txBox="1"/>
          <p:nvPr/>
        </p:nvSpPr>
        <p:spPr>
          <a:xfrm>
            <a:off x="2558311" y="1604438"/>
            <a:ext cx="240662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tillium Bd" panose="00000800000000000000" pitchFamily="50" charset="0"/>
                <a:cs typeface="Segoe UI" panose="020B0502040204020203" pitchFamily="34" charset="0"/>
              </a:rPr>
              <a:t>Compliance-by-design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C7A16-7154-3A49-A252-BD040B7E392F}"/>
              </a:ext>
            </a:extLst>
          </p:cNvPr>
          <p:cNvSpPr txBox="1"/>
          <p:nvPr/>
        </p:nvSpPr>
        <p:spPr>
          <a:xfrm>
            <a:off x="2418946" y="2686963"/>
            <a:ext cx="243451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Titillium Bd" panose="00000800000000000000" pitchFamily="50" charset="0"/>
                <a:cs typeface="Segoe UI" panose="020B0502040204020203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Treasury 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651FD-749D-B049-8989-D671355A73D9}"/>
              </a:ext>
            </a:extLst>
          </p:cNvPr>
          <p:cNvSpPr txBox="1"/>
          <p:nvPr/>
        </p:nvSpPr>
        <p:spPr>
          <a:xfrm>
            <a:off x="2567703" y="3728443"/>
            <a:ext cx="17525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Titillium Bd" panose="00000800000000000000" pitchFamily="50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Data advantage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A6AB8E-662D-8B44-AD7D-3F652A8A4C74}"/>
              </a:ext>
            </a:extLst>
          </p:cNvPr>
          <p:cNvSpPr txBox="1"/>
          <p:nvPr/>
        </p:nvSpPr>
        <p:spPr>
          <a:xfrm>
            <a:off x="2542953" y="4492924"/>
            <a:ext cx="18020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Titillium Bd" panose="00000800000000000000" pitchFamily="50" charset="0"/>
                <a:cs typeface="Segoe UI" panose="020B0502040204020203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Adequate Reinsurance/Retro &amp; capital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639A3C-5820-854A-8484-86DA70CA24FB}"/>
              </a:ext>
            </a:extLst>
          </p:cNvPr>
          <p:cNvSpPr txBox="1"/>
          <p:nvPr/>
        </p:nvSpPr>
        <p:spPr>
          <a:xfrm>
            <a:off x="2654458" y="5811403"/>
            <a:ext cx="166584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Titillium Bd" panose="00000800000000000000" pitchFamily="50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Client advisory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C8B3BC8-A360-F849-B876-9D59796A4E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53210" y="4616203"/>
            <a:ext cx="675903" cy="676770"/>
          </a:xfrm>
          <a:custGeom>
            <a:avLst/>
            <a:gdLst>
              <a:gd name="connsiteX0" fmla="*/ 509588 w 1145140"/>
              <a:gd name="connsiteY0" fmla="*/ 613568 h 1146608"/>
              <a:gd name="connsiteX1" fmla="*/ 525002 w 1145140"/>
              <a:gd name="connsiteY1" fmla="*/ 619969 h 1146608"/>
              <a:gd name="connsiteX2" fmla="*/ 531455 w 1145140"/>
              <a:gd name="connsiteY2" fmla="*/ 635615 h 1146608"/>
              <a:gd name="connsiteX3" fmla="*/ 525002 w 1145140"/>
              <a:gd name="connsiteY3" fmla="*/ 651262 h 1146608"/>
              <a:gd name="connsiteX4" fmla="*/ 509588 w 1145140"/>
              <a:gd name="connsiteY4" fmla="*/ 657663 h 1146608"/>
              <a:gd name="connsiteX5" fmla="*/ 493816 w 1145140"/>
              <a:gd name="connsiteY5" fmla="*/ 651262 h 1146608"/>
              <a:gd name="connsiteX6" fmla="*/ 487363 w 1145140"/>
              <a:gd name="connsiteY6" fmla="*/ 635615 h 1146608"/>
              <a:gd name="connsiteX7" fmla="*/ 493816 w 1145140"/>
              <a:gd name="connsiteY7" fmla="*/ 619969 h 1146608"/>
              <a:gd name="connsiteX8" fmla="*/ 509588 w 1145140"/>
              <a:gd name="connsiteY8" fmla="*/ 613568 h 1146608"/>
              <a:gd name="connsiteX9" fmla="*/ 511833 w 1145140"/>
              <a:gd name="connsiteY9" fmla="*/ 503279 h 1146608"/>
              <a:gd name="connsiteX10" fmla="*/ 382644 w 1145140"/>
              <a:gd name="connsiteY10" fmla="*/ 633188 h 1146608"/>
              <a:gd name="connsiteX11" fmla="*/ 511833 w 1145140"/>
              <a:gd name="connsiteY11" fmla="*/ 763096 h 1146608"/>
              <a:gd name="connsiteX12" fmla="*/ 641741 w 1145140"/>
              <a:gd name="connsiteY12" fmla="*/ 633188 h 1146608"/>
              <a:gd name="connsiteX13" fmla="*/ 617991 w 1145140"/>
              <a:gd name="connsiteY13" fmla="*/ 558697 h 1146608"/>
              <a:gd name="connsiteX14" fmla="*/ 578407 w 1145140"/>
              <a:gd name="connsiteY14" fmla="*/ 598281 h 1146608"/>
              <a:gd name="connsiteX15" fmla="*/ 562573 w 1145140"/>
              <a:gd name="connsiteY15" fmla="*/ 604759 h 1146608"/>
              <a:gd name="connsiteX16" fmla="*/ 546739 w 1145140"/>
              <a:gd name="connsiteY16" fmla="*/ 598281 h 1146608"/>
              <a:gd name="connsiteX17" fmla="*/ 546739 w 1145140"/>
              <a:gd name="connsiteY17" fmla="*/ 566614 h 1146608"/>
              <a:gd name="connsiteX18" fmla="*/ 586683 w 1145140"/>
              <a:gd name="connsiteY18" fmla="*/ 527030 h 1146608"/>
              <a:gd name="connsiteX19" fmla="*/ 511833 w 1145140"/>
              <a:gd name="connsiteY19" fmla="*/ 503279 h 1146608"/>
              <a:gd name="connsiteX20" fmla="*/ 310177 w 1145140"/>
              <a:gd name="connsiteY20" fmla="*/ 407770 h 1146608"/>
              <a:gd name="connsiteX21" fmla="*/ 325982 w 1145140"/>
              <a:gd name="connsiteY21" fmla="*/ 414264 h 1146608"/>
              <a:gd name="connsiteX22" fmla="*/ 325982 w 1145140"/>
              <a:gd name="connsiteY22" fmla="*/ 446014 h 1146608"/>
              <a:gd name="connsiteX23" fmla="*/ 325982 w 1145140"/>
              <a:gd name="connsiteY23" fmla="*/ 446375 h 1146608"/>
              <a:gd name="connsiteX24" fmla="*/ 310177 w 1145140"/>
              <a:gd name="connsiteY24" fmla="*/ 452869 h 1146608"/>
              <a:gd name="connsiteX25" fmla="*/ 294012 w 1145140"/>
              <a:gd name="connsiteY25" fmla="*/ 446375 h 1146608"/>
              <a:gd name="connsiteX26" fmla="*/ 294012 w 1145140"/>
              <a:gd name="connsiteY26" fmla="*/ 414625 h 1146608"/>
              <a:gd name="connsiteX27" fmla="*/ 294371 w 1145140"/>
              <a:gd name="connsiteY27" fmla="*/ 414264 h 1146608"/>
              <a:gd name="connsiteX28" fmla="*/ 310177 w 1145140"/>
              <a:gd name="connsiteY28" fmla="*/ 407770 h 1146608"/>
              <a:gd name="connsiteX29" fmla="*/ 999799 w 1145140"/>
              <a:gd name="connsiteY29" fmla="*/ 176890 h 1146608"/>
              <a:gd name="connsiteX30" fmla="*/ 877447 w 1145140"/>
              <a:gd name="connsiteY30" fmla="*/ 299241 h 1146608"/>
              <a:gd name="connsiteX31" fmla="*/ 814472 w 1145140"/>
              <a:gd name="connsiteY31" fmla="*/ 362216 h 1146608"/>
              <a:gd name="connsiteX32" fmla="*/ 950498 w 1145140"/>
              <a:gd name="connsiteY32" fmla="*/ 362216 h 1146608"/>
              <a:gd name="connsiteX33" fmla="*/ 1093001 w 1145140"/>
              <a:gd name="connsiteY33" fmla="*/ 219713 h 1146608"/>
              <a:gd name="connsiteX34" fmla="*/ 1098039 w 1145140"/>
              <a:gd name="connsiteY34" fmla="*/ 192364 h 1146608"/>
              <a:gd name="connsiteX35" fmla="*/ 1075368 w 1145140"/>
              <a:gd name="connsiteY35" fmla="*/ 176890 h 1146608"/>
              <a:gd name="connsiteX36" fmla="*/ 444862 w 1145140"/>
              <a:gd name="connsiteY36" fmla="*/ 121443 h 1146608"/>
              <a:gd name="connsiteX37" fmla="*/ 579942 w 1145140"/>
              <a:gd name="connsiteY37" fmla="*/ 121443 h 1146608"/>
              <a:gd name="connsiteX38" fmla="*/ 622447 w 1145140"/>
              <a:gd name="connsiteY38" fmla="*/ 163918 h 1146608"/>
              <a:gd name="connsiteX39" fmla="*/ 622447 w 1145140"/>
              <a:gd name="connsiteY39" fmla="*/ 220792 h 1146608"/>
              <a:gd name="connsiteX40" fmla="*/ 655947 w 1145140"/>
              <a:gd name="connsiteY40" fmla="*/ 230870 h 1146608"/>
              <a:gd name="connsiteX41" fmla="*/ 669275 w 1145140"/>
              <a:gd name="connsiteY41" fmla="*/ 259667 h 1146608"/>
              <a:gd name="connsiteX42" fmla="*/ 640818 w 1145140"/>
              <a:gd name="connsiteY42" fmla="*/ 273346 h 1146608"/>
              <a:gd name="connsiteX43" fmla="*/ 609120 w 1145140"/>
              <a:gd name="connsiteY43" fmla="*/ 263627 h 1146608"/>
              <a:gd name="connsiteX44" fmla="*/ 577421 w 1145140"/>
              <a:gd name="connsiteY44" fmla="*/ 222591 h 1146608"/>
              <a:gd name="connsiteX45" fmla="*/ 577421 w 1145140"/>
              <a:gd name="connsiteY45" fmla="*/ 166438 h 1146608"/>
              <a:gd name="connsiteX46" fmla="*/ 447384 w 1145140"/>
              <a:gd name="connsiteY46" fmla="*/ 166438 h 1146608"/>
              <a:gd name="connsiteX47" fmla="*/ 447384 w 1145140"/>
              <a:gd name="connsiteY47" fmla="*/ 222591 h 1146608"/>
              <a:gd name="connsiteX48" fmla="*/ 415685 w 1145140"/>
              <a:gd name="connsiteY48" fmla="*/ 263627 h 1146608"/>
              <a:gd name="connsiteX49" fmla="*/ 319148 w 1145140"/>
              <a:gd name="connsiteY49" fmla="*/ 303942 h 1146608"/>
              <a:gd name="connsiteX50" fmla="*/ 267998 w 1145140"/>
              <a:gd name="connsiteY50" fmla="*/ 297103 h 1146608"/>
              <a:gd name="connsiteX51" fmla="*/ 228014 w 1145140"/>
              <a:gd name="connsiteY51" fmla="*/ 257148 h 1146608"/>
              <a:gd name="connsiteX52" fmla="*/ 135440 w 1145140"/>
              <a:gd name="connsiteY52" fmla="*/ 349297 h 1146608"/>
              <a:gd name="connsiteX53" fmla="*/ 175783 w 1145140"/>
              <a:gd name="connsiteY53" fmla="*/ 389613 h 1146608"/>
              <a:gd name="connsiteX54" fmla="*/ 182627 w 1145140"/>
              <a:gd name="connsiteY54" fmla="*/ 440727 h 1146608"/>
              <a:gd name="connsiteX55" fmla="*/ 142644 w 1145140"/>
              <a:gd name="connsiteY55" fmla="*/ 537196 h 1146608"/>
              <a:gd name="connsiteX56" fmla="*/ 101580 w 1145140"/>
              <a:gd name="connsiteY56" fmla="*/ 568513 h 1146608"/>
              <a:gd name="connsiteX57" fmla="*/ 44666 w 1145140"/>
              <a:gd name="connsiteY57" fmla="*/ 568513 h 1146608"/>
              <a:gd name="connsiteX58" fmla="*/ 44666 w 1145140"/>
              <a:gd name="connsiteY58" fmla="*/ 699178 h 1146608"/>
              <a:gd name="connsiteX59" fmla="*/ 101580 w 1145140"/>
              <a:gd name="connsiteY59" fmla="*/ 699178 h 1146608"/>
              <a:gd name="connsiteX60" fmla="*/ 142644 w 1145140"/>
              <a:gd name="connsiteY60" fmla="*/ 730495 h 1146608"/>
              <a:gd name="connsiteX61" fmla="*/ 182627 w 1145140"/>
              <a:gd name="connsiteY61" fmla="*/ 826964 h 1146608"/>
              <a:gd name="connsiteX62" fmla="*/ 175783 w 1145140"/>
              <a:gd name="connsiteY62" fmla="*/ 878078 h 1146608"/>
              <a:gd name="connsiteX63" fmla="*/ 135440 w 1145140"/>
              <a:gd name="connsiteY63" fmla="*/ 918394 h 1146608"/>
              <a:gd name="connsiteX64" fmla="*/ 228014 w 1145140"/>
              <a:gd name="connsiteY64" fmla="*/ 1010903 h 1146608"/>
              <a:gd name="connsiteX65" fmla="*/ 268358 w 1145140"/>
              <a:gd name="connsiteY65" fmla="*/ 970228 h 1146608"/>
              <a:gd name="connsiteX66" fmla="*/ 319508 w 1145140"/>
              <a:gd name="connsiteY66" fmla="*/ 963749 h 1146608"/>
              <a:gd name="connsiteX67" fmla="*/ 415685 w 1145140"/>
              <a:gd name="connsiteY67" fmla="*/ 1003704 h 1146608"/>
              <a:gd name="connsiteX68" fmla="*/ 447384 w 1145140"/>
              <a:gd name="connsiteY68" fmla="*/ 1044380 h 1146608"/>
              <a:gd name="connsiteX69" fmla="*/ 447384 w 1145140"/>
              <a:gd name="connsiteY69" fmla="*/ 1101613 h 1146608"/>
              <a:gd name="connsiteX70" fmla="*/ 577781 w 1145140"/>
              <a:gd name="connsiteY70" fmla="*/ 1101613 h 1146608"/>
              <a:gd name="connsiteX71" fmla="*/ 577781 w 1145140"/>
              <a:gd name="connsiteY71" fmla="*/ 1044740 h 1146608"/>
              <a:gd name="connsiteX72" fmla="*/ 609120 w 1145140"/>
              <a:gd name="connsiteY72" fmla="*/ 1003704 h 1146608"/>
              <a:gd name="connsiteX73" fmla="*/ 705657 w 1145140"/>
              <a:gd name="connsiteY73" fmla="*/ 964109 h 1146608"/>
              <a:gd name="connsiteX74" fmla="*/ 756807 w 1145140"/>
              <a:gd name="connsiteY74" fmla="*/ 970588 h 1146608"/>
              <a:gd name="connsiteX75" fmla="*/ 797150 w 1145140"/>
              <a:gd name="connsiteY75" fmla="*/ 1010903 h 1146608"/>
              <a:gd name="connsiteX76" fmla="*/ 889365 w 1145140"/>
              <a:gd name="connsiteY76" fmla="*/ 918394 h 1146608"/>
              <a:gd name="connsiteX77" fmla="*/ 849381 w 1145140"/>
              <a:gd name="connsiteY77" fmla="*/ 878438 h 1146608"/>
              <a:gd name="connsiteX78" fmla="*/ 842897 w 1145140"/>
              <a:gd name="connsiteY78" fmla="*/ 827324 h 1146608"/>
              <a:gd name="connsiteX79" fmla="*/ 882881 w 1145140"/>
              <a:gd name="connsiteY79" fmla="*/ 730495 h 1146608"/>
              <a:gd name="connsiteX80" fmla="*/ 923945 w 1145140"/>
              <a:gd name="connsiteY80" fmla="*/ 699178 h 1146608"/>
              <a:gd name="connsiteX81" fmla="*/ 980138 w 1145140"/>
              <a:gd name="connsiteY81" fmla="*/ 699178 h 1146608"/>
              <a:gd name="connsiteX82" fmla="*/ 980138 w 1145140"/>
              <a:gd name="connsiteY82" fmla="*/ 568513 h 1146608"/>
              <a:gd name="connsiteX83" fmla="*/ 923945 w 1145140"/>
              <a:gd name="connsiteY83" fmla="*/ 568513 h 1146608"/>
              <a:gd name="connsiteX84" fmla="*/ 882881 w 1145140"/>
              <a:gd name="connsiteY84" fmla="*/ 537196 h 1146608"/>
              <a:gd name="connsiteX85" fmla="*/ 873155 w 1145140"/>
              <a:gd name="connsiteY85" fmla="*/ 504800 h 1146608"/>
              <a:gd name="connsiteX86" fmla="*/ 886483 w 1145140"/>
              <a:gd name="connsiteY86" fmla="*/ 476363 h 1146608"/>
              <a:gd name="connsiteX87" fmla="*/ 915300 w 1145140"/>
              <a:gd name="connsiteY87" fmla="*/ 489681 h 1146608"/>
              <a:gd name="connsiteX88" fmla="*/ 925746 w 1145140"/>
              <a:gd name="connsiteY88" fmla="*/ 523878 h 1146608"/>
              <a:gd name="connsiteX89" fmla="*/ 982660 w 1145140"/>
              <a:gd name="connsiteY89" fmla="*/ 523878 h 1146608"/>
              <a:gd name="connsiteX90" fmla="*/ 1025165 w 1145140"/>
              <a:gd name="connsiteY90" fmla="*/ 565993 h 1146608"/>
              <a:gd name="connsiteX91" fmla="*/ 1025165 w 1145140"/>
              <a:gd name="connsiteY91" fmla="*/ 701698 h 1146608"/>
              <a:gd name="connsiteX92" fmla="*/ 982660 w 1145140"/>
              <a:gd name="connsiteY92" fmla="*/ 743813 h 1146608"/>
              <a:gd name="connsiteX93" fmla="*/ 925746 w 1145140"/>
              <a:gd name="connsiteY93" fmla="*/ 743813 h 1146608"/>
              <a:gd name="connsiteX94" fmla="*/ 882521 w 1145140"/>
              <a:gd name="connsiteY94" fmla="*/ 848202 h 1146608"/>
              <a:gd name="connsiteX95" fmla="*/ 922865 w 1145140"/>
              <a:gd name="connsiteY95" fmla="*/ 888517 h 1146608"/>
              <a:gd name="connsiteX96" fmla="*/ 922865 w 1145140"/>
              <a:gd name="connsiteY96" fmla="*/ 948271 h 1146608"/>
              <a:gd name="connsiteX97" fmla="*/ 827048 w 1145140"/>
              <a:gd name="connsiteY97" fmla="*/ 1044020 h 1146608"/>
              <a:gd name="connsiteX98" fmla="*/ 766893 w 1145140"/>
              <a:gd name="connsiteY98" fmla="*/ 1044020 h 1146608"/>
              <a:gd name="connsiteX99" fmla="*/ 726549 w 1145140"/>
              <a:gd name="connsiteY99" fmla="*/ 1003704 h 1146608"/>
              <a:gd name="connsiteX100" fmla="*/ 622447 w 1145140"/>
              <a:gd name="connsiteY100" fmla="*/ 1046539 h 1146608"/>
              <a:gd name="connsiteX101" fmla="*/ 622447 w 1145140"/>
              <a:gd name="connsiteY101" fmla="*/ 1104133 h 1146608"/>
              <a:gd name="connsiteX102" fmla="*/ 579942 w 1145140"/>
              <a:gd name="connsiteY102" fmla="*/ 1146608 h 1146608"/>
              <a:gd name="connsiteX103" fmla="*/ 444862 w 1145140"/>
              <a:gd name="connsiteY103" fmla="*/ 1146608 h 1146608"/>
              <a:gd name="connsiteX104" fmla="*/ 402357 w 1145140"/>
              <a:gd name="connsiteY104" fmla="*/ 1104133 h 1146608"/>
              <a:gd name="connsiteX105" fmla="*/ 402357 w 1145140"/>
              <a:gd name="connsiteY105" fmla="*/ 1046539 h 1146608"/>
              <a:gd name="connsiteX106" fmla="*/ 298616 w 1145140"/>
              <a:gd name="connsiteY106" fmla="*/ 1003344 h 1146608"/>
              <a:gd name="connsiteX107" fmla="*/ 257552 w 1145140"/>
              <a:gd name="connsiteY107" fmla="*/ 1044020 h 1146608"/>
              <a:gd name="connsiteX108" fmla="*/ 197756 w 1145140"/>
              <a:gd name="connsiteY108" fmla="*/ 1044020 h 1146608"/>
              <a:gd name="connsiteX109" fmla="*/ 101940 w 1145140"/>
              <a:gd name="connsiteY109" fmla="*/ 948271 h 1146608"/>
              <a:gd name="connsiteX110" fmla="*/ 101940 w 1145140"/>
              <a:gd name="connsiteY110" fmla="*/ 888517 h 1146608"/>
              <a:gd name="connsiteX111" fmla="*/ 143004 w 1145140"/>
              <a:gd name="connsiteY111" fmla="*/ 847842 h 1146608"/>
              <a:gd name="connsiteX112" fmla="*/ 99779 w 1145140"/>
              <a:gd name="connsiteY112" fmla="*/ 743813 h 1146608"/>
              <a:gd name="connsiteX113" fmla="*/ 42145 w 1145140"/>
              <a:gd name="connsiteY113" fmla="*/ 743813 h 1146608"/>
              <a:gd name="connsiteX114" fmla="*/ 0 w 1145140"/>
              <a:gd name="connsiteY114" fmla="*/ 701698 h 1146608"/>
              <a:gd name="connsiteX115" fmla="*/ 0 w 1145140"/>
              <a:gd name="connsiteY115" fmla="*/ 565993 h 1146608"/>
              <a:gd name="connsiteX116" fmla="*/ 42145 w 1145140"/>
              <a:gd name="connsiteY116" fmla="*/ 523878 h 1146608"/>
              <a:gd name="connsiteX117" fmla="*/ 99779 w 1145140"/>
              <a:gd name="connsiteY117" fmla="*/ 523878 h 1146608"/>
              <a:gd name="connsiteX118" fmla="*/ 142644 w 1145140"/>
              <a:gd name="connsiteY118" fmla="*/ 419849 h 1146608"/>
              <a:gd name="connsiteX119" fmla="*/ 101940 w 1145140"/>
              <a:gd name="connsiteY119" fmla="*/ 379174 h 1146608"/>
              <a:gd name="connsiteX120" fmla="*/ 101940 w 1145140"/>
              <a:gd name="connsiteY120" fmla="*/ 319421 h 1146608"/>
              <a:gd name="connsiteX121" fmla="*/ 197756 w 1145140"/>
              <a:gd name="connsiteY121" fmla="*/ 223671 h 1146608"/>
              <a:gd name="connsiteX122" fmla="*/ 257552 w 1145140"/>
              <a:gd name="connsiteY122" fmla="*/ 223671 h 1146608"/>
              <a:gd name="connsiteX123" fmla="*/ 298256 w 1145140"/>
              <a:gd name="connsiteY123" fmla="*/ 264347 h 1146608"/>
              <a:gd name="connsiteX124" fmla="*/ 402357 w 1145140"/>
              <a:gd name="connsiteY124" fmla="*/ 220792 h 1146608"/>
              <a:gd name="connsiteX125" fmla="*/ 402357 w 1145140"/>
              <a:gd name="connsiteY125" fmla="*/ 163918 h 1146608"/>
              <a:gd name="connsiteX126" fmla="*/ 444862 w 1145140"/>
              <a:gd name="connsiteY126" fmla="*/ 121443 h 1146608"/>
              <a:gd name="connsiteX127" fmla="*/ 941862 w 1145140"/>
              <a:gd name="connsiteY127" fmla="*/ 44823 h 1146608"/>
              <a:gd name="connsiteX128" fmla="*/ 925668 w 1145140"/>
              <a:gd name="connsiteY128" fmla="*/ 52380 h 1146608"/>
              <a:gd name="connsiteX129" fmla="*/ 782805 w 1145140"/>
              <a:gd name="connsiteY129" fmla="*/ 194883 h 1146608"/>
              <a:gd name="connsiteX130" fmla="*/ 782805 w 1145140"/>
              <a:gd name="connsiteY130" fmla="*/ 330548 h 1146608"/>
              <a:gd name="connsiteX131" fmla="*/ 845780 w 1145140"/>
              <a:gd name="connsiteY131" fmla="*/ 267574 h 1146608"/>
              <a:gd name="connsiteX132" fmla="*/ 968131 w 1145140"/>
              <a:gd name="connsiteY132" fmla="*/ 145222 h 1146608"/>
              <a:gd name="connsiteX133" fmla="*/ 968131 w 1145140"/>
              <a:gd name="connsiteY133" fmla="*/ 70013 h 1146608"/>
              <a:gd name="connsiteX134" fmla="*/ 952657 w 1145140"/>
              <a:gd name="connsiteY134" fmla="*/ 46982 h 1146608"/>
              <a:gd name="connsiteX135" fmla="*/ 941862 w 1145140"/>
              <a:gd name="connsiteY135" fmla="*/ 44823 h 1146608"/>
              <a:gd name="connsiteX136" fmla="*/ 929672 w 1145140"/>
              <a:gd name="connsiteY136" fmla="*/ 1280 h 1146608"/>
              <a:gd name="connsiteX137" fmla="*/ 969930 w 1145140"/>
              <a:gd name="connsiteY137" fmla="*/ 5598 h 1146608"/>
              <a:gd name="connsiteX138" fmla="*/ 1012753 w 1145140"/>
              <a:gd name="connsiteY138" fmla="*/ 69653 h 1146608"/>
              <a:gd name="connsiteX139" fmla="*/ 1013113 w 1145140"/>
              <a:gd name="connsiteY139" fmla="*/ 132268 h 1146608"/>
              <a:gd name="connsiteX140" fmla="*/ 1075368 w 1145140"/>
              <a:gd name="connsiteY140" fmla="*/ 132268 h 1146608"/>
              <a:gd name="connsiteX141" fmla="*/ 1139783 w 1145140"/>
              <a:gd name="connsiteY141" fmla="*/ 175450 h 1146608"/>
              <a:gd name="connsiteX142" fmla="*/ 1124669 w 1145140"/>
              <a:gd name="connsiteY142" fmla="*/ 251380 h 1146608"/>
              <a:gd name="connsiteX143" fmla="*/ 975328 w 1145140"/>
              <a:gd name="connsiteY143" fmla="*/ 400720 h 1146608"/>
              <a:gd name="connsiteX144" fmla="*/ 959854 w 1145140"/>
              <a:gd name="connsiteY144" fmla="*/ 407198 h 1146608"/>
              <a:gd name="connsiteX145" fmla="*/ 769490 w 1145140"/>
              <a:gd name="connsiteY145" fmla="*/ 407198 h 1146608"/>
              <a:gd name="connsiteX146" fmla="*/ 745380 w 1145140"/>
              <a:gd name="connsiteY146" fmla="*/ 431308 h 1146608"/>
              <a:gd name="connsiteX147" fmla="*/ 819870 w 1145140"/>
              <a:gd name="connsiteY147" fmla="*/ 610516 h 1146608"/>
              <a:gd name="connsiteX148" fmla="*/ 845780 w 1145140"/>
              <a:gd name="connsiteY148" fmla="*/ 610516 h 1146608"/>
              <a:gd name="connsiteX149" fmla="*/ 868451 w 1145140"/>
              <a:gd name="connsiteY149" fmla="*/ 633188 h 1146608"/>
              <a:gd name="connsiteX150" fmla="*/ 845780 w 1145140"/>
              <a:gd name="connsiteY150" fmla="*/ 655499 h 1146608"/>
              <a:gd name="connsiteX151" fmla="*/ 819870 w 1145140"/>
              <a:gd name="connsiteY151" fmla="*/ 655499 h 1146608"/>
              <a:gd name="connsiteX152" fmla="*/ 730266 w 1145140"/>
              <a:gd name="connsiteY152" fmla="*/ 851261 h 1146608"/>
              <a:gd name="connsiteX153" fmla="*/ 534144 w 1145140"/>
              <a:gd name="connsiteY153" fmla="*/ 941225 h 1146608"/>
              <a:gd name="connsiteX154" fmla="*/ 534144 w 1145140"/>
              <a:gd name="connsiteY154" fmla="*/ 967134 h 1146608"/>
              <a:gd name="connsiteX155" fmla="*/ 511833 w 1145140"/>
              <a:gd name="connsiteY155" fmla="*/ 989445 h 1146608"/>
              <a:gd name="connsiteX156" fmla="*/ 489882 w 1145140"/>
              <a:gd name="connsiteY156" fmla="*/ 967134 h 1146608"/>
              <a:gd name="connsiteX157" fmla="*/ 489882 w 1145140"/>
              <a:gd name="connsiteY157" fmla="*/ 941225 h 1146608"/>
              <a:gd name="connsiteX158" fmla="*/ 293760 w 1145140"/>
              <a:gd name="connsiteY158" fmla="*/ 851261 h 1146608"/>
              <a:gd name="connsiteX159" fmla="*/ 204515 w 1145140"/>
              <a:gd name="connsiteY159" fmla="*/ 655499 h 1146608"/>
              <a:gd name="connsiteX160" fmla="*/ 178246 w 1145140"/>
              <a:gd name="connsiteY160" fmla="*/ 655499 h 1146608"/>
              <a:gd name="connsiteX161" fmla="*/ 155575 w 1145140"/>
              <a:gd name="connsiteY161" fmla="*/ 633188 h 1146608"/>
              <a:gd name="connsiteX162" fmla="*/ 178246 w 1145140"/>
              <a:gd name="connsiteY162" fmla="*/ 610516 h 1146608"/>
              <a:gd name="connsiteX163" fmla="*/ 204515 w 1145140"/>
              <a:gd name="connsiteY163" fmla="*/ 610516 h 1146608"/>
              <a:gd name="connsiteX164" fmla="*/ 233304 w 1145140"/>
              <a:gd name="connsiteY164" fmla="*/ 500760 h 1146608"/>
              <a:gd name="connsiteX165" fmla="*/ 263172 w 1145140"/>
              <a:gd name="connsiteY165" fmla="*/ 489965 h 1146608"/>
              <a:gd name="connsiteX166" fmla="*/ 273608 w 1145140"/>
              <a:gd name="connsiteY166" fmla="*/ 519833 h 1146608"/>
              <a:gd name="connsiteX167" fmla="*/ 249137 w 1145140"/>
              <a:gd name="connsiteY167" fmla="*/ 610516 h 1146608"/>
              <a:gd name="connsiteX168" fmla="*/ 269289 w 1145140"/>
              <a:gd name="connsiteY168" fmla="*/ 610516 h 1146608"/>
              <a:gd name="connsiteX169" fmla="*/ 291601 w 1145140"/>
              <a:gd name="connsiteY169" fmla="*/ 633188 h 1146608"/>
              <a:gd name="connsiteX170" fmla="*/ 269289 w 1145140"/>
              <a:gd name="connsiteY170" fmla="*/ 655499 h 1146608"/>
              <a:gd name="connsiteX171" fmla="*/ 249497 w 1145140"/>
              <a:gd name="connsiteY171" fmla="*/ 655499 h 1146608"/>
              <a:gd name="connsiteX172" fmla="*/ 325787 w 1145140"/>
              <a:gd name="connsiteY172" fmla="*/ 819593 h 1146608"/>
              <a:gd name="connsiteX173" fmla="*/ 489882 w 1145140"/>
              <a:gd name="connsiteY173" fmla="*/ 895883 h 1146608"/>
              <a:gd name="connsiteX174" fmla="*/ 489882 w 1145140"/>
              <a:gd name="connsiteY174" fmla="*/ 876091 h 1146608"/>
              <a:gd name="connsiteX175" fmla="*/ 511833 w 1145140"/>
              <a:gd name="connsiteY175" fmla="*/ 853780 h 1146608"/>
              <a:gd name="connsiteX176" fmla="*/ 534144 w 1145140"/>
              <a:gd name="connsiteY176" fmla="*/ 876091 h 1146608"/>
              <a:gd name="connsiteX177" fmla="*/ 534144 w 1145140"/>
              <a:gd name="connsiteY177" fmla="*/ 895883 h 1146608"/>
              <a:gd name="connsiteX178" fmla="*/ 698599 w 1145140"/>
              <a:gd name="connsiteY178" fmla="*/ 819593 h 1146608"/>
              <a:gd name="connsiteX179" fmla="*/ 774888 w 1145140"/>
              <a:gd name="connsiteY179" fmla="*/ 655499 h 1146608"/>
              <a:gd name="connsiteX180" fmla="*/ 755096 w 1145140"/>
              <a:gd name="connsiteY180" fmla="*/ 655499 h 1146608"/>
              <a:gd name="connsiteX181" fmla="*/ 732785 w 1145140"/>
              <a:gd name="connsiteY181" fmla="*/ 633188 h 1146608"/>
              <a:gd name="connsiteX182" fmla="*/ 755096 w 1145140"/>
              <a:gd name="connsiteY182" fmla="*/ 610516 h 1146608"/>
              <a:gd name="connsiteX183" fmla="*/ 774888 w 1145140"/>
              <a:gd name="connsiteY183" fmla="*/ 610516 h 1146608"/>
              <a:gd name="connsiteX184" fmla="*/ 713713 w 1145140"/>
              <a:gd name="connsiteY184" fmla="*/ 462975 h 1146608"/>
              <a:gd name="connsiteX185" fmla="*/ 650018 w 1145140"/>
              <a:gd name="connsiteY185" fmla="*/ 526670 h 1146608"/>
              <a:gd name="connsiteX186" fmla="*/ 686364 w 1145140"/>
              <a:gd name="connsiteY186" fmla="*/ 633188 h 1146608"/>
              <a:gd name="connsiteX187" fmla="*/ 511833 w 1145140"/>
              <a:gd name="connsiteY187" fmla="*/ 807358 h 1146608"/>
              <a:gd name="connsiteX188" fmla="*/ 337662 w 1145140"/>
              <a:gd name="connsiteY188" fmla="*/ 633188 h 1146608"/>
              <a:gd name="connsiteX189" fmla="*/ 511833 w 1145140"/>
              <a:gd name="connsiteY189" fmla="*/ 458657 h 1146608"/>
              <a:gd name="connsiteX190" fmla="*/ 618351 w 1145140"/>
              <a:gd name="connsiteY190" fmla="*/ 495003 h 1146608"/>
              <a:gd name="connsiteX191" fmla="*/ 682045 w 1145140"/>
              <a:gd name="connsiteY191" fmla="*/ 431308 h 1146608"/>
              <a:gd name="connsiteX192" fmla="*/ 534144 w 1145140"/>
              <a:gd name="connsiteY192" fmla="*/ 370133 h 1146608"/>
              <a:gd name="connsiteX193" fmla="*/ 534144 w 1145140"/>
              <a:gd name="connsiteY193" fmla="*/ 389925 h 1146608"/>
              <a:gd name="connsiteX194" fmla="*/ 511833 w 1145140"/>
              <a:gd name="connsiteY194" fmla="*/ 412236 h 1146608"/>
              <a:gd name="connsiteX195" fmla="*/ 489882 w 1145140"/>
              <a:gd name="connsiteY195" fmla="*/ 389925 h 1146608"/>
              <a:gd name="connsiteX196" fmla="*/ 489882 w 1145140"/>
              <a:gd name="connsiteY196" fmla="*/ 370133 h 1146608"/>
              <a:gd name="connsiteX197" fmla="*/ 395239 w 1145140"/>
              <a:gd name="connsiteY197" fmla="*/ 396042 h 1146608"/>
              <a:gd name="connsiteX198" fmla="*/ 365371 w 1145140"/>
              <a:gd name="connsiteY198" fmla="*/ 385966 h 1146608"/>
              <a:gd name="connsiteX199" fmla="*/ 375447 w 1145140"/>
              <a:gd name="connsiteY199" fmla="*/ 356098 h 1146608"/>
              <a:gd name="connsiteX200" fmla="*/ 489882 w 1145140"/>
              <a:gd name="connsiteY200" fmla="*/ 325151 h 1146608"/>
              <a:gd name="connsiteX201" fmla="*/ 489882 w 1145140"/>
              <a:gd name="connsiteY201" fmla="*/ 298881 h 1146608"/>
              <a:gd name="connsiteX202" fmla="*/ 511833 w 1145140"/>
              <a:gd name="connsiteY202" fmla="*/ 276570 h 1146608"/>
              <a:gd name="connsiteX203" fmla="*/ 534144 w 1145140"/>
              <a:gd name="connsiteY203" fmla="*/ 298881 h 1146608"/>
              <a:gd name="connsiteX204" fmla="*/ 534144 w 1145140"/>
              <a:gd name="connsiteY204" fmla="*/ 325151 h 1146608"/>
              <a:gd name="connsiteX205" fmla="*/ 713713 w 1145140"/>
              <a:gd name="connsiteY205" fmla="*/ 399641 h 1146608"/>
              <a:gd name="connsiteX206" fmla="*/ 738183 w 1145140"/>
              <a:gd name="connsiteY206" fmla="*/ 375530 h 1146608"/>
              <a:gd name="connsiteX207" fmla="*/ 738183 w 1145140"/>
              <a:gd name="connsiteY207" fmla="*/ 185526 h 1146608"/>
              <a:gd name="connsiteX208" fmla="*/ 744660 w 1145140"/>
              <a:gd name="connsiteY208" fmla="*/ 169693 h 1146608"/>
              <a:gd name="connsiteX209" fmla="*/ 894001 w 1145140"/>
              <a:gd name="connsiteY209" fmla="*/ 20712 h 1146608"/>
              <a:gd name="connsiteX210" fmla="*/ 929672 w 1145140"/>
              <a:gd name="connsiteY210" fmla="*/ 1280 h 114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145140" h="1146608">
                <a:moveTo>
                  <a:pt x="509588" y="613568"/>
                </a:moveTo>
                <a:cubicBezTo>
                  <a:pt x="515324" y="613568"/>
                  <a:pt x="521059" y="615702"/>
                  <a:pt x="525002" y="619969"/>
                </a:cubicBezTo>
                <a:cubicBezTo>
                  <a:pt x="529304" y="624236"/>
                  <a:pt x="531455" y="629926"/>
                  <a:pt x="531455" y="635615"/>
                </a:cubicBezTo>
                <a:cubicBezTo>
                  <a:pt x="531455" y="641661"/>
                  <a:pt x="529304" y="646995"/>
                  <a:pt x="525002" y="651262"/>
                </a:cubicBezTo>
                <a:cubicBezTo>
                  <a:pt x="521059" y="655173"/>
                  <a:pt x="515324" y="657663"/>
                  <a:pt x="509588" y="657663"/>
                </a:cubicBezTo>
                <a:cubicBezTo>
                  <a:pt x="503494" y="657663"/>
                  <a:pt x="497759" y="655173"/>
                  <a:pt x="493816" y="651262"/>
                </a:cubicBezTo>
                <a:cubicBezTo>
                  <a:pt x="489873" y="646995"/>
                  <a:pt x="487363" y="641661"/>
                  <a:pt x="487363" y="635615"/>
                </a:cubicBezTo>
                <a:cubicBezTo>
                  <a:pt x="487363" y="629926"/>
                  <a:pt x="489873" y="624236"/>
                  <a:pt x="493816" y="619969"/>
                </a:cubicBezTo>
                <a:cubicBezTo>
                  <a:pt x="497759" y="615702"/>
                  <a:pt x="503494" y="613568"/>
                  <a:pt x="509588" y="613568"/>
                </a:cubicBezTo>
                <a:close/>
                <a:moveTo>
                  <a:pt x="511833" y="503279"/>
                </a:moveTo>
                <a:cubicBezTo>
                  <a:pt x="440581" y="503279"/>
                  <a:pt x="382644" y="561576"/>
                  <a:pt x="382644" y="633188"/>
                </a:cubicBezTo>
                <a:cubicBezTo>
                  <a:pt x="382644" y="704439"/>
                  <a:pt x="440581" y="763096"/>
                  <a:pt x="511833" y="763096"/>
                </a:cubicBezTo>
                <a:cubicBezTo>
                  <a:pt x="583445" y="763096"/>
                  <a:pt x="641741" y="704439"/>
                  <a:pt x="641741" y="633188"/>
                </a:cubicBezTo>
                <a:cubicBezTo>
                  <a:pt x="641741" y="605478"/>
                  <a:pt x="632745" y="579929"/>
                  <a:pt x="617991" y="558697"/>
                </a:cubicBezTo>
                <a:lnTo>
                  <a:pt x="578407" y="598281"/>
                </a:lnTo>
                <a:cubicBezTo>
                  <a:pt x="574088" y="602600"/>
                  <a:pt x="568331" y="604759"/>
                  <a:pt x="562573" y="604759"/>
                </a:cubicBezTo>
                <a:cubicBezTo>
                  <a:pt x="556815" y="604759"/>
                  <a:pt x="551417" y="602600"/>
                  <a:pt x="546739" y="598281"/>
                </a:cubicBezTo>
                <a:cubicBezTo>
                  <a:pt x="538103" y="589645"/>
                  <a:pt x="538103" y="575251"/>
                  <a:pt x="546739" y="566614"/>
                </a:cubicBezTo>
                <a:lnTo>
                  <a:pt x="586683" y="527030"/>
                </a:lnTo>
                <a:cubicBezTo>
                  <a:pt x="565452" y="512276"/>
                  <a:pt x="539542" y="503279"/>
                  <a:pt x="511833" y="503279"/>
                </a:cubicBezTo>
                <a:close/>
                <a:moveTo>
                  <a:pt x="310177" y="407770"/>
                </a:moveTo>
                <a:cubicBezTo>
                  <a:pt x="315924" y="407770"/>
                  <a:pt x="321672" y="409934"/>
                  <a:pt x="325982" y="414264"/>
                </a:cubicBezTo>
                <a:cubicBezTo>
                  <a:pt x="334604" y="423284"/>
                  <a:pt x="334604" y="437355"/>
                  <a:pt x="325982" y="446014"/>
                </a:cubicBezTo>
                <a:lnTo>
                  <a:pt x="325982" y="446375"/>
                </a:lnTo>
                <a:cubicBezTo>
                  <a:pt x="321672" y="450704"/>
                  <a:pt x="315565" y="452869"/>
                  <a:pt x="310177" y="452869"/>
                </a:cubicBezTo>
                <a:cubicBezTo>
                  <a:pt x="304429" y="452869"/>
                  <a:pt x="298682" y="450704"/>
                  <a:pt x="294012" y="446375"/>
                </a:cubicBezTo>
                <a:cubicBezTo>
                  <a:pt x="285750" y="437716"/>
                  <a:pt x="285750" y="423284"/>
                  <a:pt x="294012" y="414625"/>
                </a:cubicBezTo>
                <a:lnTo>
                  <a:pt x="294371" y="414264"/>
                </a:lnTo>
                <a:cubicBezTo>
                  <a:pt x="298682" y="409934"/>
                  <a:pt x="304429" y="407770"/>
                  <a:pt x="310177" y="407770"/>
                </a:cubicBezTo>
                <a:close/>
                <a:moveTo>
                  <a:pt x="999799" y="176890"/>
                </a:moveTo>
                <a:lnTo>
                  <a:pt x="877447" y="299241"/>
                </a:lnTo>
                <a:lnTo>
                  <a:pt x="814472" y="362216"/>
                </a:lnTo>
                <a:lnTo>
                  <a:pt x="950498" y="362216"/>
                </a:lnTo>
                <a:lnTo>
                  <a:pt x="1093001" y="219713"/>
                </a:lnTo>
                <a:cubicBezTo>
                  <a:pt x="1103797" y="208917"/>
                  <a:pt x="1099839" y="195962"/>
                  <a:pt x="1098039" y="192364"/>
                </a:cubicBezTo>
                <a:cubicBezTo>
                  <a:pt x="1096960" y="188765"/>
                  <a:pt x="1090842" y="176890"/>
                  <a:pt x="1075368" y="176890"/>
                </a:cubicBezTo>
                <a:close/>
                <a:moveTo>
                  <a:pt x="444862" y="121443"/>
                </a:moveTo>
                <a:lnTo>
                  <a:pt x="579942" y="121443"/>
                </a:lnTo>
                <a:cubicBezTo>
                  <a:pt x="603356" y="121443"/>
                  <a:pt x="622447" y="140521"/>
                  <a:pt x="622447" y="163918"/>
                </a:cubicBezTo>
                <a:lnTo>
                  <a:pt x="622447" y="220792"/>
                </a:lnTo>
                <a:cubicBezTo>
                  <a:pt x="633614" y="223671"/>
                  <a:pt x="644781" y="227271"/>
                  <a:pt x="655947" y="230870"/>
                </a:cubicBezTo>
                <a:cubicBezTo>
                  <a:pt x="667474" y="235190"/>
                  <a:pt x="673598" y="247789"/>
                  <a:pt x="669275" y="259667"/>
                </a:cubicBezTo>
                <a:cubicBezTo>
                  <a:pt x="665313" y="271186"/>
                  <a:pt x="652345" y="277305"/>
                  <a:pt x="640818" y="273346"/>
                </a:cubicBezTo>
                <a:cubicBezTo>
                  <a:pt x="630372" y="269386"/>
                  <a:pt x="619926" y="266147"/>
                  <a:pt x="609120" y="263627"/>
                </a:cubicBezTo>
                <a:cubicBezTo>
                  <a:pt x="590749" y="258587"/>
                  <a:pt x="577421" y="241669"/>
                  <a:pt x="577421" y="222591"/>
                </a:cubicBezTo>
                <a:lnTo>
                  <a:pt x="577421" y="166438"/>
                </a:lnTo>
                <a:lnTo>
                  <a:pt x="447384" y="166438"/>
                </a:lnTo>
                <a:lnTo>
                  <a:pt x="447384" y="222591"/>
                </a:lnTo>
                <a:cubicBezTo>
                  <a:pt x="447384" y="242029"/>
                  <a:pt x="434416" y="258587"/>
                  <a:pt x="415685" y="263627"/>
                </a:cubicBezTo>
                <a:cubicBezTo>
                  <a:pt x="381825" y="272266"/>
                  <a:pt x="349406" y="285944"/>
                  <a:pt x="319148" y="303942"/>
                </a:cubicBezTo>
                <a:cubicBezTo>
                  <a:pt x="302578" y="313301"/>
                  <a:pt x="281686" y="310782"/>
                  <a:pt x="267998" y="297103"/>
                </a:cubicBezTo>
                <a:lnTo>
                  <a:pt x="228014" y="257148"/>
                </a:lnTo>
                <a:lnTo>
                  <a:pt x="135440" y="349297"/>
                </a:lnTo>
                <a:lnTo>
                  <a:pt x="175783" y="389613"/>
                </a:lnTo>
                <a:cubicBezTo>
                  <a:pt x="189472" y="402931"/>
                  <a:pt x="191993" y="424169"/>
                  <a:pt x="182627" y="440727"/>
                </a:cubicBezTo>
                <a:cubicBezTo>
                  <a:pt x="164617" y="470964"/>
                  <a:pt x="151289" y="503360"/>
                  <a:pt x="142644" y="537196"/>
                </a:cubicBezTo>
                <a:cubicBezTo>
                  <a:pt x="137601" y="555914"/>
                  <a:pt x="121031" y="568513"/>
                  <a:pt x="101580" y="568513"/>
                </a:cubicBezTo>
                <a:lnTo>
                  <a:pt x="44666" y="568513"/>
                </a:lnTo>
                <a:lnTo>
                  <a:pt x="44666" y="699178"/>
                </a:lnTo>
                <a:lnTo>
                  <a:pt x="101580" y="699178"/>
                </a:lnTo>
                <a:cubicBezTo>
                  <a:pt x="121031" y="699178"/>
                  <a:pt x="137961" y="712137"/>
                  <a:pt x="142644" y="730495"/>
                </a:cubicBezTo>
                <a:cubicBezTo>
                  <a:pt x="151289" y="764331"/>
                  <a:pt x="164977" y="796727"/>
                  <a:pt x="182627" y="826964"/>
                </a:cubicBezTo>
                <a:cubicBezTo>
                  <a:pt x="191993" y="843522"/>
                  <a:pt x="189832" y="864400"/>
                  <a:pt x="175783" y="878078"/>
                </a:cubicBezTo>
                <a:lnTo>
                  <a:pt x="135440" y="918394"/>
                </a:lnTo>
                <a:lnTo>
                  <a:pt x="228014" y="1010903"/>
                </a:lnTo>
                <a:lnTo>
                  <a:pt x="268358" y="970228"/>
                </a:lnTo>
                <a:cubicBezTo>
                  <a:pt x="282046" y="956910"/>
                  <a:pt x="302938" y="954030"/>
                  <a:pt x="319508" y="963749"/>
                </a:cubicBezTo>
                <a:cubicBezTo>
                  <a:pt x="349406" y="981387"/>
                  <a:pt x="382185" y="994705"/>
                  <a:pt x="415685" y="1003704"/>
                </a:cubicBezTo>
                <a:cubicBezTo>
                  <a:pt x="434416" y="1008744"/>
                  <a:pt x="447384" y="1025302"/>
                  <a:pt x="447384" y="1044380"/>
                </a:cubicBezTo>
                <a:lnTo>
                  <a:pt x="447384" y="1101613"/>
                </a:lnTo>
                <a:lnTo>
                  <a:pt x="577781" y="1101613"/>
                </a:lnTo>
                <a:lnTo>
                  <a:pt x="577781" y="1044740"/>
                </a:lnTo>
                <a:cubicBezTo>
                  <a:pt x="577781" y="1025662"/>
                  <a:pt x="590749" y="1008744"/>
                  <a:pt x="609120" y="1003704"/>
                </a:cubicBezTo>
                <a:cubicBezTo>
                  <a:pt x="642980" y="995065"/>
                  <a:pt x="675399" y="981387"/>
                  <a:pt x="705657" y="964109"/>
                </a:cubicBezTo>
                <a:cubicBezTo>
                  <a:pt x="722226" y="954390"/>
                  <a:pt x="743119" y="956910"/>
                  <a:pt x="756807" y="970588"/>
                </a:cubicBezTo>
                <a:lnTo>
                  <a:pt x="797150" y="1010903"/>
                </a:lnTo>
                <a:lnTo>
                  <a:pt x="889365" y="918394"/>
                </a:lnTo>
                <a:lnTo>
                  <a:pt x="849381" y="878438"/>
                </a:lnTo>
                <a:cubicBezTo>
                  <a:pt x="835693" y="864760"/>
                  <a:pt x="833172" y="843882"/>
                  <a:pt x="842897" y="827324"/>
                </a:cubicBezTo>
                <a:cubicBezTo>
                  <a:pt x="860548" y="797087"/>
                  <a:pt x="873876" y="764691"/>
                  <a:pt x="882881" y="730495"/>
                </a:cubicBezTo>
                <a:cubicBezTo>
                  <a:pt x="887564" y="712137"/>
                  <a:pt x="904494" y="699178"/>
                  <a:pt x="923945" y="699178"/>
                </a:cubicBezTo>
                <a:lnTo>
                  <a:pt x="980138" y="699178"/>
                </a:lnTo>
                <a:lnTo>
                  <a:pt x="980138" y="568513"/>
                </a:lnTo>
                <a:lnTo>
                  <a:pt x="923945" y="568513"/>
                </a:lnTo>
                <a:cubicBezTo>
                  <a:pt x="904494" y="568513"/>
                  <a:pt x="887924" y="555914"/>
                  <a:pt x="882881" y="537196"/>
                </a:cubicBezTo>
                <a:cubicBezTo>
                  <a:pt x="879999" y="526037"/>
                  <a:pt x="876757" y="515239"/>
                  <a:pt x="873155" y="504800"/>
                </a:cubicBezTo>
                <a:cubicBezTo>
                  <a:pt x="868833" y="493281"/>
                  <a:pt x="874956" y="480323"/>
                  <a:pt x="886483" y="476363"/>
                </a:cubicBezTo>
                <a:cubicBezTo>
                  <a:pt x="898370" y="472043"/>
                  <a:pt x="910978" y="478163"/>
                  <a:pt x="915300" y="489681"/>
                </a:cubicBezTo>
                <a:cubicBezTo>
                  <a:pt x="919263" y="500840"/>
                  <a:pt x="922865" y="512359"/>
                  <a:pt x="925746" y="523878"/>
                </a:cubicBezTo>
                <a:lnTo>
                  <a:pt x="982660" y="523878"/>
                </a:lnTo>
                <a:cubicBezTo>
                  <a:pt x="1006074" y="523878"/>
                  <a:pt x="1025165" y="542955"/>
                  <a:pt x="1025165" y="565993"/>
                </a:cubicBezTo>
                <a:lnTo>
                  <a:pt x="1025165" y="701698"/>
                </a:lnTo>
                <a:cubicBezTo>
                  <a:pt x="1025165" y="724736"/>
                  <a:pt x="1006074" y="743813"/>
                  <a:pt x="982660" y="743813"/>
                </a:cubicBezTo>
                <a:lnTo>
                  <a:pt x="925746" y="743813"/>
                </a:lnTo>
                <a:cubicBezTo>
                  <a:pt x="916021" y="780529"/>
                  <a:pt x="901252" y="815445"/>
                  <a:pt x="882521" y="848202"/>
                </a:cubicBezTo>
                <a:lnTo>
                  <a:pt x="922865" y="888517"/>
                </a:lnTo>
                <a:cubicBezTo>
                  <a:pt x="939074" y="905075"/>
                  <a:pt x="939074" y="931712"/>
                  <a:pt x="922865" y="948271"/>
                </a:cubicBezTo>
                <a:lnTo>
                  <a:pt x="827048" y="1044020"/>
                </a:lnTo>
                <a:cubicBezTo>
                  <a:pt x="810478" y="1060578"/>
                  <a:pt x="783462" y="1060578"/>
                  <a:pt x="766893" y="1044020"/>
                </a:cubicBezTo>
                <a:lnTo>
                  <a:pt x="726549" y="1003704"/>
                </a:lnTo>
                <a:cubicBezTo>
                  <a:pt x="693770" y="1022422"/>
                  <a:pt x="658829" y="1036821"/>
                  <a:pt x="622447" y="1046539"/>
                </a:cubicBezTo>
                <a:lnTo>
                  <a:pt x="622447" y="1104133"/>
                </a:lnTo>
                <a:cubicBezTo>
                  <a:pt x="622447" y="1127530"/>
                  <a:pt x="603356" y="1146608"/>
                  <a:pt x="579942" y="1146608"/>
                </a:cubicBezTo>
                <a:lnTo>
                  <a:pt x="444862" y="1146608"/>
                </a:lnTo>
                <a:cubicBezTo>
                  <a:pt x="421448" y="1146608"/>
                  <a:pt x="402357" y="1127530"/>
                  <a:pt x="402357" y="1104133"/>
                </a:cubicBezTo>
                <a:lnTo>
                  <a:pt x="402357" y="1046539"/>
                </a:lnTo>
                <a:cubicBezTo>
                  <a:pt x="365976" y="1036821"/>
                  <a:pt x="331035" y="1022422"/>
                  <a:pt x="298616" y="1003344"/>
                </a:cubicBezTo>
                <a:lnTo>
                  <a:pt x="257552" y="1044020"/>
                </a:lnTo>
                <a:cubicBezTo>
                  <a:pt x="241342" y="1060578"/>
                  <a:pt x="214326" y="1060578"/>
                  <a:pt x="197756" y="1044020"/>
                </a:cubicBezTo>
                <a:lnTo>
                  <a:pt x="101940" y="948271"/>
                </a:lnTo>
                <a:cubicBezTo>
                  <a:pt x="85730" y="931712"/>
                  <a:pt x="85730" y="905075"/>
                  <a:pt x="101940" y="888517"/>
                </a:cubicBezTo>
                <a:lnTo>
                  <a:pt x="143004" y="847842"/>
                </a:lnTo>
                <a:cubicBezTo>
                  <a:pt x="123913" y="815085"/>
                  <a:pt x="109504" y="780169"/>
                  <a:pt x="99779" y="743813"/>
                </a:cubicBezTo>
                <a:lnTo>
                  <a:pt x="42145" y="743813"/>
                </a:lnTo>
                <a:cubicBezTo>
                  <a:pt x="19091" y="743813"/>
                  <a:pt x="0" y="724736"/>
                  <a:pt x="0" y="701698"/>
                </a:cubicBezTo>
                <a:lnTo>
                  <a:pt x="0" y="565993"/>
                </a:lnTo>
                <a:cubicBezTo>
                  <a:pt x="0" y="542955"/>
                  <a:pt x="19091" y="523878"/>
                  <a:pt x="42145" y="523878"/>
                </a:cubicBezTo>
                <a:lnTo>
                  <a:pt x="99779" y="523878"/>
                </a:lnTo>
                <a:cubicBezTo>
                  <a:pt x="109144" y="487522"/>
                  <a:pt x="123913" y="452606"/>
                  <a:pt x="142644" y="419849"/>
                </a:cubicBezTo>
                <a:lnTo>
                  <a:pt x="101940" y="379174"/>
                </a:lnTo>
                <a:cubicBezTo>
                  <a:pt x="85730" y="362616"/>
                  <a:pt x="85730" y="335979"/>
                  <a:pt x="101940" y="319421"/>
                </a:cubicBezTo>
                <a:lnTo>
                  <a:pt x="197756" y="223671"/>
                </a:lnTo>
                <a:cubicBezTo>
                  <a:pt x="214326" y="207113"/>
                  <a:pt x="241342" y="207113"/>
                  <a:pt x="257552" y="223671"/>
                </a:cubicBezTo>
                <a:lnTo>
                  <a:pt x="298256" y="264347"/>
                </a:lnTo>
                <a:cubicBezTo>
                  <a:pt x="331035" y="245269"/>
                  <a:pt x="365976" y="230511"/>
                  <a:pt x="402357" y="220792"/>
                </a:cubicBezTo>
                <a:lnTo>
                  <a:pt x="402357" y="163918"/>
                </a:lnTo>
                <a:cubicBezTo>
                  <a:pt x="402357" y="140521"/>
                  <a:pt x="421448" y="121443"/>
                  <a:pt x="444862" y="121443"/>
                </a:cubicBezTo>
                <a:close/>
                <a:moveTo>
                  <a:pt x="941862" y="44823"/>
                </a:moveTo>
                <a:cubicBezTo>
                  <a:pt x="936914" y="45003"/>
                  <a:pt x="931066" y="46802"/>
                  <a:pt x="925668" y="52380"/>
                </a:cubicBezTo>
                <a:lnTo>
                  <a:pt x="782805" y="194883"/>
                </a:lnTo>
                <a:lnTo>
                  <a:pt x="782805" y="330548"/>
                </a:lnTo>
                <a:lnTo>
                  <a:pt x="845780" y="267574"/>
                </a:lnTo>
                <a:lnTo>
                  <a:pt x="968131" y="145222"/>
                </a:lnTo>
                <a:lnTo>
                  <a:pt x="968131" y="70013"/>
                </a:lnTo>
                <a:cubicBezTo>
                  <a:pt x="968131" y="54539"/>
                  <a:pt x="956256" y="48421"/>
                  <a:pt x="952657" y="46982"/>
                </a:cubicBezTo>
                <a:cubicBezTo>
                  <a:pt x="950858" y="46082"/>
                  <a:pt x="946810" y="44643"/>
                  <a:pt x="941862" y="44823"/>
                </a:cubicBezTo>
                <a:close/>
                <a:moveTo>
                  <a:pt x="929672" y="1280"/>
                </a:moveTo>
                <a:cubicBezTo>
                  <a:pt x="942761" y="-1329"/>
                  <a:pt x="956616" y="21"/>
                  <a:pt x="969930" y="5598"/>
                </a:cubicBezTo>
                <a:cubicBezTo>
                  <a:pt x="996200" y="16394"/>
                  <a:pt x="1012753" y="41224"/>
                  <a:pt x="1012753" y="69653"/>
                </a:cubicBezTo>
                <a:lnTo>
                  <a:pt x="1013113" y="132268"/>
                </a:lnTo>
                <a:lnTo>
                  <a:pt x="1075368" y="132268"/>
                </a:lnTo>
                <a:cubicBezTo>
                  <a:pt x="1104157" y="132268"/>
                  <a:pt x="1128627" y="148821"/>
                  <a:pt x="1139783" y="175450"/>
                </a:cubicBezTo>
                <a:cubicBezTo>
                  <a:pt x="1150578" y="201720"/>
                  <a:pt x="1144821" y="230868"/>
                  <a:pt x="1124669" y="251380"/>
                </a:cubicBezTo>
                <a:lnTo>
                  <a:pt x="975328" y="400720"/>
                </a:lnTo>
                <a:cubicBezTo>
                  <a:pt x="971370" y="405039"/>
                  <a:pt x="965612" y="407198"/>
                  <a:pt x="959854" y="407198"/>
                </a:cubicBezTo>
                <a:lnTo>
                  <a:pt x="769490" y="407198"/>
                </a:lnTo>
                <a:lnTo>
                  <a:pt x="745380" y="431308"/>
                </a:lnTo>
                <a:cubicBezTo>
                  <a:pt x="789282" y="481688"/>
                  <a:pt x="814832" y="544303"/>
                  <a:pt x="819870" y="610516"/>
                </a:cubicBezTo>
                <a:lnTo>
                  <a:pt x="845780" y="610516"/>
                </a:lnTo>
                <a:cubicBezTo>
                  <a:pt x="858375" y="610516"/>
                  <a:pt x="868451" y="620593"/>
                  <a:pt x="868451" y="633188"/>
                </a:cubicBezTo>
                <a:cubicBezTo>
                  <a:pt x="868451" y="645423"/>
                  <a:pt x="858375" y="655499"/>
                  <a:pt x="845780" y="655499"/>
                </a:cubicBezTo>
                <a:lnTo>
                  <a:pt x="819870" y="655499"/>
                </a:lnTo>
                <a:cubicBezTo>
                  <a:pt x="814472" y="729629"/>
                  <a:pt x="783165" y="798362"/>
                  <a:pt x="730266" y="851261"/>
                </a:cubicBezTo>
                <a:cubicBezTo>
                  <a:pt x="677367" y="904519"/>
                  <a:pt x="608275" y="935827"/>
                  <a:pt x="534144" y="941225"/>
                </a:cubicBezTo>
                <a:lnTo>
                  <a:pt x="534144" y="967134"/>
                </a:lnTo>
                <a:cubicBezTo>
                  <a:pt x="534144" y="979369"/>
                  <a:pt x="524068" y="989445"/>
                  <a:pt x="511833" y="989445"/>
                </a:cubicBezTo>
                <a:cubicBezTo>
                  <a:pt x="499598" y="989445"/>
                  <a:pt x="489882" y="979369"/>
                  <a:pt x="489882" y="967134"/>
                </a:cubicBezTo>
                <a:lnTo>
                  <a:pt x="489882" y="941225"/>
                </a:lnTo>
                <a:cubicBezTo>
                  <a:pt x="416111" y="935827"/>
                  <a:pt x="347018" y="904519"/>
                  <a:pt x="293760" y="851261"/>
                </a:cubicBezTo>
                <a:cubicBezTo>
                  <a:pt x="240501" y="797642"/>
                  <a:pt x="209913" y="727830"/>
                  <a:pt x="204515" y="655499"/>
                </a:cubicBezTo>
                <a:lnTo>
                  <a:pt x="178246" y="655499"/>
                </a:lnTo>
                <a:cubicBezTo>
                  <a:pt x="166011" y="655499"/>
                  <a:pt x="155575" y="645423"/>
                  <a:pt x="155575" y="633188"/>
                </a:cubicBezTo>
                <a:cubicBezTo>
                  <a:pt x="155575" y="620593"/>
                  <a:pt x="166011" y="610516"/>
                  <a:pt x="178246" y="610516"/>
                </a:cubicBezTo>
                <a:lnTo>
                  <a:pt x="204515" y="610516"/>
                </a:lnTo>
                <a:cubicBezTo>
                  <a:pt x="207034" y="573451"/>
                  <a:pt x="216750" y="536026"/>
                  <a:pt x="233304" y="500760"/>
                </a:cubicBezTo>
                <a:cubicBezTo>
                  <a:pt x="238702" y="489605"/>
                  <a:pt x="252016" y="484927"/>
                  <a:pt x="263172" y="489965"/>
                </a:cubicBezTo>
                <a:cubicBezTo>
                  <a:pt x="274327" y="495362"/>
                  <a:pt x="279006" y="508677"/>
                  <a:pt x="273608" y="519833"/>
                </a:cubicBezTo>
                <a:cubicBezTo>
                  <a:pt x="259933" y="548981"/>
                  <a:pt x="252016" y="579569"/>
                  <a:pt x="249137" y="610516"/>
                </a:cubicBezTo>
                <a:lnTo>
                  <a:pt x="269289" y="610516"/>
                </a:lnTo>
                <a:cubicBezTo>
                  <a:pt x="281525" y="610516"/>
                  <a:pt x="291601" y="620593"/>
                  <a:pt x="291601" y="633188"/>
                </a:cubicBezTo>
                <a:cubicBezTo>
                  <a:pt x="291601" y="645423"/>
                  <a:pt x="281525" y="655499"/>
                  <a:pt x="269289" y="655499"/>
                </a:cubicBezTo>
                <a:lnTo>
                  <a:pt x="249497" y="655499"/>
                </a:lnTo>
                <a:cubicBezTo>
                  <a:pt x="254535" y="716315"/>
                  <a:pt x="280805" y="774611"/>
                  <a:pt x="325787" y="819593"/>
                </a:cubicBezTo>
                <a:cubicBezTo>
                  <a:pt x="371489" y="865655"/>
                  <a:pt x="429785" y="890845"/>
                  <a:pt x="489882" y="895883"/>
                </a:cubicBezTo>
                <a:lnTo>
                  <a:pt x="489882" y="876091"/>
                </a:lnTo>
                <a:cubicBezTo>
                  <a:pt x="489882" y="863856"/>
                  <a:pt x="499598" y="853780"/>
                  <a:pt x="511833" y="853780"/>
                </a:cubicBezTo>
                <a:cubicBezTo>
                  <a:pt x="524068" y="853780"/>
                  <a:pt x="534144" y="863856"/>
                  <a:pt x="534144" y="876091"/>
                </a:cubicBezTo>
                <a:lnTo>
                  <a:pt x="534144" y="895883"/>
                </a:lnTo>
                <a:cubicBezTo>
                  <a:pt x="594240" y="890845"/>
                  <a:pt x="652897" y="865655"/>
                  <a:pt x="698599" y="819593"/>
                </a:cubicBezTo>
                <a:cubicBezTo>
                  <a:pt x="744300" y="773892"/>
                  <a:pt x="769850" y="715235"/>
                  <a:pt x="774888" y="655499"/>
                </a:cubicBezTo>
                <a:lnTo>
                  <a:pt x="755096" y="655499"/>
                </a:lnTo>
                <a:cubicBezTo>
                  <a:pt x="742861" y="655499"/>
                  <a:pt x="732785" y="645423"/>
                  <a:pt x="732785" y="633188"/>
                </a:cubicBezTo>
                <a:cubicBezTo>
                  <a:pt x="732785" y="620593"/>
                  <a:pt x="742861" y="610516"/>
                  <a:pt x="755096" y="610516"/>
                </a:cubicBezTo>
                <a:lnTo>
                  <a:pt x="774888" y="610516"/>
                </a:lnTo>
                <a:cubicBezTo>
                  <a:pt x="770210" y="557618"/>
                  <a:pt x="750058" y="505798"/>
                  <a:pt x="713713" y="462975"/>
                </a:cubicBezTo>
                <a:lnTo>
                  <a:pt x="650018" y="526670"/>
                </a:lnTo>
                <a:cubicBezTo>
                  <a:pt x="672689" y="556178"/>
                  <a:pt x="686364" y="593243"/>
                  <a:pt x="686364" y="633188"/>
                </a:cubicBezTo>
                <a:cubicBezTo>
                  <a:pt x="686364" y="729269"/>
                  <a:pt x="608275" y="807358"/>
                  <a:pt x="511833" y="807358"/>
                </a:cubicBezTo>
                <a:cubicBezTo>
                  <a:pt x="416111" y="807358"/>
                  <a:pt x="337662" y="729269"/>
                  <a:pt x="337662" y="633188"/>
                </a:cubicBezTo>
                <a:cubicBezTo>
                  <a:pt x="337662" y="537106"/>
                  <a:pt x="416111" y="458657"/>
                  <a:pt x="511833" y="458657"/>
                </a:cubicBezTo>
                <a:cubicBezTo>
                  <a:pt x="552137" y="458657"/>
                  <a:pt x="588842" y="472332"/>
                  <a:pt x="618351" y="495003"/>
                </a:cubicBezTo>
                <a:lnTo>
                  <a:pt x="682045" y="431308"/>
                </a:lnTo>
                <a:cubicBezTo>
                  <a:pt x="639582" y="395322"/>
                  <a:pt x="587763" y="374451"/>
                  <a:pt x="534144" y="370133"/>
                </a:cubicBezTo>
                <a:lnTo>
                  <a:pt x="534144" y="389925"/>
                </a:lnTo>
                <a:cubicBezTo>
                  <a:pt x="534144" y="402160"/>
                  <a:pt x="524068" y="412236"/>
                  <a:pt x="511833" y="412236"/>
                </a:cubicBezTo>
                <a:cubicBezTo>
                  <a:pt x="499598" y="412236"/>
                  <a:pt x="489882" y="402160"/>
                  <a:pt x="489882" y="389925"/>
                </a:cubicBezTo>
                <a:lnTo>
                  <a:pt x="489882" y="370133"/>
                </a:lnTo>
                <a:cubicBezTo>
                  <a:pt x="457854" y="372652"/>
                  <a:pt x="425467" y="381288"/>
                  <a:pt x="395239" y="396042"/>
                </a:cubicBezTo>
                <a:cubicBezTo>
                  <a:pt x="384443" y="401800"/>
                  <a:pt x="370769" y="397122"/>
                  <a:pt x="365371" y="385966"/>
                </a:cubicBezTo>
                <a:cubicBezTo>
                  <a:pt x="359973" y="375171"/>
                  <a:pt x="364651" y="361496"/>
                  <a:pt x="375447" y="356098"/>
                </a:cubicBezTo>
                <a:cubicBezTo>
                  <a:pt x="412152" y="338105"/>
                  <a:pt x="451017" y="328029"/>
                  <a:pt x="489882" y="325151"/>
                </a:cubicBezTo>
                <a:lnTo>
                  <a:pt x="489882" y="298881"/>
                </a:lnTo>
                <a:cubicBezTo>
                  <a:pt x="489882" y="286646"/>
                  <a:pt x="499598" y="276570"/>
                  <a:pt x="511833" y="276570"/>
                </a:cubicBezTo>
                <a:cubicBezTo>
                  <a:pt x="524068" y="276570"/>
                  <a:pt x="534144" y="286646"/>
                  <a:pt x="534144" y="298881"/>
                </a:cubicBezTo>
                <a:lnTo>
                  <a:pt x="534144" y="325151"/>
                </a:lnTo>
                <a:cubicBezTo>
                  <a:pt x="599278" y="329829"/>
                  <a:pt x="662613" y="355019"/>
                  <a:pt x="713713" y="399641"/>
                </a:cubicBezTo>
                <a:lnTo>
                  <a:pt x="738183" y="375530"/>
                </a:lnTo>
                <a:lnTo>
                  <a:pt x="738183" y="185526"/>
                </a:lnTo>
                <a:cubicBezTo>
                  <a:pt x="738183" y="179409"/>
                  <a:pt x="740342" y="173651"/>
                  <a:pt x="744660" y="169693"/>
                </a:cubicBezTo>
                <a:lnTo>
                  <a:pt x="894001" y="20712"/>
                </a:lnTo>
                <a:cubicBezTo>
                  <a:pt x="904257" y="10456"/>
                  <a:pt x="916582" y="3889"/>
                  <a:pt x="929672" y="12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38DDE14-45CB-F44B-ABFE-48CD8C29C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27366" y="1604438"/>
            <a:ext cx="675890" cy="451422"/>
          </a:xfrm>
          <a:custGeom>
            <a:avLst/>
            <a:gdLst>
              <a:gd name="connsiteX0" fmla="*/ 1048678 w 1145117"/>
              <a:gd name="connsiteY0" fmla="*/ 645265 h 764815"/>
              <a:gd name="connsiteX1" fmla="*/ 1064235 w 1145117"/>
              <a:gd name="connsiteY1" fmla="*/ 651889 h 764815"/>
              <a:gd name="connsiteX2" fmla="*/ 1063878 w 1145117"/>
              <a:gd name="connsiteY2" fmla="*/ 683400 h 764815"/>
              <a:gd name="connsiteX3" fmla="*/ 1048187 w 1145117"/>
              <a:gd name="connsiteY3" fmla="*/ 690204 h 764815"/>
              <a:gd name="connsiteX4" fmla="*/ 1032496 w 1145117"/>
              <a:gd name="connsiteY4" fmla="*/ 683758 h 764815"/>
              <a:gd name="connsiteX5" fmla="*/ 1032496 w 1145117"/>
              <a:gd name="connsiteY5" fmla="*/ 652247 h 764815"/>
              <a:gd name="connsiteX6" fmla="*/ 1032853 w 1145117"/>
              <a:gd name="connsiteY6" fmla="*/ 651531 h 764815"/>
              <a:gd name="connsiteX7" fmla="*/ 1048678 w 1145117"/>
              <a:gd name="connsiteY7" fmla="*/ 645265 h 764815"/>
              <a:gd name="connsiteX8" fmla="*/ 572411 w 1145117"/>
              <a:gd name="connsiteY8" fmla="*/ 533500 h 764815"/>
              <a:gd name="connsiteX9" fmla="*/ 541110 w 1145117"/>
              <a:gd name="connsiteY9" fmla="*/ 564798 h 764815"/>
              <a:gd name="connsiteX10" fmla="*/ 572411 w 1145117"/>
              <a:gd name="connsiteY10" fmla="*/ 596096 h 764815"/>
              <a:gd name="connsiteX11" fmla="*/ 603711 w 1145117"/>
              <a:gd name="connsiteY11" fmla="*/ 564798 h 764815"/>
              <a:gd name="connsiteX12" fmla="*/ 572411 w 1145117"/>
              <a:gd name="connsiteY12" fmla="*/ 533500 h 764815"/>
              <a:gd name="connsiteX13" fmla="*/ 274872 w 1145117"/>
              <a:gd name="connsiteY13" fmla="*/ 259016 h 764815"/>
              <a:gd name="connsiteX14" fmla="*/ 44613 w 1145117"/>
              <a:gd name="connsiteY14" fmla="*/ 489611 h 764815"/>
              <a:gd name="connsiteX15" fmla="*/ 82390 w 1145117"/>
              <a:gd name="connsiteY15" fmla="*/ 616241 h 764815"/>
              <a:gd name="connsiteX16" fmla="*/ 212630 w 1145117"/>
              <a:gd name="connsiteY16" fmla="*/ 486014 h 764815"/>
              <a:gd name="connsiteX17" fmla="*/ 228461 w 1145117"/>
              <a:gd name="connsiteY17" fmla="*/ 479539 h 764815"/>
              <a:gd name="connsiteX18" fmla="*/ 244291 w 1145117"/>
              <a:gd name="connsiteY18" fmla="*/ 486014 h 764815"/>
              <a:gd name="connsiteX19" fmla="*/ 290343 w 1145117"/>
              <a:gd name="connsiteY19" fmla="*/ 532061 h 764815"/>
              <a:gd name="connsiteX20" fmla="*/ 342151 w 1145117"/>
              <a:gd name="connsiteY20" fmla="*/ 480618 h 764815"/>
              <a:gd name="connsiteX21" fmla="*/ 325242 w 1145117"/>
              <a:gd name="connsiteY21" fmla="*/ 459033 h 764815"/>
              <a:gd name="connsiteX22" fmla="*/ 347908 w 1145117"/>
              <a:gd name="connsiteY22" fmla="*/ 436729 h 764815"/>
              <a:gd name="connsiteX23" fmla="*/ 395039 w 1145117"/>
              <a:gd name="connsiteY23" fmla="*/ 436729 h 764815"/>
              <a:gd name="connsiteX24" fmla="*/ 417345 w 1145117"/>
              <a:gd name="connsiteY24" fmla="*/ 459033 h 764815"/>
              <a:gd name="connsiteX25" fmla="*/ 417345 w 1145117"/>
              <a:gd name="connsiteY25" fmla="*/ 506519 h 764815"/>
              <a:gd name="connsiteX26" fmla="*/ 395039 w 1145117"/>
              <a:gd name="connsiteY26" fmla="*/ 528823 h 764815"/>
              <a:gd name="connsiteX27" fmla="*/ 373452 w 1145117"/>
              <a:gd name="connsiteY27" fmla="*/ 512275 h 764815"/>
              <a:gd name="connsiteX28" fmla="*/ 306173 w 1145117"/>
              <a:gd name="connsiteY28" fmla="*/ 579547 h 764815"/>
              <a:gd name="connsiteX29" fmla="*/ 274513 w 1145117"/>
              <a:gd name="connsiteY29" fmla="*/ 579547 h 764815"/>
              <a:gd name="connsiteX30" fmla="*/ 228461 w 1145117"/>
              <a:gd name="connsiteY30" fmla="*/ 533500 h 764815"/>
              <a:gd name="connsiteX31" fmla="*/ 110813 w 1145117"/>
              <a:gd name="connsiteY31" fmla="*/ 651136 h 764815"/>
              <a:gd name="connsiteX32" fmla="*/ 274872 w 1145117"/>
              <a:gd name="connsiteY32" fmla="*/ 719847 h 764815"/>
              <a:gd name="connsiteX33" fmla="*/ 505491 w 1145117"/>
              <a:gd name="connsiteY33" fmla="*/ 489611 h 764815"/>
              <a:gd name="connsiteX34" fmla="*/ 274872 w 1145117"/>
              <a:gd name="connsiteY34" fmla="*/ 259016 h 764815"/>
              <a:gd name="connsiteX35" fmla="*/ 526872 w 1145117"/>
              <a:gd name="connsiteY35" fmla="*/ 153987 h 764815"/>
              <a:gd name="connsiteX36" fmla="*/ 542519 w 1145117"/>
              <a:gd name="connsiteY36" fmla="*/ 160388 h 764815"/>
              <a:gd name="connsiteX37" fmla="*/ 548920 w 1145117"/>
              <a:gd name="connsiteY37" fmla="*/ 176034 h 764815"/>
              <a:gd name="connsiteX38" fmla="*/ 542519 w 1145117"/>
              <a:gd name="connsiteY38" fmla="*/ 191681 h 764815"/>
              <a:gd name="connsiteX39" fmla="*/ 526872 w 1145117"/>
              <a:gd name="connsiteY39" fmla="*/ 198081 h 764815"/>
              <a:gd name="connsiteX40" fmla="*/ 511226 w 1145117"/>
              <a:gd name="connsiteY40" fmla="*/ 191681 h 764815"/>
              <a:gd name="connsiteX41" fmla="*/ 504825 w 1145117"/>
              <a:gd name="connsiteY41" fmla="*/ 176034 h 764815"/>
              <a:gd name="connsiteX42" fmla="*/ 511226 w 1145117"/>
              <a:gd name="connsiteY42" fmla="*/ 160388 h 764815"/>
              <a:gd name="connsiteX43" fmla="*/ 526872 w 1145117"/>
              <a:gd name="connsiteY43" fmla="*/ 153987 h 764815"/>
              <a:gd name="connsiteX44" fmla="*/ 572770 w 1145117"/>
              <a:gd name="connsiteY44" fmla="*/ 44608 h 764815"/>
              <a:gd name="connsiteX45" fmla="*/ 534274 w 1145117"/>
              <a:gd name="connsiteY45" fmla="*/ 83461 h 764815"/>
              <a:gd name="connsiteX46" fmla="*/ 511968 w 1145117"/>
              <a:gd name="connsiteY46" fmla="*/ 105765 h 764815"/>
              <a:gd name="connsiteX47" fmla="*/ 304734 w 1145117"/>
              <a:gd name="connsiteY47" fmla="*/ 105765 h 764815"/>
              <a:gd name="connsiteX48" fmla="*/ 215509 w 1145117"/>
              <a:gd name="connsiteY48" fmla="*/ 154690 h 764815"/>
              <a:gd name="connsiteX49" fmla="*/ 161901 w 1145117"/>
              <a:gd name="connsiteY49" fmla="*/ 238510 h 764815"/>
              <a:gd name="connsiteX50" fmla="*/ 274872 w 1145117"/>
              <a:gd name="connsiteY50" fmla="*/ 214407 h 764815"/>
              <a:gd name="connsiteX51" fmla="*/ 505491 w 1145117"/>
              <a:gd name="connsiteY51" fmla="*/ 339238 h 764815"/>
              <a:gd name="connsiteX52" fmla="*/ 505491 w 1145117"/>
              <a:gd name="connsiteY52" fmla="*/ 252540 h 764815"/>
              <a:gd name="connsiteX53" fmla="*/ 527798 w 1145117"/>
              <a:gd name="connsiteY53" fmla="*/ 230236 h 764815"/>
              <a:gd name="connsiteX54" fmla="*/ 550104 w 1145117"/>
              <a:gd name="connsiteY54" fmla="*/ 252540 h 764815"/>
              <a:gd name="connsiteX55" fmla="*/ 550104 w 1145117"/>
              <a:gd name="connsiteY55" fmla="*/ 489611 h 764815"/>
              <a:gd name="connsiteX56" fmla="*/ 550104 w 1145117"/>
              <a:gd name="connsiteY56" fmla="*/ 492130 h 764815"/>
              <a:gd name="connsiteX57" fmla="*/ 572411 w 1145117"/>
              <a:gd name="connsiteY57" fmla="*/ 488892 h 764815"/>
              <a:gd name="connsiteX58" fmla="*/ 595077 w 1145117"/>
              <a:gd name="connsiteY58" fmla="*/ 492130 h 764815"/>
              <a:gd name="connsiteX59" fmla="*/ 595077 w 1145117"/>
              <a:gd name="connsiteY59" fmla="*/ 489611 h 764815"/>
              <a:gd name="connsiteX60" fmla="*/ 595077 w 1145117"/>
              <a:gd name="connsiteY60" fmla="*/ 176634 h 764815"/>
              <a:gd name="connsiteX61" fmla="*/ 617023 w 1145117"/>
              <a:gd name="connsiteY61" fmla="*/ 154330 h 764815"/>
              <a:gd name="connsiteX62" fmla="*/ 639689 w 1145117"/>
              <a:gd name="connsiteY62" fmla="*/ 176634 h 764815"/>
              <a:gd name="connsiteX63" fmla="*/ 639689 w 1145117"/>
              <a:gd name="connsiteY63" fmla="*/ 338879 h 764815"/>
              <a:gd name="connsiteX64" fmla="*/ 675308 w 1145117"/>
              <a:gd name="connsiteY64" fmla="*/ 294990 h 764815"/>
              <a:gd name="connsiteX65" fmla="*/ 982920 w 1145117"/>
              <a:gd name="connsiteY65" fmla="*/ 238510 h 764815"/>
              <a:gd name="connsiteX66" fmla="*/ 929313 w 1145117"/>
              <a:gd name="connsiteY66" fmla="*/ 154690 h 764815"/>
              <a:gd name="connsiteX67" fmla="*/ 840087 w 1145117"/>
              <a:gd name="connsiteY67" fmla="*/ 105765 h 764815"/>
              <a:gd name="connsiteX68" fmla="*/ 633573 w 1145117"/>
              <a:gd name="connsiteY68" fmla="*/ 105765 h 764815"/>
              <a:gd name="connsiteX69" fmla="*/ 611267 w 1145117"/>
              <a:gd name="connsiteY69" fmla="*/ 83461 h 764815"/>
              <a:gd name="connsiteX70" fmla="*/ 572770 w 1145117"/>
              <a:gd name="connsiteY70" fmla="*/ 44608 h 764815"/>
              <a:gd name="connsiteX71" fmla="*/ 572770 w 1145117"/>
              <a:gd name="connsiteY71" fmla="*/ 0 h 764815"/>
              <a:gd name="connsiteX72" fmla="*/ 653001 w 1145117"/>
              <a:gd name="connsiteY72" fmla="*/ 61156 h 764815"/>
              <a:gd name="connsiteX73" fmla="*/ 840087 w 1145117"/>
              <a:gd name="connsiteY73" fmla="*/ 61156 h 764815"/>
              <a:gd name="connsiteX74" fmla="*/ 967090 w 1145117"/>
              <a:gd name="connsiteY74" fmla="*/ 130587 h 764815"/>
              <a:gd name="connsiteX75" fmla="*/ 1099129 w 1145117"/>
              <a:gd name="connsiteY75" fmla="*/ 337440 h 764815"/>
              <a:gd name="connsiteX76" fmla="*/ 1102367 w 1145117"/>
              <a:gd name="connsiteY76" fmla="*/ 342476 h 764815"/>
              <a:gd name="connsiteX77" fmla="*/ 1105965 w 1145117"/>
              <a:gd name="connsiteY77" fmla="*/ 347513 h 764815"/>
              <a:gd name="connsiteX78" fmla="*/ 1107044 w 1145117"/>
              <a:gd name="connsiteY78" fmla="*/ 350031 h 764815"/>
              <a:gd name="connsiteX79" fmla="*/ 1142302 w 1145117"/>
              <a:gd name="connsiteY79" fmla="*/ 450040 h 764815"/>
              <a:gd name="connsiteX80" fmla="*/ 1113520 w 1145117"/>
              <a:gd name="connsiteY80" fmla="*/ 617680 h 764815"/>
              <a:gd name="connsiteX81" fmla="*/ 1083299 w 1145117"/>
              <a:gd name="connsiteY81" fmla="*/ 627033 h 764815"/>
              <a:gd name="connsiteX82" fmla="*/ 1073944 w 1145117"/>
              <a:gd name="connsiteY82" fmla="*/ 596815 h 764815"/>
              <a:gd name="connsiteX83" fmla="*/ 1067108 w 1145117"/>
              <a:gd name="connsiteY83" fmla="*/ 369817 h 764815"/>
              <a:gd name="connsiteX84" fmla="*/ 1062071 w 1145117"/>
              <a:gd name="connsiteY84" fmla="*/ 361902 h 764815"/>
              <a:gd name="connsiteX85" fmla="*/ 1032929 w 1145117"/>
              <a:gd name="connsiteY85" fmla="*/ 326647 h 764815"/>
              <a:gd name="connsiteX86" fmla="*/ 707328 w 1145117"/>
              <a:gd name="connsiteY86" fmla="*/ 326647 h 764815"/>
              <a:gd name="connsiteX87" fmla="*/ 675308 w 1145117"/>
              <a:gd name="connsiteY87" fmla="*/ 613003 h 764815"/>
              <a:gd name="connsiteX88" fmla="*/ 802670 w 1145117"/>
              <a:gd name="connsiteY88" fmla="*/ 486014 h 764815"/>
              <a:gd name="connsiteX89" fmla="*/ 833971 w 1145117"/>
              <a:gd name="connsiteY89" fmla="*/ 486014 h 764815"/>
              <a:gd name="connsiteX90" fmla="*/ 880023 w 1145117"/>
              <a:gd name="connsiteY90" fmla="*/ 532061 h 764815"/>
              <a:gd name="connsiteX91" fmla="*/ 931471 w 1145117"/>
              <a:gd name="connsiteY91" fmla="*/ 480618 h 764815"/>
              <a:gd name="connsiteX92" fmla="*/ 915281 w 1145117"/>
              <a:gd name="connsiteY92" fmla="*/ 459033 h 764815"/>
              <a:gd name="connsiteX93" fmla="*/ 937588 w 1145117"/>
              <a:gd name="connsiteY93" fmla="*/ 436729 h 764815"/>
              <a:gd name="connsiteX94" fmla="*/ 984719 w 1145117"/>
              <a:gd name="connsiteY94" fmla="*/ 436729 h 764815"/>
              <a:gd name="connsiteX95" fmla="*/ 1007385 w 1145117"/>
              <a:gd name="connsiteY95" fmla="*/ 459033 h 764815"/>
              <a:gd name="connsiteX96" fmla="*/ 1007385 w 1145117"/>
              <a:gd name="connsiteY96" fmla="*/ 506519 h 764815"/>
              <a:gd name="connsiteX97" fmla="*/ 984719 w 1145117"/>
              <a:gd name="connsiteY97" fmla="*/ 528823 h 764815"/>
              <a:gd name="connsiteX98" fmla="*/ 963132 w 1145117"/>
              <a:gd name="connsiteY98" fmla="*/ 512275 h 764815"/>
              <a:gd name="connsiteX99" fmla="*/ 895853 w 1145117"/>
              <a:gd name="connsiteY99" fmla="*/ 579547 h 764815"/>
              <a:gd name="connsiteX100" fmla="*/ 880023 w 1145117"/>
              <a:gd name="connsiteY100" fmla="*/ 586382 h 764815"/>
              <a:gd name="connsiteX101" fmla="*/ 864552 w 1145117"/>
              <a:gd name="connsiteY101" fmla="*/ 579547 h 764815"/>
              <a:gd name="connsiteX102" fmla="*/ 818140 w 1145117"/>
              <a:gd name="connsiteY102" fmla="*/ 533500 h 764815"/>
              <a:gd name="connsiteX103" fmla="*/ 703371 w 1145117"/>
              <a:gd name="connsiteY103" fmla="*/ 648618 h 764815"/>
              <a:gd name="connsiteX104" fmla="*/ 707328 w 1145117"/>
              <a:gd name="connsiteY104" fmla="*/ 652216 h 764815"/>
              <a:gd name="connsiteX105" fmla="*/ 971407 w 1145117"/>
              <a:gd name="connsiteY105" fmla="*/ 696464 h 764815"/>
              <a:gd name="connsiteX106" fmla="*/ 1001628 w 1145117"/>
              <a:gd name="connsiteY106" fmla="*/ 706537 h 764815"/>
              <a:gd name="connsiteX107" fmla="*/ 991555 w 1145117"/>
              <a:gd name="connsiteY107" fmla="*/ 736396 h 764815"/>
              <a:gd name="connsiteX108" fmla="*/ 869949 w 1145117"/>
              <a:gd name="connsiteY108" fmla="*/ 764815 h 764815"/>
              <a:gd name="connsiteX109" fmla="*/ 675308 w 1145117"/>
              <a:gd name="connsiteY109" fmla="*/ 684233 h 764815"/>
              <a:gd name="connsiteX110" fmla="*/ 626737 w 1145117"/>
              <a:gd name="connsiteY110" fmla="*/ 618040 h 764815"/>
              <a:gd name="connsiteX111" fmla="*/ 572411 w 1145117"/>
              <a:gd name="connsiteY111" fmla="*/ 640704 h 764815"/>
              <a:gd name="connsiteX112" fmla="*/ 518444 w 1145117"/>
              <a:gd name="connsiteY112" fmla="*/ 618040 h 764815"/>
              <a:gd name="connsiteX113" fmla="*/ 274872 w 1145117"/>
              <a:gd name="connsiteY113" fmla="*/ 764456 h 764815"/>
              <a:gd name="connsiteX114" fmla="*/ 0 w 1145117"/>
              <a:gd name="connsiteY114" fmla="*/ 489611 h 764815"/>
              <a:gd name="connsiteX115" fmla="*/ 37417 w 1145117"/>
              <a:gd name="connsiteY115" fmla="*/ 350750 h 764815"/>
              <a:gd name="connsiteX116" fmla="*/ 38857 w 1145117"/>
              <a:gd name="connsiteY116" fmla="*/ 347513 h 764815"/>
              <a:gd name="connsiteX117" fmla="*/ 178091 w 1145117"/>
              <a:gd name="connsiteY117" fmla="*/ 130587 h 764815"/>
              <a:gd name="connsiteX118" fmla="*/ 304734 w 1145117"/>
              <a:gd name="connsiteY118" fmla="*/ 61156 h 764815"/>
              <a:gd name="connsiteX119" fmla="*/ 492539 w 1145117"/>
              <a:gd name="connsiteY119" fmla="*/ 61156 h 764815"/>
              <a:gd name="connsiteX120" fmla="*/ 572770 w 1145117"/>
              <a:gd name="connsiteY120" fmla="*/ 0 h 76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145117" h="764815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F8A48DE-64FD-C245-A288-54F59A3B1C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26985" y="2533477"/>
            <a:ext cx="676302" cy="676302"/>
          </a:xfrm>
          <a:custGeom>
            <a:avLst/>
            <a:gdLst>
              <a:gd name="connsiteX0" fmla="*/ 67316 w 1145815"/>
              <a:gd name="connsiteY0" fmla="*/ 1020222 h 1145815"/>
              <a:gd name="connsiteX1" fmla="*/ 44997 w 1145815"/>
              <a:gd name="connsiteY1" fmla="*/ 1042893 h 1145815"/>
              <a:gd name="connsiteX2" fmla="*/ 44997 w 1145815"/>
              <a:gd name="connsiteY2" fmla="*/ 1100832 h 1145815"/>
              <a:gd name="connsiteX3" fmla="*/ 366819 w 1145815"/>
              <a:gd name="connsiteY3" fmla="*/ 1100832 h 1145815"/>
              <a:gd name="connsiteX4" fmla="*/ 366819 w 1145815"/>
              <a:gd name="connsiteY4" fmla="*/ 1042893 h 1145815"/>
              <a:gd name="connsiteX5" fmla="*/ 344860 w 1145815"/>
              <a:gd name="connsiteY5" fmla="*/ 1020222 h 1145815"/>
              <a:gd name="connsiteX6" fmla="*/ 434135 w 1145815"/>
              <a:gd name="connsiteY6" fmla="*/ 912982 h 1145815"/>
              <a:gd name="connsiteX7" fmla="*/ 411816 w 1145815"/>
              <a:gd name="connsiteY7" fmla="*/ 935293 h 1145815"/>
              <a:gd name="connsiteX8" fmla="*/ 411816 w 1145815"/>
              <a:gd name="connsiteY8" fmla="*/ 1100832 h 1145815"/>
              <a:gd name="connsiteX9" fmla="*/ 733998 w 1145815"/>
              <a:gd name="connsiteY9" fmla="*/ 1100832 h 1145815"/>
              <a:gd name="connsiteX10" fmla="*/ 733998 w 1145815"/>
              <a:gd name="connsiteY10" fmla="*/ 935293 h 1145815"/>
              <a:gd name="connsiteX11" fmla="*/ 711679 w 1145815"/>
              <a:gd name="connsiteY11" fmla="*/ 912982 h 1145815"/>
              <a:gd name="connsiteX12" fmla="*/ 801314 w 1145815"/>
              <a:gd name="connsiteY12" fmla="*/ 841368 h 1145815"/>
              <a:gd name="connsiteX13" fmla="*/ 778996 w 1145815"/>
              <a:gd name="connsiteY13" fmla="*/ 863680 h 1145815"/>
              <a:gd name="connsiteX14" fmla="*/ 778996 w 1145815"/>
              <a:gd name="connsiteY14" fmla="*/ 1100832 h 1145815"/>
              <a:gd name="connsiteX15" fmla="*/ 1101178 w 1145815"/>
              <a:gd name="connsiteY15" fmla="*/ 1100832 h 1145815"/>
              <a:gd name="connsiteX16" fmla="*/ 1101178 w 1145815"/>
              <a:gd name="connsiteY16" fmla="*/ 863680 h 1145815"/>
              <a:gd name="connsiteX17" fmla="*/ 1078859 w 1145815"/>
              <a:gd name="connsiteY17" fmla="*/ 841368 h 1145815"/>
              <a:gd name="connsiteX18" fmla="*/ 292894 w 1145815"/>
              <a:gd name="connsiteY18" fmla="*/ 747713 h 1145815"/>
              <a:gd name="connsiteX19" fmla="*/ 308971 w 1145815"/>
              <a:gd name="connsiteY19" fmla="*/ 754114 h 1145815"/>
              <a:gd name="connsiteX20" fmla="*/ 315547 w 1145815"/>
              <a:gd name="connsiteY20" fmla="*/ 769760 h 1145815"/>
              <a:gd name="connsiteX21" fmla="*/ 308971 w 1145815"/>
              <a:gd name="connsiteY21" fmla="*/ 785407 h 1145815"/>
              <a:gd name="connsiteX22" fmla="*/ 292894 w 1145815"/>
              <a:gd name="connsiteY22" fmla="*/ 791808 h 1145815"/>
              <a:gd name="connsiteX23" fmla="*/ 276817 w 1145815"/>
              <a:gd name="connsiteY23" fmla="*/ 785407 h 1145815"/>
              <a:gd name="connsiteX24" fmla="*/ 269875 w 1145815"/>
              <a:gd name="connsiteY24" fmla="*/ 769760 h 1145815"/>
              <a:gd name="connsiteX25" fmla="*/ 276817 w 1145815"/>
              <a:gd name="connsiteY25" fmla="*/ 754114 h 1145815"/>
              <a:gd name="connsiteX26" fmla="*/ 292894 w 1145815"/>
              <a:gd name="connsiteY26" fmla="*/ 747713 h 1145815"/>
              <a:gd name="connsiteX27" fmla="*/ 895172 w 1145815"/>
              <a:gd name="connsiteY27" fmla="*/ 704850 h 1145815"/>
              <a:gd name="connsiteX28" fmla="*/ 910819 w 1145815"/>
              <a:gd name="connsiteY28" fmla="*/ 711251 h 1145815"/>
              <a:gd name="connsiteX29" fmla="*/ 917220 w 1145815"/>
              <a:gd name="connsiteY29" fmla="*/ 726897 h 1145815"/>
              <a:gd name="connsiteX30" fmla="*/ 910819 w 1145815"/>
              <a:gd name="connsiteY30" fmla="*/ 742544 h 1145815"/>
              <a:gd name="connsiteX31" fmla="*/ 895172 w 1145815"/>
              <a:gd name="connsiteY31" fmla="*/ 748945 h 1145815"/>
              <a:gd name="connsiteX32" fmla="*/ 879526 w 1145815"/>
              <a:gd name="connsiteY32" fmla="*/ 742544 h 1145815"/>
              <a:gd name="connsiteX33" fmla="*/ 873125 w 1145815"/>
              <a:gd name="connsiteY33" fmla="*/ 726897 h 1145815"/>
              <a:gd name="connsiteX34" fmla="*/ 879526 w 1145815"/>
              <a:gd name="connsiteY34" fmla="*/ 711251 h 1145815"/>
              <a:gd name="connsiteX35" fmla="*/ 895172 w 1145815"/>
              <a:gd name="connsiteY35" fmla="*/ 704850 h 1145815"/>
              <a:gd name="connsiteX36" fmla="*/ 411816 w 1145815"/>
              <a:gd name="connsiteY36" fmla="*/ 671151 h 1145815"/>
              <a:gd name="connsiteX37" fmla="*/ 411816 w 1145815"/>
              <a:gd name="connsiteY37" fmla="*/ 871957 h 1145815"/>
              <a:gd name="connsiteX38" fmla="*/ 434135 w 1145815"/>
              <a:gd name="connsiteY38" fmla="*/ 867998 h 1145815"/>
              <a:gd name="connsiteX39" fmla="*/ 467973 w 1145815"/>
              <a:gd name="connsiteY39" fmla="*/ 867998 h 1145815"/>
              <a:gd name="connsiteX40" fmla="*/ 467973 w 1145815"/>
              <a:gd name="connsiteY40" fmla="*/ 671151 h 1145815"/>
              <a:gd name="connsiteX41" fmla="*/ 326861 w 1145815"/>
              <a:gd name="connsiteY41" fmla="*/ 228515 h 1145815"/>
              <a:gd name="connsiteX42" fmla="*/ 223907 w 1145815"/>
              <a:gd name="connsiteY42" fmla="*/ 331437 h 1145815"/>
              <a:gd name="connsiteX43" fmla="*/ 223907 w 1145815"/>
              <a:gd name="connsiteY43" fmla="*/ 447314 h 1145815"/>
              <a:gd name="connsiteX44" fmla="*/ 268545 w 1145815"/>
              <a:gd name="connsiteY44" fmla="*/ 510651 h 1145815"/>
              <a:gd name="connsiteX45" fmla="*/ 268545 w 1145815"/>
              <a:gd name="connsiteY45" fmla="*/ 354109 h 1145815"/>
              <a:gd name="connsiteX46" fmla="*/ 291223 w 1145815"/>
              <a:gd name="connsiteY46" fmla="*/ 331797 h 1145815"/>
              <a:gd name="connsiteX47" fmla="*/ 313542 w 1145815"/>
              <a:gd name="connsiteY47" fmla="*/ 354109 h 1145815"/>
              <a:gd name="connsiteX48" fmla="*/ 313542 w 1145815"/>
              <a:gd name="connsiteY48" fmla="*/ 509931 h 1145815"/>
              <a:gd name="connsiteX49" fmla="*/ 428015 w 1145815"/>
              <a:gd name="connsiteY49" fmla="*/ 509931 h 1145815"/>
              <a:gd name="connsiteX50" fmla="*/ 428015 w 1145815"/>
              <a:gd name="connsiteY50" fmla="*/ 354109 h 1145815"/>
              <a:gd name="connsiteX51" fmla="*/ 450334 w 1145815"/>
              <a:gd name="connsiteY51" fmla="*/ 331797 h 1145815"/>
              <a:gd name="connsiteX52" fmla="*/ 472653 w 1145815"/>
              <a:gd name="connsiteY52" fmla="*/ 354109 h 1145815"/>
              <a:gd name="connsiteX53" fmla="*/ 472653 w 1145815"/>
              <a:gd name="connsiteY53" fmla="*/ 413487 h 1145815"/>
              <a:gd name="connsiteX54" fmla="*/ 503611 w 1145815"/>
              <a:gd name="connsiteY54" fmla="*/ 444435 h 1145815"/>
              <a:gd name="connsiteX55" fmla="*/ 619525 w 1145815"/>
              <a:gd name="connsiteY55" fmla="*/ 444435 h 1145815"/>
              <a:gd name="connsiteX56" fmla="*/ 641123 w 1145815"/>
              <a:gd name="connsiteY56" fmla="*/ 422843 h 1145815"/>
              <a:gd name="connsiteX57" fmla="*/ 619525 w 1145815"/>
              <a:gd name="connsiteY57" fmla="*/ 401251 h 1145815"/>
              <a:gd name="connsiteX58" fmla="*/ 539969 w 1145815"/>
              <a:gd name="connsiteY58" fmla="*/ 401251 h 1145815"/>
              <a:gd name="connsiteX59" fmla="*/ 517290 w 1145815"/>
              <a:gd name="connsiteY59" fmla="*/ 378939 h 1145815"/>
              <a:gd name="connsiteX60" fmla="*/ 517290 w 1145815"/>
              <a:gd name="connsiteY60" fmla="*/ 331437 h 1145815"/>
              <a:gd name="connsiteX61" fmla="*/ 414336 w 1145815"/>
              <a:gd name="connsiteY61" fmla="*/ 228515 h 1145815"/>
              <a:gd name="connsiteX62" fmla="*/ 372579 w 1145815"/>
              <a:gd name="connsiteY62" fmla="*/ 44623 h 1145815"/>
              <a:gd name="connsiteX63" fmla="*/ 313542 w 1145815"/>
              <a:gd name="connsiteY63" fmla="*/ 104001 h 1145815"/>
              <a:gd name="connsiteX64" fmla="*/ 313542 w 1145815"/>
              <a:gd name="connsiteY64" fmla="*/ 124514 h 1145815"/>
              <a:gd name="connsiteX65" fmla="*/ 372579 w 1145815"/>
              <a:gd name="connsiteY65" fmla="*/ 183892 h 1145815"/>
              <a:gd name="connsiteX66" fmla="*/ 431975 w 1145815"/>
              <a:gd name="connsiteY66" fmla="*/ 124514 h 1145815"/>
              <a:gd name="connsiteX67" fmla="*/ 431975 w 1145815"/>
              <a:gd name="connsiteY67" fmla="*/ 104001 h 1145815"/>
              <a:gd name="connsiteX68" fmla="*/ 372579 w 1145815"/>
              <a:gd name="connsiteY68" fmla="*/ 44623 h 1145815"/>
              <a:gd name="connsiteX69" fmla="*/ 372579 w 1145815"/>
              <a:gd name="connsiteY69" fmla="*/ 0 h 1145815"/>
              <a:gd name="connsiteX70" fmla="*/ 476973 w 1145815"/>
              <a:gd name="connsiteY70" fmla="*/ 104001 h 1145815"/>
              <a:gd name="connsiteX71" fmla="*/ 476973 w 1145815"/>
              <a:gd name="connsiteY71" fmla="*/ 124514 h 1145815"/>
              <a:gd name="connsiteX72" fmla="*/ 453934 w 1145815"/>
              <a:gd name="connsiteY72" fmla="*/ 189290 h 1145815"/>
              <a:gd name="connsiteX73" fmla="*/ 562288 w 1145815"/>
              <a:gd name="connsiteY73" fmla="*/ 331437 h 1145815"/>
              <a:gd name="connsiteX74" fmla="*/ 562288 w 1145815"/>
              <a:gd name="connsiteY74" fmla="*/ 356628 h 1145815"/>
              <a:gd name="connsiteX75" fmla="*/ 619525 w 1145815"/>
              <a:gd name="connsiteY75" fmla="*/ 356628 h 1145815"/>
              <a:gd name="connsiteX76" fmla="*/ 686121 w 1145815"/>
              <a:gd name="connsiteY76" fmla="*/ 422843 h 1145815"/>
              <a:gd name="connsiteX77" fmla="*/ 619525 w 1145815"/>
              <a:gd name="connsiteY77" fmla="*/ 489059 h 1145815"/>
              <a:gd name="connsiteX78" fmla="*/ 503611 w 1145815"/>
              <a:gd name="connsiteY78" fmla="*/ 489059 h 1145815"/>
              <a:gd name="connsiteX79" fmla="*/ 472653 w 1145815"/>
              <a:gd name="connsiteY79" fmla="*/ 482581 h 1145815"/>
              <a:gd name="connsiteX80" fmla="*/ 472653 w 1145815"/>
              <a:gd name="connsiteY80" fmla="*/ 509931 h 1145815"/>
              <a:gd name="connsiteX81" fmla="*/ 499291 w 1145815"/>
              <a:gd name="connsiteY81" fmla="*/ 509931 h 1145815"/>
              <a:gd name="connsiteX82" fmla="*/ 611245 w 1145815"/>
              <a:gd name="connsiteY82" fmla="*/ 621849 h 1145815"/>
              <a:gd name="connsiteX83" fmla="*/ 611245 w 1145815"/>
              <a:gd name="connsiteY83" fmla="*/ 867998 h 1145815"/>
              <a:gd name="connsiteX84" fmla="*/ 711679 w 1145815"/>
              <a:gd name="connsiteY84" fmla="*/ 867998 h 1145815"/>
              <a:gd name="connsiteX85" fmla="*/ 733998 w 1145815"/>
              <a:gd name="connsiteY85" fmla="*/ 871957 h 1145815"/>
              <a:gd name="connsiteX86" fmla="*/ 733998 w 1145815"/>
              <a:gd name="connsiteY86" fmla="*/ 863680 h 1145815"/>
              <a:gd name="connsiteX87" fmla="*/ 801314 w 1145815"/>
              <a:gd name="connsiteY87" fmla="*/ 796385 h 1145815"/>
              <a:gd name="connsiteX88" fmla="*/ 962586 w 1145815"/>
              <a:gd name="connsiteY88" fmla="*/ 796385 h 1145815"/>
              <a:gd name="connsiteX89" fmla="*/ 962586 w 1145815"/>
              <a:gd name="connsiteY89" fmla="*/ 186051 h 1145815"/>
              <a:gd name="connsiteX90" fmla="*/ 975545 w 1145815"/>
              <a:gd name="connsiteY90" fmla="*/ 165898 h 1145815"/>
              <a:gd name="connsiteX91" fmla="*/ 939907 w 1145815"/>
              <a:gd name="connsiteY91" fmla="*/ 109399 h 1145815"/>
              <a:gd name="connsiteX92" fmla="*/ 904629 w 1145815"/>
              <a:gd name="connsiteY92" fmla="*/ 165898 h 1145815"/>
              <a:gd name="connsiteX93" fmla="*/ 917588 w 1145815"/>
              <a:gd name="connsiteY93" fmla="*/ 186051 h 1145815"/>
              <a:gd name="connsiteX94" fmla="*/ 917588 w 1145815"/>
              <a:gd name="connsiteY94" fmla="*/ 642362 h 1145815"/>
              <a:gd name="connsiteX95" fmla="*/ 895269 w 1145815"/>
              <a:gd name="connsiteY95" fmla="*/ 664673 h 1145815"/>
              <a:gd name="connsiteX96" fmla="*/ 872950 w 1145815"/>
              <a:gd name="connsiteY96" fmla="*/ 642362 h 1145815"/>
              <a:gd name="connsiteX97" fmla="*/ 872950 w 1145815"/>
              <a:gd name="connsiteY97" fmla="*/ 208363 h 1145815"/>
              <a:gd name="connsiteX98" fmla="*/ 865391 w 1145815"/>
              <a:gd name="connsiteY98" fmla="*/ 208363 h 1145815"/>
              <a:gd name="connsiteX99" fmla="*/ 845952 w 1145815"/>
              <a:gd name="connsiteY99" fmla="*/ 197207 h 1145815"/>
              <a:gd name="connsiteX100" fmla="*/ 846672 w 1145815"/>
              <a:gd name="connsiteY100" fmla="*/ 174175 h 1145815"/>
              <a:gd name="connsiteX101" fmla="*/ 921188 w 1145815"/>
              <a:gd name="connsiteY101" fmla="*/ 55419 h 1145815"/>
              <a:gd name="connsiteX102" fmla="*/ 939907 w 1145815"/>
              <a:gd name="connsiteY102" fmla="*/ 44983 h 1145815"/>
              <a:gd name="connsiteX103" fmla="*/ 958986 w 1145815"/>
              <a:gd name="connsiteY103" fmla="*/ 55419 h 1145815"/>
              <a:gd name="connsiteX104" fmla="*/ 1033502 w 1145815"/>
              <a:gd name="connsiteY104" fmla="*/ 174175 h 1145815"/>
              <a:gd name="connsiteX105" fmla="*/ 1033862 w 1145815"/>
              <a:gd name="connsiteY105" fmla="*/ 197207 h 1145815"/>
              <a:gd name="connsiteX106" fmla="*/ 1014423 w 1145815"/>
              <a:gd name="connsiteY106" fmla="*/ 208363 h 1145815"/>
              <a:gd name="connsiteX107" fmla="*/ 1007223 w 1145815"/>
              <a:gd name="connsiteY107" fmla="*/ 208363 h 1145815"/>
              <a:gd name="connsiteX108" fmla="*/ 1007223 w 1145815"/>
              <a:gd name="connsiteY108" fmla="*/ 796385 h 1145815"/>
              <a:gd name="connsiteX109" fmla="*/ 1078859 w 1145815"/>
              <a:gd name="connsiteY109" fmla="*/ 796385 h 1145815"/>
              <a:gd name="connsiteX110" fmla="*/ 1145815 w 1145815"/>
              <a:gd name="connsiteY110" fmla="*/ 863680 h 1145815"/>
              <a:gd name="connsiteX111" fmla="*/ 1145815 w 1145815"/>
              <a:gd name="connsiteY111" fmla="*/ 1123144 h 1145815"/>
              <a:gd name="connsiteX112" fmla="*/ 1123496 w 1145815"/>
              <a:gd name="connsiteY112" fmla="*/ 1145815 h 1145815"/>
              <a:gd name="connsiteX113" fmla="*/ 22318 w 1145815"/>
              <a:gd name="connsiteY113" fmla="*/ 1145815 h 1145815"/>
              <a:gd name="connsiteX114" fmla="*/ 0 w 1145815"/>
              <a:gd name="connsiteY114" fmla="*/ 1123144 h 1145815"/>
              <a:gd name="connsiteX115" fmla="*/ 0 w 1145815"/>
              <a:gd name="connsiteY115" fmla="*/ 1042893 h 1145815"/>
              <a:gd name="connsiteX116" fmla="*/ 67316 w 1145815"/>
              <a:gd name="connsiteY116" fmla="*/ 975598 h 1145815"/>
              <a:gd name="connsiteX117" fmla="*/ 268545 w 1145815"/>
              <a:gd name="connsiteY117" fmla="*/ 975598 h 1145815"/>
              <a:gd name="connsiteX118" fmla="*/ 268545 w 1145815"/>
              <a:gd name="connsiteY118" fmla="*/ 865839 h 1145815"/>
              <a:gd name="connsiteX119" fmla="*/ 291223 w 1145815"/>
              <a:gd name="connsiteY119" fmla="*/ 843527 h 1145815"/>
              <a:gd name="connsiteX120" fmla="*/ 313542 w 1145815"/>
              <a:gd name="connsiteY120" fmla="*/ 865839 h 1145815"/>
              <a:gd name="connsiteX121" fmla="*/ 313542 w 1145815"/>
              <a:gd name="connsiteY121" fmla="*/ 975598 h 1145815"/>
              <a:gd name="connsiteX122" fmla="*/ 366819 w 1145815"/>
              <a:gd name="connsiteY122" fmla="*/ 975598 h 1145815"/>
              <a:gd name="connsiteX123" fmla="*/ 366819 w 1145815"/>
              <a:gd name="connsiteY123" fmla="*/ 648839 h 1145815"/>
              <a:gd name="connsiteX124" fmla="*/ 389498 w 1145815"/>
              <a:gd name="connsiteY124" fmla="*/ 626168 h 1145815"/>
              <a:gd name="connsiteX125" fmla="*/ 490292 w 1145815"/>
              <a:gd name="connsiteY125" fmla="*/ 626168 h 1145815"/>
              <a:gd name="connsiteX126" fmla="*/ 512611 w 1145815"/>
              <a:gd name="connsiteY126" fmla="*/ 648839 h 1145815"/>
              <a:gd name="connsiteX127" fmla="*/ 512611 w 1145815"/>
              <a:gd name="connsiteY127" fmla="*/ 867998 h 1145815"/>
              <a:gd name="connsiteX128" fmla="*/ 566248 w 1145815"/>
              <a:gd name="connsiteY128" fmla="*/ 867998 h 1145815"/>
              <a:gd name="connsiteX129" fmla="*/ 566248 w 1145815"/>
              <a:gd name="connsiteY129" fmla="*/ 621849 h 1145815"/>
              <a:gd name="connsiteX130" fmla="*/ 499291 w 1145815"/>
              <a:gd name="connsiteY130" fmla="*/ 554554 h 1145815"/>
              <a:gd name="connsiteX131" fmla="*/ 313542 w 1145815"/>
              <a:gd name="connsiteY131" fmla="*/ 554554 h 1145815"/>
              <a:gd name="connsiteX132" fmla="*/ 313542 w 1145815"/>
              <a:gd name="connsiteY132" fmla="*/ 683746 h 1145815"/>
              <a:gd name="connsiteX133" fmla="*/ 291223 w 1145815"/>
              <a:gd name="connsiteY133" fmla="*/ 705698 h 1145815"/>
              <a:gd name="connsiteX134" fmla="*/ 268545 w 1145815"/>
              <a:gd name="connsiteY134" fmla="*/ 683746 h 1145815"/>
              <a:gd name="connsiteX135" fmla="*/ 268545 w 1145815"/>
              <a:gd name="connsiteY135" fmla="*/ 556713 h 1145815"/>
              <a:gd name="connsiteX136" fmla="*/ 179270 w 1145815"/>
              <a:gd name="connsiteY136" fmla="*/ 447314 h 1145815"/>
              <a:gd name="connsiteX137" fmla="*/ 179270 w 1145815"/>
              <a:gd name="connsiteY137" fmla="*/ 331437 h 1145815"/>
              <a:gd name="connsiteX138" fmla="*/ 290503 w 1145815"/>
              <a:gd name="connsiteY138" fmla="*/ 188210 h 1145815"/>
              <a:gd name="connsiteX139" fmla="*/ 268545 w 1145815"/>
              <a:gd name="connsiteY139" fmla="*/ 124514 h 1145815"/>
              <a:gd name="connsiteX140" fmla="*/ 268545 w 1145815"/>
              <a:gd name="connsiteY140" fmla="*/ 104001 h 1145815"/>
              <a:gd name="connsiteX141" fmla="*/ 372579 w 1145815"/>
              <a:gd name="connsiteY141" fmla="*/ 0 h 11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45815" h="1145815">
                <a:moveTo>
                  <a:pt x="67316" y="1020222"/>
                </a:moveTo>
                <a:cubicBezTo>
                  <a:pt x="55077" y="1020222"/>
                  <a:pt x="44997" y="1030298"/>
                  <a:pt x="44997" y="1042893"/>
                </a:cubicBezTo>
                <a:lnTo>
                  <a:pt x="44997" y="1100832"/>
                </a:lnTo>
                <a:lnTo>
                  <a:pt x="366819" y="1100832"/>
                </a:lnTo>
                <a:lnTo>
                  <a:pt x="366819" y="1042893"/>
                </a:lnTo>
                <a:cubicBezTo>
                  <a:pt x="366819" y="1030298"/>
                  <a:pt x="357100" y="1020222"/>
                  <a:pt x="344860" y="1020222"/>
                </a:cubicBezTo>
                <a:close/>
                <a:moveTo>
                  <a:pt x="434135" y="912982"/>
                </a:moveTo>
                <a:cubicBezTo>
                  <a:pt x="421896" y="912982"/>
                  <a:pt x="411816" y="923058"/>
                  <a:pt x="411816" y="935293"/>
                </a:cubicBezTo>
                <a:lnTo>
                  <a:pt x="411816" y="1100832"/>
                </a:lnTo>
                <a:lnTo>
                  <a:pt x="733998" y="1100832"/>
                </a:lnTo>
                <a:lnTo>
                  <a:pt x="733998" y="935293"/>
                </a:lnTo>
                <a:cubicBezTo>
                  <a:pt x="733998" y="923058"/>
                  <a:pt x="723919" y="912982"/>
                  <a:pt x="711679" y="912982"/>
                </a:cubicBezTo>
                <a:close/>
                <a:moveTo>
                  <a:pt x="801314" y="841368"/>
                </a:moveTo>
                <a:cubicBezTo>
                  <a:pt x="789075" y="841368"/>
                  <a:pt x="778996" y="851444"/>
                  <a:pt x="778996" y="863680"/>
                </a:cubicBezTo>
                <a:lnTo>
                  <a:pt x="778996" y="1100832"/>
                </a:lnTo>
                <a:lnTo>
                  <a:pt x="1101178" y="1100832"/>
                </a:lnTo>
                <a:lnTo>
                  <a:pt x="1101178" y="863680"/>
                </a:lnTo>
                <a:cubicBezTo>
                  <a:pt x="1101178" y="851444"/>
                  <a:pt x="1091098" y="841368"/>
                  <a:pt x="1078859" y="841368"/>
                </a:cubicBezTo>
                <a:close/>
                <a:moveTo>
                  <a:pt x="292894" y="747713"/>
                </a:moveTo>
                <a:cubicBezTo>
                  <a:pt x="298740" y="747713"/>
                  <a:pt x="304586" y="750202"/>
                  <a:pt x="308971" y="754114"/>
                </a:cubicBezTo>
                <a:cubicBezTo>
                  <a:pt x="313355" y="758381"/>
                  <a:pt x="315547" y="764071"/>
                  <a:pt x="315547" y="769760"/>
                </a:cubicBezTo>
                <a:cubicBezTo>
                  <a:pt x="315547" y="775450"/>
                  <a:pt x="313355" y="781140"/>
                  <a:pt x="308971" y="785407"/>
                </a:cubicBezTo>
                <a:cubicBezTo>
                  <a:pt x="304586" y="789674"/>
                  <a:pt x="298740" y="791808"/>
                  <a:pt x="292894" y="791808"/>
                </a:cubicBezTo>
                <a:cubicBezTo>
                  <a:pt x="286682" y="791808"/>
                  <a:pt x="280836" y="789674"/>
                  <a:pt x="276817" y="785407"/>
                </a:cubicBezTo>
                <a:cubicBezTo>
                  <a:pt x="272432" y="781140"/>
                  <a:pt x="269875" y="775450"/>
                  <a:pt x="269875" y="769760"/>
                </a:cubicBezTo>
                <a:cubicBezTo>
                  <a:pt x="269875" y="764071"/>
                  <a:pt x="272432" y="758381"/>
                  <a:pt x="276817" y="754114"/>
                </a:cubicBezTo>
                <a:cubicBezTo>
                  <a:pt x="280836" y="750202"/>
                  <a:pt x="286682" y="747713"/>
                  <a:pt x="292894" y="747713"/>
                </a:cubicBezTo>
                <a:close/>
                <a:moveTo>
                  <a:pt x="895172" y="704850"/>
                </a:moveTo>
                <a:cubicBezTo>
                  <a:pt x="901218" y="704850"/>
                  <a:pt x="906907" y="706984"/>
                  <a:pt x="910819" y="711251"/>
                </a:cubicBezTo>
                <a:cubicBezTo>
                  <a:pt x="915086" y="715163"/>
                  <a:pt x="917220" y="720852"/>
                  <a:pt x="917220" y="726897"/>
                </a:cubicBezTo>
                <a:cubicBezTo>
                  <a:pt x="917220" y="732587"/>
                  <a:pt x="915086" y="738277"/>
                  <a:pt x="910819" y="742544"/>
                </a:cubicBezTo>
                <a:cubicBezTo>
                  <a:pt x="906907" y="746455"/>
                  <a:pt x="901218" y="748945"/>
                  <a:pt x="895172" y="748945"/>
                </a:cubicBezTo>
                <a:cubicBezTo>
                  <a:pt x="889483" y="748945"/>
                  <a:pt x="883438" y="746455"/>
                  <a:pt x="879526" y="742544"/>
                </a:cubicBezTo>
                <a:cubicBezTo>
                  <a:pt x="875614" y="738277"/>
                  <a:pt x="873125" y="732587"/>
                  <a:pt x="873125" y="726897"/>
                </a:cubicBezTo>
                <a:cubicBezTo>
                  <a:pt x="873125" y="720852"/>
                  <a:pt x="875614" y="715163"/>
                  <a:pt x="879526" y="711251"/>
                </a:cubicBezTo>
                <a:cubicBezTo>
                  <a:pt x="883438" y="706984"/>
                  <a:pt x="889483" y="704850"/>
                  <a:pt x="895172" y="704850"/>
                </a:cubicBezTo>
                <a:close/>
                <a:moveTo>
                  <a:pt x="411816" y="671151"/>
                </a:moveTo>
                <a:lnTo>
                  <a:pt x="411816" y="871957"/>
                </a:lnTo>
                <a:cubicBezTo>
                  <a:pt x="418656" y="869438"/>
                  <a:pt x="426576" y="867998"/>
                  <a:pt x="434135" y="867998"/>
                </a:cubicBezTo>
                <a:lnTo>
                  <a:pt x="467973" y="867998"/>
                </a:lnTo>
                <a:lnTo>
                  <a:pt x="467973" y="671151"/>
                </a:lnTo>
                <a:close/>
                <a:moveTo>
                  <a:pt x="326861" y="228515"/>
                </a:moveTo>
                <a:cubicBezTo>
                  <a:pt x="270344" y="228515"/>
                  <a:pt x="223907" y="274578"/>
                  <a:pt x="223907" y="331437"/>
                </a:cubicBezTo>
                <a:lnTo>
                  <a:pt x="223907" y="447314"/>
                </a:lnTo>
                <a:cubicBezTo>
                  <a:pt x="223907" y="476463"/>
                  <a:pt x="242626" y="501294"/>
                  <a:pt x="268545" y="510651"/>
                </a:cubicBezTo>
                <a:lnTo>
                  <a:pt x="268545" y="354109"/>
                </a:lnTo>
                <a:cubicBezTo>
                  <a:pt x="268545" y="341873"/>
                  <a:pt x="278984" y="331797"/>
                  <a:pt x="291223" y="331797"/>
                </a:cubicBezTo>
                <a:cubicBezTo>
                  <a:pt x="303463" y="331797"/>
                  <a:pt x="313542" y="341873"/>
                  <a:pt x="313542" y="354109"/>
                </a:cubicBezTo>
                <a:lnTo>
                  <a:pt x="313542" y="509931"/>
                </a:lnTo>
                <a:lnTo>
                  <a:pt x="428015" y="509931"/>
                </a:lnTo>
                <a:lnTo>
                  <a:pt x="428015" y="354109"/>
                </a:lnTo>
                <a:cubicBezTo>
                  <a:pt x="428015" y="341873"/>
                  <a:pt x="438095" y="331797"/>
                  <a:pt x="450334" y="331797"/>
                </a:cubicBezTo>
                <a:cubicBezTo>
                  <a:pt x="462934" y="331797"/>
                  <a:pt x="472653" y="341873"/>
                  <a:pt x="472653" y="354109"/>
                </a:cubicBezTo>
                <a:lnTo>
                  <a:pt x="472653" y="413487"/>
                </a:lnTo>
                <a:cubicBezTo>
                  <a:pt x="472653" y="430760"/>
                  <a:pt x="486692" y="444435"/>
                  <a:pt x="503611" y="444435"/>
                </a:cubicBezTo>
                <a:lnTo>
                  <a:pt x="619525" y="444435"/>
                </a:lnTo>
                <a:cubicBezTo>
                  <a:pt x="631404" y="444435"/>
                  <a:pt x="641123" y="434719"/>
                  <a:pt x="641123" y="422843"/>
                </a:cubicBezTo>
                <a:cubicBezTo>
                  <a:pt x="641123" y="410967"/>
                  <a:pt x="631404" y="401251"/>
                  <a:pt x="619525" y="401251"/>
                </a:cubicBezTo>
                <a:lnTo>
                  <a:pt x="539969" y="401251"/>
                </a:lnTo>
                <a:cubicBezTo>
                  <a:pt x="527370" y="401251"/>
                  <a:pt x="517290" y="391535"/>
                  <a:pt x="517290" y="378939"/>
                </a:cubicBezTo>
                <a:lnTo>
                  <a:pt x="517290" y="331437"/>
                </a:lnTo>
                <a:cubicBezTo>
                  <a:pt x="517290" y="274578"/>
                  <a:pt x="471213" y="228515"/>
                  <a:pt x="414336" y="228515"/>
                </a:cubicBezTo>
                <a:close/>
                <a:moveTo>
                  <a:pt x="372579" y="44623"/>
                </a:moveTo>
                <a:cubicBezTo>
                  <a:pt x="340180" y="44623"/>
                  <a:pt x="313542" y="71254"/>
                  <a:pt x="313542" y="104001"/>
                </a:cubicBezTo>
                <a:lnTo>
                  <a:pt x="313542" y="124514"/>
                </a:lnTo>
                <a:cubicBezTo>
                  <a:pt x="313542" y="157262"/>
                  <a:pt x="340180" y="183892"/>
                  <a:pt x="372579" y="183892"/>
                </a:cubicBezTo>
                <a:cubicBezTo>
                  <a:pt x="405697" y="183892"/>
                  <a:pt x="431975" y="157262"/>
                  <a:pt x="431975" y="124514"/>
                </a:cubicBezTo>
                <a:lnTo>
                  <a:pt x="431975" y="104001"/>
                </a:lnTo>
                <a:cubicBezTo>
                  <a:pt x="431975" y="71254"/>
                  <a:pt x="405697" y="44623"/>
                  <a:pt x="372579" y="44623"/>
                </a:cubicBezTo>
                <a:close/>
                <a:moveTo>
                  <a:pt x="372579" y="0"/>
                </a:moveTo>
                <a:cubicBezTo>
                  <a:pt x="430175" y="0"/>
                  <a:pt x="476973" y="46423"/>
                  <a:pt x="476973" y="104001"/>
                </a:cubicBezTo>
                <a:lnTo>
                  <a:pt x="476973" y="124514"/>
                </a:lnTo>
                <a:cubicBezTo>
                  <a:pt x="476973" y="148985"/>
                  <a:pt x="468333" y="171656"/>
                  <a:pt x="453934" y="189290"/>
                </a:cubicBezTo>
                <a:cubicBezTo>
                  <a:pt x="516570" y="206563"/>
                  <a:pt x="562288" y="263782"/>
                  <a:pt x="562288" y="331437"/>
                </a:cubicBezTo>
                <a:lnTo>
                  <a:pt x="562288" y="356628"/>
                </a:lnTo>
                <a:lnTo>
                  <a:pt x="619525" y="356628"/>
                </a:lnTo>
                <a:cubicBezTo>
                  <a:pt x="656243" y="356628"/>
                  <a:pt x="686121" y="386137"/>
                  <a:pt x="686121" y="422843"/>
                </a:cubicBezTo>
                <a:cubicBezTo>
                  <a:pt x="686121" y="459190"/>
                  <a:pt x="656243" y="489059"/>
                  <a:pt x="619525" y="489059"/>
                </a:cubicBezTo>
                <a:lnTo>
                  <a:pt x="503611" y="489059"/>
                </a:lnTo>
                <a:cubicBezTo>
                  <a:pt x="492812" y="489059"/>
                  <a:pt x="482372" y="486899"/>
                  <a:pt x="472653" y="482581"/>
                </a:cubicBezTo>
                <a:lnTo>
                  <a:pt x="472653" y="509931"/>
                </a:lnTo>
                <a:lnTo>
                  <a:pt x="499291" y="509931"/>
                </a:lnTo>
                <a:cubicBezTo>
                  <a:pt x="561208" y="509931"/>
                  <a:pt x="611245" y="559952"/>
                  <a:pt x="611245" y="621849"/>
                </a:cubicBezTo>
                <a:lnTo>
                  <a:pt x="611245" y="867998"/>
                </a:lnTo>
                <a:lnTo>
                  <a:pt x="711679" y="867998"/>
                </a:lnTo>
                <a:cubicBezTo>
                  <a:pt x="719599" y="867998"/>
                  <a:pt x="727159" y="869438"/>
                  <a:pt x="733998" y="871957"/>
                </a:cubicBezTo>
                <a:lnTo>
                  <a:pt x="733998" y="863680"/>
                </a:lnTo>
                <a:cubicBezTo>
                  <a:pt x="733998" y="826614"/>
                  <a:pt x="764236" y="796385"/>
                  <a:pt x="801314" y="796385"/>
                </a:cubicBezTo>
                <a:lnTo>
                  <a:pt x="962586" y="796385"/>
                </a:lnTo>
                <a:lnTo>
                  <a:pt x="962586" y="186051"/>
                </a:lnTo>
                <a:cubicBezTo>
                  <a:pt x="962586" y="177054"/>
                  <a:pt x="967625" y="169497"/>
                  <a:pt x="975545" y="165898"/>
                </a:cubicBezTo>
                <a:lnTo>
                  <a:pt x="939907" y="109399"/>
                </a:lnTo>
                <a:lnTo>
                  <a:pt x="904629" y="165898"/>
                </a:lnTo>
                <a:cubicBezTo>
                  <a:pt x="912188" y="169497"/>
                  <a:pt x="917588" y="177054"/>
                  <a:pt x="917588" y="186051"/>
                </a:cubicBezTo>
                <a:lnTo>
                  <a:pt x="917588" y="642362"/>
                </a:lnTo>
                <a:cubicBezTo>
                  <a:pt x="917588" y="654597"/>
                  <a:pt x="907509" y="664673"/>
                  <a:pt x="895269" y="664673"/>
                </a:cubicBezTo>
                <a:cubicBezTo>
                  <a:pt x="883030" y="664673"/>
                  <a:pt x="872950" y="654597"/>
                  <a:pt x="872950" y="642362"/>
                </a:cubicBezTo>
                <a:lnTo>
                  <a:pt x="872950" y="208363"/>
                </a:lnTo>
                <a:lnTo>
                  <a:pt x="865391" y="208363"/>
                </a:lnTo>
                <a:cubicBezTo>
                  <a:pt x="857471" y="208363"/>
                  <a:pt x="849912" y="204044"/>
                  <a:pt x="845952" y="197207"/>
                </a:cubicBezTo>
                <a:cubicBezTo>
                  <a:pt x="841992" y="190009"/>
                  <a:pt x="842352" y="181373"/>
                  <a:pt x="846672" y="174175"/>
                </a:cubicBezTo>
                <a:lnTo>
                  <a:pt x="921188" y="55419"/>
                </a:lnTo>
                <a:cubicBezTo>
                  <a:pt x="925148" y="48942"/>
                  <a:pt x="932347" y="44983"/>
                  <a:pt x="939907" y="44983"/>
                </a:cubicBezTo>
                <a:cubicBezTo>
                  <a:pt x="947826" y="44983"/>
                  <a:pt x="955026" y="48942"/>
                  <a:pt x="958986" y="55419"/>
                </a:cubicBezTo>
                <a:lnTo>
                  <a:pt x="1033502" y="174175"/>
                </a:lnTo>
                <a:cubicBezTo>
                  <a:pt x="1037821" y="181373"/>
                  <a:pt x="1038181" y="190009"/>
                  <a:pt x="1033862" y="197207"/>
                </a:cubicBezTo>
                <a:cubicBezTo>
                  <a:pt x="1030262" y="204044"/>
                  <a:pt x="1022702" y="208363"/>
                  <a:pt x="1014423" y="208363"/>
                </a:cubicBezTo>
                <a:lnTo>
                  <a:pt x="1007223" y="208363"/>
                </a:lnTo>
                <a:lnTo>
                  <a:pt x="1007223" y="796385"/>
                </a:lnTo>
                <a:lnTo>
                  <a:pt x="1078859" y="796385"/>
                </a:lnTo>
                <a:cubicBezTo>
                  <a:pt x="1115937" y="796385"/>
                  <a:pt x="1145815" y="826614"/>
                  <a:pt x="1145815" y="863680"/>
                </a:cubicBezTo>
                <a:lnTo>
                  <a:pt x="1145815" y="1123144"/>
                </a:lnTo>
                <a:cubicBezTo>
                  <a:pt x="1145815" y="1135739"/>
                  <a:pt x="1136096" y="1145815"/>
                  <a:pt x="1123496" y="1145815"/>
                </a:cubicBezTo>
                <a:lnTo>
                  <a:pt x="22318" y="1145815"/>
                </a:lnTo>
                <a:cubicBezTo>
                  <a:pt x="10079" y="1145815"/>
                  <a:pt x="0" y="1135739"/>
                  <a:pt x="0" y="1123144"/>
                </a:cubicBezTo>
                <a:lnTo>
                  <a:pt x="0" y="1042893"/>
                </a:lnTo>
                <a:cubicBezTo>
                  <a:pt x="0" y="1005827"/>
                  <a:pt x="30238" y="975598"/>
                  <a:pt x="67316" y="975598"/>
                </a:cubicBezTo>
                <a:lnTo>
                  <a:pt x="268545" y="975598"/>
                </a:lnTo>
                <a:lnTo>
                  <a:pt x="268545" y="865839"/>
                </a:lnTo>
                <a:cubicBezTo>
                  <a:pt x="268545" y="853604"/>
                  <a:pt x="278984" y="843527"/>
                  <a:pt x="291223" y="843527"/>
                </a:cubicBezTo>
                <a:cubicBezTo>
                  <a:pt x="303463" y="843527"/>
                  <a:pt x="313542" y="853604"/>
                  <a:pt x="313542" y="865839"/>
                </a:cubicBezTo>
                <a:lnTo>
                  <a:pt x="313542" y="975598"/>
                </a:lnTo>
                <a:lnTo>
                  <a:pt x="366819" y="975598"/>
                </a:lnTo>
                <a:lnTo>
                  <a:pt x="366819" y="648839"/>
                </a:lnTo>
                <a:cubicBezTo>
                  <a:pt x="366819" y="636244"/>
                  <a:pt x="377258" y="626168"/>
                  <a:pt x="389498" y="626168"/>
                </a:cubicBezTo>
                <a:lnTo>
                  <a:pt x="490292" y="626168"/>
                </a:lnTo>
                <a:cubicBezTo>
                  <a:pt x="502891" y="626168"/>
                  <a:pt x="512611" y="636244"/>
                  <a:pt x="512611" y="648839"/>
                </a:cubicBezTo>
                <a:lnTo>
                  <a:pt x="512611" y="867998"/>
                </a:lnTo>
                <a:lnTo>
                  <a:pt x="566248" y="867998"/>
                </a:lnTo>
                <a:lnTo>
                  <a:pt x="566248" y="621849"/>
                </a:lnTo>
                <a:cubicBezTo>
                  <a:pt x="566248" y="584783"/>
                  <a:pt x="536369" y="554554"/>
                  <a:pt x="499291" y="554554"/>
                </a:cubicBezTo>
                <a:lnTo>
                  <a:pt x="313542" y="554554"/>
                </a:lnTo>
                <a:lnTo>
                  <a:pt x="313542" y="683746"/>
                </a:lnTo>
                <a:cubicBezTo>
                  <a:pt x="313542" y="695982"/>
                  <a:pt x="303463" y="705698"/>
                  <a:pt x="291223" y="705698"/>
                </a:cubicBezTo>
                <a:cubicBezTo>
                  <a:pt x="278984" y="705698"/>
                  <a:pt x="268545" y="695982"/>
                  <a:pt x="268545" y="683746"/>
                </a:cubicBezTo>
                <a:lnTo>
                  <a:pt x="268545" y="556713"/>
                </a:lnTo>
                <a:cubicBezTo>
                  <a:pt x="217787" y="546277"/>
                  <a:pt x="179270" y="501294"/>
                  <a:pt x="179270" y="447314"/>
                </a:cubicBezTo>
                <a:lnTo>
                  <a:pt x="179270" y="331437"/>
                </a:lnTo>
                <a:cubicBezTo>
                  <a:pt x="179270" y="262343"/>
                  <a:pt x="226787" y="204404"/>
                  <a:pt x="290503" y="188210"/>
                </a:cubicBezTo>
                <a:cubicBezTo>
                  <a:pt x="276824" y="170577"/>
                  <a:pt x="268545" y="148625"/>
                  <a:pt x="268545" y="124514"/>
                </a:cubicBezTo>
                <a:lnTo>
                  <a:pt x="268545" y="104001"/>
                </a:lnTo>
                <a:cubicBezTo>
                  <a:pt x="268545" y="46423"/>
                  <a:pt x="315342" y="0"/>
                  <a:pt x="372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8C5938F-5193-684C-83C5-E7CDE0BA5B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53179" y="5777361"/>
            <a:ext cx="676304" cy="437414"/>
          </a:xfrm>
          <a:custGeom>
            <a:avLst/>
            <a:gdLst>
              <a:gd name="connsiteX0" fmla="*/ 541769 w 1145819"/>
              <a:gd name="connsiteY0" fmla="*/ 621171 h 741084"/>
              <a:gd name="connsiteX1" fmla="*/ 539250 w 1145819"/>
              <a:gd name="connsiteY1" fmla="*/ 621531 h 741084"/>
              <a:gd name="connsiteX2" fmla="*/ 521251 w 1145819"/>
              <a:gd name="connsiteY2" fmla="*/ 630894 h 741084"/>
              <a:gd name="connsiteX3" fmla="*/ 503252 w 1145819"/>
              <a:gd name="connsiteY3" fmla="*/ 652860 h 741084"/>
              <a:gd name="connsiteX4" fmla="*/ 506851 w 1145819"/>
              <a:gd name="connsiteY4" fmla="*/ 689950 h 741084"/>
              <a:gd name="connsiteX5" fmla="*/ 526290 w 1145819"/>
              <a:gd name="connsiteY5" fmla="*/ 696072 h 741084"/>
              <a:gd name="connsiteX6" fmla="*/ 543929 w 1145819"/>
              <a:gd name="connsiteY6" fmla="*/ 686349 h 741084"/>
              <a:gd name="connsiteX7" fmla="*/ 562288 w 1145819"/>
              <a:gd name="connsiteY7" fmla="*/ 664383 h 741084"/>
              <a:gd name="connsiteX8" fmla="*/ 568048 w 1145819"/>
              <a:gd name="connsiteY8" fmla="*/ 644938 h 741084"/>
              <a:gd name="connsiteX9" fmla="*/ 558689 w 1145819"/>
              <a:gd name="connsiteY9" fmla="*/ 627293 h 741084"/>
              <a:gd name="connsiteX10" fmla="*/ 541769 w 1145819"/>
              <a:gd name="connsiteY10" fmla="*/ 621171 h 741084"/>
              <a:gd name="connsiteX11" fmla="*/ 466534 w 1145819"/>
              <a:gd name="connsiteY11" fmla="*/ 559234 h 741084"/>
              <a:gd name="connsiteX12" fmla="*/ 446015 w 1145819"/>
              <a:gd name="connsiteY12" fmla="*/ 568597 h 741084"/>
              <a:gd name="connsiteX13" fmla="*/ 428016 w 1145819"/>
              <a:gd name="connsiteY13" fmla="*/ 590923 h 741084"/>
              <a:gd name="connsiteX14" fmla="*/ 421896 w 1145819"/>
              <a:gd name="connsiteY14" fmla="*/ 610008 h 741084"/>
              <a:gd name="connsiteX15" fmla="*/ 431616 w 1145819"/>
              <a:gd name="connsiteY15" fmla="*/ 628013 h 741084"/>
              <a:gd name="connsiteX16" fmla="*/ 450695 w 1145819"/>
              <a:gd name="connsiteY16" fmla="*/ 634135 h 741084"/>
              <a:gd name="connsiteX17" fmla="*/ 468694 w 1145819"/>
              <a:gd name="connsiteY17" fmla="*/ 624412 h 741084"/>
              <a:gd name="connsiteX18" fmla="*/ 486693 w 1145819"/>
              <a:gd name="connsiteY18" fmla="*/ 602446 h 741084"/>
              <a:gd name="connsiteX19" fmla="*/ 483093 w 1145819"/>
              <a:gd name="connsiteY19" fmla="*/ 564996 h 741084"/>
              <a:gd name="connsiteX20" fmla="*/ 466534 w 1145819"/>
              <a:gd name="connsiteY20" fmla="*/ 559234 h 741084"/>
              <a:gd name="connsiteX21" fmla="*/ 390938 w 1145819"/>
              <a:gd name="connsiteY21" fmla="*/ 496937 h 741084"/>
              <a:gd name="connsiteX22" fmla="*/ 388418 w 1145819"/>
              <a:gd name="connsiteY22" fmla="*/ 497297 h 741084"/>
              <a:gd name="connsiteX23" fmla="*/ 370779 w 1145819"/>
              <a:gd name="connsiteY23" fmla="*/ 506660 h 741084"/>
              <a:gd name="connsiteX24" fmla="*/ 352420 w 1145819"/>
              <a:gd name="connsiteY24" fmla="*/ 528626 h 741084"/>
              <a:gd name="connsiteX25" fmla="*/ 346661 w 1145819"/>
              <a:gd name="connsiteY25" fmla="*/ 548071 h 741084"/>
              <a:gd name="connsiteX26" fmla="*/ 356020 w 1145819"/>
              <a:gd name="connsiteY26" fmla="*/ 566076 h 741084"/>
              <a:gd name="connsiteX27" fmla="*/ 393458 w 1145819"/>
              <a:gd name="connsiteY27" fmla="*/ 562475 h 741084"/>
              <a:gd name="connsiteX28" fmla="*/ 411457 w 1145819"/>
              <a:gd name="connsiteY28" fmla="*/ 540509 h 741084"/>
              <a:gd name="connsiteX29" fmla="*/ 417577 w 1145819"/>
              <a:gd name="connsiteY29" fmla="*/ 520704 h 741084"/>
              <a:gd name="connsiteX30" fmla="*/ 407857 w 1145819"/>
              <a:gd name="connsiteY30" fmla="*/ 503059 h 741084"/>
              <a:gd name="connsiteX31" fmla="*/ 390938 w 1145819"/>
              <a:gd name="connsiteY31" fmla="*/ 496937 h 741084"/>
              <a:gd name="connsiteX32" fmla="*/ 313182 w 1145819"/>
              <a:gd name="connsiteY32" fmla="*/ 435000 h 741084"/>
              <a:gd name="connsiteX33" fmla="*/ 295183 w 1145819"/>
              <a:gd name="connsiteY33" fmla="*/ 444363 h 741084"/>
              <a:gd name="connsiteX34" fmla="*/ 277185 w 1145819"/>
              <a:gd name="connsiteY34" fmla="*/ 466689 h 741084"/>
              <a:gd name="connsiteX35" fmla="*/ 280784 w 1145819"/>
              <a:gd name="connsiteY35" fmla="*/ 503779 h 741084"/>
              <a:gd name="connsiteX36" fmla="*/ 317862 w 1145819"/>
              <a:gd name="connsiteY36" fmla="*/ 500538 h 741084"/>
              <a:gd name="connsiteX37" fmla="*/ 336221 w 1145819"/>
              <a:gd name="connsiteY37" fmla="*/ 478212 h 741084"/>
              <a:gd name="connsiteX38" fmla="*/ 332621 w 1145819"/>
              <a:gd name="connsiteY38" fmla="*/ 440762 h 741084"/>
              <a:gd name="connsiteX39" fmla="*/ 315702 w 1145819"/>
              <a:gd name="connsiteY39" fmla="*/ 435000 h 741084"/>
              <a:gd name="connsiteX40" fmla="*/ 313182 w 1145819"/>
              <a:gd name="connsiteY40" fmla="*/ 435000 h 741084"/>
              <a:gd name="connsiteX41" fmla="*/ 1123772 w 1145819"/>
              <a:gd name="connsiteY41" fmla="*/ 235031 h 741084"/>
              <a:gd name="connsiteX42" fmla="*/ 1139419 w 1145819"/>
              <a:gd name="connsiteY42" fmla="*/ 241432 h 741084"/>
              <a:gd name="connsiteX43" fmla="*/ 1145819 w 1145819"/>
              <a:gd name="connsiteY43" fmla="*/ 257078 h 741084"/>
              <a:gd name="connsiteX44" fmla="*/ 1139419 w 1145819"/>
              <a:gd name="connsiteY44" fmla="*/ 272369 h 741084"/>
              <a:gd name="connsiteX45" fmla="*/ 1123772 w 1145819"/>
              <a:gd name="connsiteY45" fmla="*/ 279126 h 741084"/>
              <a:gd name="connsiteX46" fmla="*/ 1108126 w 1145819"/>
              <a:gd name="connsiteY46" fmla="*/ 272369 h 741084"/>
              <a:gd name="connsiteX47" fmla="*/ 1101725 w 1145819"/>
              <a:gd name="connsiteY47" fmla="*/ 257078 h 741084"/>
              <a:gd name="connsiteX48" fmla="*/ 1108126 w 1145819"/>
              <a:gd name="connsiteY48" fmla="*/ 241432 h 741084"/>
              <a:gd name="connsiteX49" fmla="*/ 1123772 w 1145819"/>
              <a:gd name="connsiteY49" fmla="*/ 235031 h 741084"/>
              <a:gd name="connsiteX50" fmla="*/ 22047 w 1145819"/>
              <a:gd name="connsiteY50" fmla="*/ 235031 h 741084"/>
              <a:gd name="connsiteX51" fmla="*/ 37694 w 1145819"/>
              <a:gd name="connsiteY51" fmla="*/ 241432 h 741084"/>
              <a:gd name="connsiteX52" fmla="*/ 44095 w 1145819"/>
              <a:gd name="connsiteY52" fmla="*/ 257078 h 741084"/>
              <a:gd name="connsiteX53" fmla="*/ 37694 w 1145819"/>
              <a:gd name="connsiteY53" fmla="*/ 272369 h 741084"/>
              <a:gd name="connsiteX54" fmla="*/ 22047 w 1145819"/>
              <a:gd name="connsiteY54" fmla="*/ 279126 h 741084"/>
              <a:gd name="connsiteX55" fmla="*/ 6401 w 1145819"/>
              <a:gd name="connsiteY55" fmla="*/ 272369 h 741084"/>
              <a:gd name="connsiteX56" fmla="*/ 0 w 1145819"/>
              <a:gd name="connsiteY56" fmla="*/ 257078 h 741084"/>
              <a:gd name="connsiteX57" fmla="*/ 6401 w 1145819"/>
              <a:gd name="connsiteY57" fmla="*/ 241432 h 741084"/>
              <a:gd name="connsiteX58" fmla="*/ 22047 w 1145819"/>
              <a:gd name="connsiteY58" fmla="*/ 235031 h 741084"/>
              <a:gd name="connsiteX59" fmla="*/ 641124 w 1145819"/>
              <a:gd name="connsiteY59" fmla="*/ 75981 h 741084"/>
              <a:gd name="connsiteX60" fmla="*/ 521251 w 1145819"/>
              <a:gd name="connsiteY60" fmla="*/ 125314 h 741084"/>
              <a:gd name="connsiteX61" fmla="*/ 352060 w 1145819"/>
              <a:gd name="connsiteY61" fmla="*/ 292761 h 741084"/>
              <a:gd name="connsiteX62" fmla="*/ 351340 w 1145819"/>
              <a:gd name="connsiteY62" fmla="*/ 341374 h 741084"/>
              <a:gd name="connsiteX63" fmla="*/ 393098 w 1145819"/>
              <a:gd name="connsiteY63" fmla="*/ 347496 h 741084"/>
              <a:gd name="connsiteX64" fmla="*/ 575968 w 1145819"/>
              <a:gd name="connsiteY64" fmla="*/ 244148 h 741084"/>
              <a:gd name="connsiteX65" fmla="*/ 586767 w 1145819"/>
              <a:gd name="connsiteY65" fmla="*/ 241267 h 741084"/>
              <a:gd name="connsiteX66" fmla="*/ 733999 w 1145819"/>
              <a:gd name="connsiteY66" fmla="*/ 241267 h 741084"/>
              <a:gd name="connsiteX67" fmla="*/ 756317 w 1145819"/>
              <a:gd name="connsiteY67" fmla="*/ 263593 h 741084"/>
              <a:gd name="connsiteX68" fmla="*/ 733999 w 1145819"/>
              <a:gd name="connsiteY68" fmla="*/ 286279 h 741084"/>
              <a:gd name="connsiteX69" fmla="*/ 718159 w 1145819"/>
              <a:gd name="connsiteY69" fmla="*/ 286279 h 741084"/>
              <a:gd name="connsiteX70" fmla="*/ 757915 w 1145819"/>
              <a:gd name="connsiteY70" fmla="*/ 325063 h 741084"/>
              <a:gd name="connsiteX71" fmla="*/ 877990 w 1145819"/>
              <a:gd name="connsiteY71" fmla="*/ 442202 h 741084"/>
              <a:gd name="connsiteX72" fmla="*/ 957906 w 1145819"/>
              <a:gd name="connsiteY72" fmla="*/ 399350 h 741084"/>
              <a:gd name="connsiteX73" fmla="*/ 957906 w 1145819"/>
              <a:gd name="connsiteY73" fmla="*/ 252432 h 741084"/>
              <a:gd name="connsiteX74" fmla="*/ 957906 w 1145819"/>
              <a:gd name="connsiteY74" fmla="*/ 75981 h 741084"/>
              <a:gd name="connsiteX75" fmla="*/ 506492 w 1145819"/>
              <a:gd name="connsiteY75" fmla="*/ 46993 h 741084"/>
              <a:gd name="connsiteX76" fmla="*/ 460054 w 1145819"/>
              <a:gd name="connsiteY76" fmla="*/ 51854 h 741084"/>
              <a:gd name="connsiteX77" fmla="*/ 276825 w 1145819"/>
              <a:gd name="connsiteY77" fmla="*/ 87864 h 741084"/>
              <a:gd name="connsiteX78" fmla="*/ 272505 w 1145819"/>
              <a:gd name="connsiteY78" fmla="*/ 88224 h 741084"/>
              <a:gd name="connsiteX79" fmla="*/ 187910 w 1145819"/>
              <a:gd name="connsiteY79" fmla="*/ 88224 h 741084"/>
              <a:gd name="connsiteX80" fmla="*/ 187910 w 1145819"/>
              <a:gd name="connsiteY80" fmla="*/ 423117 h 741084"/>
              <a:gd name="connsiteX81" fmla="*/ 238307 w 1145819"/>
              <a:gd name="connsiteY81" fmla="*/ 444003 h 741084"/>
              <a:gd name="connsiteX82" fmla="*/ 242626 w 1145819"/>
              <a:gd name="connsiteY82" fmla="*/ 438241 h 741084"/>
              <a:gd name="connsiteX83" fmla="*/ 260985 w 1145819"/>
              <a:gd name="connsiteY83" fmla="*/ 416275 h 741084"/>
              <a:gd name="connsiteX84" fmla="*/ 308863 w 1145819"/>
              <a:gd name="connsiteY84" fmla="*/ 390708 h 741084"/>
              <a:gd name="connsiteX85" fmla="*/ 361060 w 1145819"/>
              <a:gd name="connsiteY85" fmla="*/ 406552 h 741084"/>
              <a:gd name="connsiteX86" fmla="*/ 386258 w 1145819"/>
              <a:gd name="connsiteY86" fmla="*/ 452285 h 741084"/>
              <a:gd name="connsiteX87" fmla="*/ 402087 w 1145819"/>
              <a:gd name="connsiteY87" fmla="*/ 454291 h 741084"/>
              <a:gd name="connsiteX88" fmla="*/ 412897 w 1145819"/>
              <a:gd name="connsiteY88" fmla="*/ 455661 h 741084"/>
              <a:gd name="connsiteX89" fmla="*/ 436295 w 1145819"/>
              <a:gd name="connsiteY89" fmla="*/ 468489 h 741084"/>
              <a:gd name="connsiteX90" fmla="*/ 461494 w 1145819"/>
              <a:gd name="connsiteY90" fmla="*/ 514582 h 741084"/>
              <a:gd name="connsiteX91" fmla="*/ 511891 w 1145819"/>
              <a:gd name="connsiteY91" fmla="*/ 530786 h 741084"/>
              <a:gd name="connsiteX92" fmla="*/ 537090 w 1145819"/>
              <a:gd name="connsiteY92" fmla="*/ 576879 h 741084"/>
              <a:gd name="connsiteX93" fmla="*/ 587127 w 1145819"/>
              <a:gd name="connsiteY93" fmla="*/ 592723 h 741084"/>
              <a:gd name="connsiteX94" fmla="*/ 588207 w 1145819"/>
              <a:gd name="connsiteY94" fmla="*/ 593804 h 741084"/>
              <a:gd name="connsiteX95" fmla="*/ 590727 w 1145819"/>
              <a:gd name="connsiteY95" fmla="*/ 595604 h 741084"/>
              <a:gd name="connsiteX96" fmla="*/ 623125 w 1145819"/>
              <a:gd name="connsiteY96" fmla="*/ 627293 h 741084"/>
              <a:gd name="connsiteX97" fmla="*/ 644004 w 1145819"/>
              <a:gd name="connsiteY97" fmla="*/ 635575 h 741084"/>
              <a:gd name="connsiteX98" fmla="*/ 664523 w 1145819"/>
              <a:gd name="connsiteY98" fmla="*/ 626933 h 741084"/>
              <a:gd name="connsiteX99" fmla="*/ 664163 w 1145819"/>
              <a:gd name="connsiteY99" fmla="*/ 585161 h 741084"/>
              <a:gd name="connsiteX100" fmla="*/ 547889 w 1145819"/>
              <a:gd name="connsiteY100" fmla="*/ 472090 h 741084"/>
              <a:gd name="connsiteX101" fmla="*/ 547529 w 1145819"/>
              <a:gd name="connsiteY101" fmla="*/ 440402 h 741084"/>
              <a:gd name="connsiteX102" fmla="*/ 578847 w 1145819"/>
              <a:gd name="connsiteY102" fmla="*/ 440041 h 741084"/>
              <a:gd name="connsiteX103" fmla="*/ 635004 w 1145819"/>
              <a:gd name="connsiteY103" fmla="*/ 494416 h 741084"/>
              <a:gd name="connsiteX104" fmla="*/ 635724 w 1145819"/>
              <a:gd name="connsiteY104" fmla="*/ 495137 h 741084"/>
              <a:gd name="connsiteX105" fmla="*/ 751638 w 1145819"/>
              <a:gd name="connsiteY105" fmla="*/ 607848 h 741084"/>
              <a:gd name="connsiteX106" fmla="*/ 793395 w 1145819"/>
              <a:gd name="connsiteY106" fmla="*/ 607487 h 741084"/>
              <a:gd name="connsiteX107" fmla="*/ 792675 w 1145819"/>
              <a:gd name="connsiteY107" fmla="*/ 566076 h 741084"/>
              <a:gd name="connsiteX108" fmla="*/ 676402 w 1145819"/>
              <a:gd name="connsiteY108" fmla="*/ 453005 h 741084"/>
              <a:gd name="connsiteX109" fmla="*/ 676042 w 1145819"/>
              <a:gd name="connsiteY109" fmla="*/ 421316 h 741084"/>
              <a:gd name="connsiteX110" fmla="*/ 707720 w 1145819"/>
              <a:gd name="connsiteY110" fmla="*/ 420956 h 741084"/>
              <a:gd name="connsiteX111" fmla="*/ 780796 w 1145819"/>
              <a:gd name="connsiteY111" fmla="*/ 491896 h 741084"/>
              <a:gd name="connsiteX112" fmla="*/ 781156 w 1145819"/>
              <a:gd name="connsiteY112" fmla="*/ 491896 h 741084"/>
              <a:gd name="connsiteX113" fmla="*/ 855312 w 1145819"/>
              <a:gd name="connsiteY113" fmla="*/ 564276 h 741084"/>
              <a:gd name="connsiteX114" fmla="*/ 896709 w 1145819"/>
              <a:gd name="connsiteY114" fmla="*/ 563555 h 741084"/>
              <a:gd name="connsiteX115" fmla="*/ 904989 w 1145819"/>
              <a:gd name="connsiteY115" fmla="*/ 542670 h 741084"/>
              <a:gd name="connsiteX116" fmla="*/ 895989 w 1145819"/>
              <a:gd name="connsiteY116" fmla="*/ 522144 h 741084"/>
              <a:gd name="connsiteX117" fmla="*/ 711244 w 1145819"/>
              <a:gd name="connsiteY117" fmla="*/ 342013 h 741084"/>
              <a:gd name="connsiteX118" fmla="*/ 654083 w 1145819"/>
              <a:gd name="connsiteY118" fmla="*/ 286279 h 741084"/>
              <a:gd name="connsiteX119" fmla="*/ 592887 w 1145819"/>
              <a:gd name="connsiteY119" fmla="*/ 286279 h 741084"/>
              <a:gd name="connsiteX120" fmla="*/ 415057 w 1145819"/>
              <a:gd name="connsiteY120" fmla="*/ 386387 h 741084"/>
              <a:gd name="connsiteX121" fmla="*/ 376179 w 1145819"/>
              <a:gd name="connsiteY121" fmla="*/ 396830 h 741084"/>
              <a:gd name="connsiteX122" fmla="*/ 319302 w 1145819"/>
              <a:gd name="connsiteY122" fmla="*/ 372703 h 741084"/>
              <a:gd name="connsiteX123" fmla="*/ 320382 w 1145819"/>
              <a:gd name="connsiteY123" fmla="*/ 261072 h 741084"/>
              <a:gd name="connsiteX124" fmla="*/ 489932 w 1145819"/>
              <a:gd name="connsiteY124" fmla="*/ 93266 h 741084"/>
              <a:gd name="connsiteX125" fmla="*/ 552929 w 1145819"/>
              <a:gd name="connsiteY125" fmla="*/ 49694 h 741084"/>
              <a:gd name="connsiteX126" fmla="*/ 506492 w 1145819"/>
              <a:gd name="connsiteY126" fmla="*/ 46993 h 741084"/>
              <a:gd name="connsiteX127" fmla="*/ 22319 w 1145819"/>
              <a:gd name="connsiteY127" fmla="*/ 0 h 741084"/>
              <a:gd name="connsiteX128" fmla="*/ 143272 w 1145819"/>
              <a:gd name="connsiteY128" fmla="*/ 0 h 741084"/>
              <a:gd name="connsiteX129" fmla="*/ 187910 w 1145819"/>
              <a:gd name="connsiteY129" fmla="*/ 43212 h 741084"/>
              <a:gd name="connsiteX130" fmla="*/ 270705 w 1145819"/>
              <a:gd name="connsiteY130" fmla="*/ 43212 h 741084"/>
              <a:gd name="connsiteX131" fmla="*/ 451415 w 1145819"/>
              <a:gd name="connsiteY131" fmla="*/ 7922 h 741084"/>
              <a:gd name="connsiteX132" fmla="*/ 644364 w 1145819"/>
              <a:gd name="connsiteY132" fmla="*/ 30969 h 741084"/>
              <a:gd name="connsiteX133" fmla="*/ 645084 w 1145819"/>
              <a:gd name="connsiteY133" fmla="*/ 30969 h 741084"/>
              <a:gd name="connsiteX134" fmla="*/ 960066 w 1145819"/>
              <a:gd name="connsiteY134" fmla="*/ 30969 h 741084"/>
              <a:gd name="connsiteX135" fmla="*/ 1002543 w 1145819"/>
              <a:gd name="connsiteY135" fmla="*/ 0 h 741084"/>
              <a:gd name="connsiteX136" fmla="*/ 1123496 w 1145819"/>
              <a:gd name="connsiteY136" fmla="*/ 0 h 741084"/>
              <a:gd name="connsiteX137" fmla="*/ 1145815 w 1145819"/>
              <a:gd name="connsiteY137" fmla="*/ 22326 h 741084"/>
              <a:gd name="connsiteX138" fmla="*/ 1145815 w 1145819"/>
              <a:gd name="connsiteY138" fmla="*/ 169607 h 741084"/>
              <a:gd name="connsiteX139" fmla="*/ 1123496 w 1145819"/>
              <a:gd name="connsiteY139" fmla="*/ 192293 h 741084"/>
              <a:gd name="connsiteX140" fmla="*/ 1101178 w 1145819"/>
              <a:gd name="connsiteY140" fmla="*/ 169607 h 741084"/>
              <a:gd name="connsiteX141" fmla="*/ 1101178 w 1145819"/>
              <a:gd name="connsiteY141" fmla="*/ 44652 h 741084"/>
              <a:gd name="connsiteX142" fmla="*/ 1002543 w 1145819"/>
              <a:gd name="connsiteY142" fmla="*/ 44652 h 741084"/>
              <a:gd name="connsiteX143" fmla="*/ 1002543 w 1145819"/>
              <a:gd name="connsiteY143" fmla="*/ 236220 h 741084"/>
              <a:gd name="connsiteX144" fmla="*/ 1002543 w 1145819"/>
              <a:gd name="connsiteY144" fmla="*/ 469209 h 741084"/>
              <a:gd name="connsiteX145" fmla="*/ 1101178 w 1145819"/>
              <a:gd name="connsiteY145" fmla="*/ 469209 h 741084"/>
              <a:gd name="connsiteX146" fmla="*/ 1101178 w 1145819"/>
              <a:gd name="connsiteY146" fmla="*/ 343175 h 741084"/>
              <a:gd name="connsiteX147" fmla="*/ 1123496 w 1145819"/>
              <a:gd name="connsiteY147" fmla="*/ 320849 h 741084"/>
              <a:gd name="connsiteX148" fmla="*/ 1145815 w 1145819"/>
              <a:gd name="connsiteY148" fmla="*/ 343175 h 741084"/>
              <a:gd name="connsiteX149" fmla="*/ 1145815 w 1145819"/>
              <a:gd name="connsiteY149" fmla="*/ 491536 h 741084"/>
              <a:gd name="connsiteX150" fmla="*/ 1123496 w 1145819"/>
              <a:gd name="connsiteY150" fmla="*/ 514222 h 741084"/>
              <a:gd name="connsiteX151" fmla="*/ 1002543 w 1145819"/>
              <a:gd name="connsiteY151" fmla="*/ 514222 h 741084"/>
              <a:gd name="connsiteX152" fmla="*/ 957906 w 1145819"/>
              <a:gd name="connsiteY152" fmla="*/ 469209 h 741084"/>
              <a:gd name="connsiteX153" fmla="*/ 957906 w 1145819"/>
              <a:gd name="connsiteY153" fmla="*/ 450124 h 741084"/>
              <a:gd name="connsiteX154" fmla="*/ 911829 w 1145819"/>
              <a:gd name="connsiteY154" fmla="*/ 474971 h 741084"/>
              <a:gd name="connsiteX155" fmla="*/ 927308 w 1145819"/>
              <a:gd name="connsiteY155" fmla="*/ 490095 h 741084"/>
              <a:gd name="connsiteX156" fmla="*/ 949986 w 1145819"/>
              <a:gd name="connsiteY156" fmla="*/ 542310 h 741084"/>
              <a:gd name="connsiteX157" fmla="*/ 928748 w 1145819"/>
              <a:gd name="connsiteY157" fmla="*/ 594884 h 741084"/>
              <a:gd name="connsiteX158" fmla="*/ 875831 w 1145819"/>
              <a:gd name="connsiteY158" fmla="*/ 617210 h 741084"/>
              <a:gd name="connsiteX159" fmla="*/ 843072 w 1145819"/>
              <a:gd name="connsiteY159" fmla="*/ 609648 h 741084"/>
              <a:gd name="connsiteX160" fmla="*/ 825433 w 1145819"/>
              <a:gd name="connsiteY160" fmla="*/ 638816 h 741084"/>
              <a:gd name="connsiteX161" fmla="*/ 772156 w 1145819"/>
              <a:gd name="connsiteY161" fmla="*/ 661142 h 741084"/>
              <a:gd name="connsiteX162" fmla="*/ 720679 w 1145819"/>
              <a:gd name="connsiteY162" fmla="*/ 640256 h 741084"/>
              <a:gd name="connsiteX163" fmla="*/ 712760 w 1145819"/>
              <a:gd name="connsiteY163" fmla="*/ 632694 h 741084"/>
              <a:gd name="connsiteX164" fmla="*/ 696921 w 1145819"/>
              <a:gd name="connsiteY164" fmla="*/ 657901 h 741084"/>
              <a:gd name="connsiteX165" fmla="*/ 644364 w 1145819"/>
              <a:gd name="connsiteY165" fmla="*/ 680227 h 741084"/>
              <a:gd name="connsiteX166" fmla="*/ 643644 w 1145819"/>
              <a:gd name="connsiteY166" fmla="*/ 680227 h 741084"/>
              <a:gd name="connsiteX167" fmla="*/ 608726 w 1145819"/>
              <a:gd name="connsiteY167" fmla="*/ 671585 h 741084"/>
              <a:gd name="connsiteX168" fmla="*/ 596846 w 1145819"/>
              <a:gd name="connsiteY168" fmla="*/ 692831 h 741084"/>
              <a:gd name="connsiteX169" fmla="*/ 578487 w 1145819"/>
              <a:gd name="connsiteY169" fmla="*/ 715157 h 741084"/>
              <a:gd name="connsiteX170" fmla="*/ 530250 w 1145819"/>
              <a:gd name="connsiteY170" fmla="*/ 740724 h 741084"/>
              <a:gd name="connsiteX171" fmla="*/ 523411 w 1145819"/>
              <a:gd name="connsiteY171" fmla="*/ 741084 h 741084"/>
              <a:gd name="connsiteX172" fmla="*/ 478413 w 1145819"/>
              <a:gd name="connsiteY172" fmla="*/ 724880 h 741084"/>
              <a:gd name="connsiteX173" fmla="*/ 453215 w 1145819"/>
              <a:gd name="connsiteY173" fmla="*/ 678787 h 741084"/>
              <a:gd name="connsiteX174" fmla="*/ 448175 w 1145819"/>
              <a:gd name="connsiteY174" fmla="*/ 678787 h 741084"/>
              <a:gd name="connsiteX175" fmla="*/ 402817 w 1145819"/>
              <a:gd name="connsiteY175" fmla="*/ 662583 h 741084"/>
              <a:gd name="connsiteX176" fmla="*/ 377619 w 1145819"/>
              <a:gd name="connsiteY176" fmla="*/ 616490 h 741084"/>
              <a:gd name="connsiteX177" fmla="*/ 372939 w 1145819"/>
              <a:gd name="connsiteY177" fmla="*/ 616490 h 741084"/>
              <a:gd name="connsiteX178" fmla="*/ 327582 w 1145819"/>
              <a:gd name="connsiteY178" fmla="*/ 600646 h 741084"/>
              <a:gd name="connsiteX179" fmla="*/ 302383 w 1145819"/>
              <a:gd name="connsiteY179" fmla="*/ 554553 h 741084"/>
              <a:gd name="connsiteX180" fmla="*/ 297343 w 1145819"/>
              <a:gd name="connsiteY180" fmla="*/ 554553 h 741084"/>
              <a:gd name="connsiteX181" fmla="*/ 252346 w 1145819"/>
              <a:gd name="connsiteY181" fmla="*/ 538348 h 741084"/>
              <a:gd name="connsiteX182" fmla="*/ 226787 w 1145819"/>
              <a:gd name="connsiteY182" fmla="*/ 491536 h 741084"/>
              <a:gd name="connsiteX183" fmla="*/ 216348 w 1145819"/>
              <a:gd name="connsiteY183" fmla="*/ 483253 h 741084"/>
              <a:gd name="connsiteX184" fmla="*/ 187910 w 1145819"/>
              <a:gd name="connsiteY184" fmla="*/ 469209 h 741084"/>
              <a:gd name="connsiteX185" fmla="*/ 143272 w 1145819"/>
              <a:gd name="connsiteY185" fmla="*/ 514222 h 741084"/>
              <a:gd name="connsiteX186" fmla="*/ 22319 w 1145819"/>
              <a:gd name="connsiteY186" fmla="*/ 514222 h 741084"/>
              <a:gd name="connsiteX187" fmla="*/ 0 w 1145819"/>
              <a:gd name="connsiteY187" fmla="*/ 491536 h 741084"/>
              <a:gd name="connsiteX188" fmla="*/ 0 w 1145819"/>
              <a:gd name="connsiteY188" fmla="*/ 350017 h 741084"/>
              <a:gd name="connsiteX189" fmla="*/ 22319 w 1145819"/>
              <a:gd name="connsiteY189" fmla="*/ 327691 h 741084"/>
              <a:gd name="connsiteX190" fmla="*/ 44638 w 1145819"/>
              <a:gd name="connsiteY190" fmla="*/ 350017 h 741084"/>
              <a:gd name="connsiteX191" fmla="*/ 44638 w 1145819"/>
              <a:gd name="connsiteY191" fmla="*/ 469209 h 741084"/>
              <a:gd name="connsiteX192" fmla="*/ 143272 w 1145819"/>
              <a:gd name="connsiteY192" fmla="*/ 469209 h 741084"/>
              <a:gd name="connsiteX193" fmla="*/ 143272 w 1145819"/>
              <a:gd name="connsiteY193" fmla="*/ 44652 h 741084"/>
              <a:gd name="connsiteX194" fmla="*/ 44638 w 1145819"/>
              <a:gd name="connsiteY194" fmla="*/ 44652 h 741084"/>
              <a:gd name="connsiteX195" fmla="*/ 44638 w 1145819"/>
              <a:gd name="connsiteY195" fmla="*/ 166366 h 741084"/>
              <a:gd name="connsiteX196" fmla="*/ 22319 w 1145819"/>
              <a:gd name="connsiteY196" fmla="*/ 188692 h 741084"/>
              <a:gd name="connsiteX197" fmla="*/ 0 w 1145819"/>
              <a:gd name="connsiteY197" fmla="*/ 166366 h 741084"/>
              <a:gd name="connsiteX198" fmla="*/ 0 w 1145819"/>
              <a:gd name="connsiteY198" fmla="*/ 22326 h 741084"/>
              <a:gd name="connsiteX199" fmla="*/ 22319 w 1145819"/>
              <a:gd name="connsiteY199" fmla="*/ 0 h 74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145819" h="741084">
                <a:moveTo>
                  <a:pt x="541769" y="621171"/>
                </a:moveTo>
                <a:cubicBezTo>
                  <a:pt x="541050" y="621171"/>
                  <a:pt x="539970" y="621531"/>
                  <a:pt x="539250" y="621531"/>
                </a:cubicBezTo>
                <a:cubicBezTo>
                  <a:pt x="532410" y="621891"/>
                  <a:pt x="525930" y="625492"/>
                  <a:pt x="521251" y="630894"/>
                </a:cubicBezTo>
                <a:lnTo>
                  <a:pt x="503252" y="652860"/>
                </a:lnTo>
                <a:cubicBezTo>
                  <a:pt x="493892" y="664383"/>
                  <a:pt x="495332" y="680948"/>
                  <a:pt x="506851" y="689950"/>
                </a:cubicBezTo>
                <a:cubicBezTo>
                  <a:pt x="512251" y="694631"/>
                  <a:pt x="519091" y="696792"/>
                  <a:pt x="526290" y="696072"/>
                </a:cubicBezTo>
                <a:cubicBezTo>
                  <a:pt x="533130" y="695352"/>
                  <a:pt x="539610" y="692111"/>
                  <a:pt x="543929" y="686349"/>
                </a:cubicBezTo>
                <a:lnTo>
                  <a:pt x="562288" y="664383"/>
                </a:lnTo>
                <a:cubicBezTo>
                  <a:pt x="566608" y="658982"/>
                  <a:pt x="568768" y="652140"/>
                  <a:pt x="568048" y="644938"/>
                </a:cubicBezTo>
                <a:cubicBezTo>
                  <a:pt x="567328" y="638096"/>
                  <a:pt x="564088" y="631614"/>
                  <a:pt x="558689" y="627293"/>
                </a:cubicBezTo>
                <a:cubicBezTo>
                  <a:pt x="553649" y="623332"/>
                  <a:pt x="547889" y="621171"/>
                  <a:pt x="541769" y="621171"/>
                </a:cubicBezTo>
                <a:close/>
                <a:moveTo>
                  <a:pt x="466534" y="559234"/>
                </a:moveTo>
                <a:cubicBezTo>
                  <a:pt x="458974" y="559234"/>
                  <a:pt x="451415" y="562475"/>
                  <a:pt x="446015" y="568597"/>
                </a:cubicBezTo>
                <a:lnTo>
                  <a:pt x="428016" y="590923"/>
                </a:lnTo>
                <a:cubicBezTo>
                  <a:pt x="423336" y="596324"/>
                  <a:pt x="421176" y="603166"/>
                  <a:pt x="421896" y="610008"/>
                </a:cubicBezTo>
                <a:cubicBezTo>
                  <a:pt x="422616" y="617210"/>
                  <a:pt x="425856" y="623692"/>
                  <a:pt x="431616" y="628013"/>
                </a:cubicBezTo>
                <a:cubicBezTo>
                  <a:pt x="437015" y="632694"/>
                  <a:pt x="443495" y="634495"/>
                  <a:pt x="450695" y="634135"/>
                </a:cubicBezTo>
                <a:cubicBezTo>
                  <a:pt x="457894" y="633415"/>
                  <a:pt x="464374" y="629814"/>
                  <a:pt x="468694" y="624412"/>
                </a:cubicBezTo>
                <a:lnTo>
                  <a:pt x="486693" y="602446"/>
                </a:lnTo>
                <a:cubicBezTo>
                  <a:pt x="496052" y="590923"/>
                  <a:pt x="494252" y="574358"/>
                  <a:pt x="483093" y="564996"/>
                </a:cubicBezTo>
                <a:cubicBezTo>
                  <a:pt x="478413" y="561035"/>
                  <a:pt x="472293" y="559234"/>
                  <a:pt x="466534" y="559234"/>
                </a:cubicBezTo>
                <a:close/>
                <a:moveTo>
                  <a:pt x="390938" y="496937"/>
                </a:moveTo>
                <a:cubicBezTo>
                  <a:pt x="390218" y="496937"/>
                  <a:pt x="389138" y="496937"/>
                  <a:pt x="388418" y="497297"/>
                </a:cubicBezTo>
                <a:cubicBezTo>
                  <a:pt x="381579" y="497657"/>
                  <a:pt x="375099" y="501258"/>
                  <a:pt x="370779" y="506660"/>
                </a:cubicBezTo>
                <a:lnTo>
                  <a:pt x="352420" y="528626"/>
                </a:lnTo>
                <a:cubicBezTo>
                  <a:pt x="348100" y="534387"/>
                  <a:pt x="345581" y="541229"/>
                  <a:pt x="346661" y="548071"/>
                </a:cubicBezTo>
                <a:cubicBezTo>
                  <a:pt x="347381" y="555273"/>
                  <a:pt x="350620" y="561395"/>
                  <a:pt x="356020" y="566076"/>
                </a:cubicBezTo>
                <a:cubicBezTo>
                  <a:pt x="367179" y="575079"/>
                  <a:pt x="384098" y="573638"/>
                  <a:pt x="393458" y="562475"/>
                </a:cubicBezTo>
                <a:lnTo>
                  <a:pt x="411457" y="540509"/>
                </a:lnTo>
                <a:cubicBezTo>
                  <a:pt x="416137" y="534747"/>
                  <a:pt x="417937" y="527906"/>
                  <a:pt x="417577" y="520704"/>
                </a:cubicBezTo>
                <a:cubicBezTo>
                  <a:pt x="416497" y="513862"/>
                  <a:pt x="413257" y="507380"/>
                  <a:pt x="407857" y="503059"/>
                </a:cubicBezTo>
                <a:cubicBezTo>
                  <a:pt x="403177" y="499098"/>
                  <a:pt x="397058" y="496937"/>
                  <a:pt x="390938" y="496937"/>
                </a:cubicBezTo>
                <a:close/>
                <a:moveTo>
                  <a:pt x="313182" y="435000"/>
                </a:moveTo>
                <a:cubicBezTo>
                  <a:pt x="306343" y="435720"/>
                  <a:pt x="299863" y="438961"/>
                  <a:pt x="295183" y="444363"/>
                </a:cubicBezTo>
                <a:lnTo>
                  <a:pt x="277185" y="466689"/>
                </a:lnTo>
                <a:cubicBezTo>
                  <a:pt x="267825" y="477852"/>
                  <a:pt x="269265" y="494776"/>
                  <a:pt x="280784" y="503779"/>
                </a:cubicBezTo>
                <a:cubicBezTo>
                  <a:pt x="291944" y="513142"/>
                  <a:pt x="308503" y="511701"/>
                  <a:pt x="317862" y="500538"/>
                </a:cubicBezTo>
                <a:lnTo>
                  <a:pt x="336221" y="478212"/>
                </a:lnTo>
                <a:cubicBezTo>
                  <a:pt x="345221" y="467049"/>
                  <a:pt x="343781" y="450124"/>
                  <a:pt x="332621" y="440762"/>
                </a:cubicBezTo>
                <a:cubicBezTo>
                  <a:pt x="327942" y="437161"/>
                  <a:pt x="321822" y="435000"/>
                  <a:pt x="315702" y="435000"/>
                </a:cubicBezTo>
                <a:cubicBezTo>
                  <a:pt x="314982" y="435000"/>
                  <a:pt x="314262" y="435000"/>
                  <a:pt x="313182" y="435000"/>
                </a:cubicBezTo>
                <a:close/>
                <a:moveTo>
                  <a:pt x="1123772" y="235031"/>
                </a:moveTo>
                <a:cubicBezTo>
                  <a:pt x="1129462" y="235031"/>
                  <a:pt x="1135151" y="237165"/>
                  <a:pt x="1139419" y="241432"/>
                </a:cubicBezTo>
                <a:cubicBezTo>
                  <a:pt x="1143330" y="245344"/>
                  <a:pt x="1145819" y="251033"/>
                  <a:pt x="1145819" y="257078"/>
                </a:cubicBezTo>
                <a:cubicBezTo>
                  <a:pt x="1145819" y="262768"/>
                  <a:pt x="1143330" y="268458"/>
                  <a:pt x="1139419" y="272369"/>
                </a:cubicBezTo>
                <a:cubicBezTo>
                  <a:pt x="1135151" y="276636"/>
                  <a:pt x="1129462" y="279126"/>
                  <a:pt x="1123772" y="279126"/>
                </a:cubicBezTo>
                <a:cubicBezTo>
                  <a:pt x="1117727" y="279126"/>
                  <a:pt x="1112037" y="276636"/>
                  <a:pt x="1108126" y="272369"/>
                </a:cubicBezTo>
                <a:cubicBezTo>
                  <a:pt x="1103859" y="268458"/>
                  <a:pt x="1101725" y="262768"/>
                  <a:pt x="1101725" y="257078"/>
                </a:cubicBezTo>
                <a:cubicBezTo>
                  <a:pt x="1101725" y="251033"/>
                  <a:pt x="1103859" y="245344"/>
                  <a:pt x="1108126" y="241432"/>
                </a:cubicBezTo>
                <a:cubicBezTo>
                  <a:pt x="1112037" y="237165"/>
                  <a:pt x="1117727" y="235031"/>
                  <a:pt x="1123772" y="235031"/>
                </a:cubicBezTo>
                <a:close/>
                <a:moveTo>
                  <a:pt x="22047" y="235031"/>
                </a:moveTo>
                <a:cubicBezTo>
                  <a:pt x="27737" y="235031"/>
                  <a:pt x="33427" y="237165"/>
                  <a:pt x="37694" y="241432"/>
                </a:cubicBezTo>
                <a:cubicBezTo>
                  <a:pt x="41605" y="245344"/>
                  <a:pt x="44095" y="251033"/>
                  <a:pt x="44095" y="257078"/>
                </a:cubicBezTo>
                <a:cubicBezTo>
                  <a:pt x="44095" y="262768"/>
                  <a:pt x="41605" y="268458"/>
                  <a:pt x="37694" y="272369"/>
                </a:cubicBezTo>
                <a:cubicBezTo>
                  <a:pt x="33427" y="276636"/>
                  <a:pt x="27737" y="279126"/>
                  <a:pt x="22047" y="279126"/>
                </a:cubicBezTo>
                <a:cubicBezTo>
                  <a:pt x="16358" y="279126"/>
                  <a:pt x="10668" y="276636"/>
                  <a:pt x="6401" y="272369"/>
                </a:cubicBezTo>
                <a:cubicBezTo>
                  <a:pt x="2134" y="268458"/>
                  <a:pt x="0" y="262768"/>
                  <a:pt x="0" y="257078"/>
                </a:cubicBezTo>
                <a:cubicBezTo>
                  <a:pt x="0" y="251033"/>
                  <a:pt x="2134" y="245344"/>
                  <a:pt x="6401" y="241432"/>
                </a:cubicBezTo>
                <a:cubicBezTo>
                  <a:pt x="10668" y="237165"/>
                  <a:pt x="16358" y="235031"/>
                  <a:pt x="22047" y="235031"/>
                </a:cubicBezTo>
                <a:close/>
                <a:moveTo>
                  <a:pt x="641124" y="75981"/>
                </a:moveTo>
                <a:cubicBezTo>
                  <a:pt x="595766" y="75981"/>
                  <a:pt x="553289" y="93266"/>
                  <a:pt x="521251" y="125314"/>
                </a:cubicBezTo>
                <a:lnTo>
                  <a:pt x="352060" y="292761"/>
                </a:lnTo>
                <a:cubicBezTo>
                  <a:pt x="338741" y="306085"/>
                  <a:pt x="338021" y="328051"/>
                  <a:pt x="351340" y="341374"/>
                </a:cubicBezTo>
                <a:cubicBezTo>
                  <a:pt x="362500" y="352537"/>
                  <a:pt x="379419" y="355418"/>
                  <a:pt x="393098" y="347496"/>
                </a:cubicBezTo>
                <a:lnTo>
                  <a:pt x="575968" y="244148"/>
                </a:lnTo>
                <a:cubicBezTo>
                  <a:pt x="579207" y="242347"/>
                  <a:pt x="583167" y="241267"/>
                  <a:pt x="586767" y="241267"/>
                </a:cubicBezTo>
                <a:lnTo>
                  <a:pt x="733999" y="241267"/>
                </a:lnTo>
                <a:cubicBezTo>
                  <a:pt x="746238" y="241267"/>
                  <a:pt x="756317" y="251350"/>
                  <a:pt x="756317" y="263593"/>
                </a:cubicBezTo>
                <a:cubicBezTo>
                  <a:pt x="756317" y="276196"/>
                  <a:pt x="746238" y="286279"/>
                  <a:pt x="733999" y="286279"/>
                </a:cubicBezTo>
                <a:lnTo>
                  <a:pt x="718159" y="286279"/>
                </a:lnTo>
                <a:lnTo>
                  <a:pt x="757915" y="325063"/>
                </a:lnTo>
                <a:lnTo>
                  <a:pt x="877990" y="442202"/>
                </a:lnTo>
                <a:lnTo>
                  <a:pt x="957906" y="399350"/>
                </a:lnTo>
                <a:lnTo>
                  <a:pt x="957906" y="252432"/>
                </a:lnTo>
                <a:lnTo>
                  <a:pt x="957906" y="75981"/>
                </a:lnTo>
                <a:close/>
                <a:moveTo>
                  <a:pt x="506492" y="46993"/>
                </a:moveTo>
                <a:cubicBezTo>
                  <a:pt x="490922" y="47353"/>
                  <a:pt x="475353" y="48974"/>
                  <a:pt x="460054" y="51854"/>
                </a:cubicBezTo>
                <a:lnTo>
                  <a:pt x="276825" y="87864"/>
                </a:lnTo>
                <a:cubicBezTo>
                  <a:pt x="275745" y="87864"/>
                  <a:pt x="274305" y="88224"/>
                  <a:pt x="272505" y="88224"/>
                </a:cubicBezTo>
                <a:lnTo>
                  <a:pt x="187910" y="88224"/>
                </a:lnTo>
                <a:lnTo>
                  <a:pt x="187910" y="423117"/>
                </a:lnTo>
                <a:cubicBezTo>
                  <a:pt x="205909" y="426358"/>
                  <a:pt x="223188" y="433560"/>
                  <a:pt x="238307" y="444003"/>
                </a:cubicBezTo>
                <a:cubicBezTo>
                  <a:pt x="239747" y="441842"/>
                  <a:pt x="241187" y="440041"/>
                  <a:pt x="242626" y="438241"/>
                </a:cubicBezTo>
                <a:lnTo>
                  <a:pt x="260985" y="416275"/>
                </a:lnTo>
                <a:cubicBezTo>
                  <a:pt x="272865" y="401511"/>
                  <a:pt x="290144" y="392148"/>
                  <a:pt x="308863" y="390708"/>
                </a:cubicBezTo>
                <a:cubicBezTo>
                  <a:pt x="327942" y="388547"/>
                  <a:pt x="346301" y="394309"/>
                  <a:pt x="361060" y="406552"/>
                </a:cubicBezTo>
                <a:cubicBezTo>
                  <a:pt x="375459" y="418435"/>
                  <a:pt x="384098" y="435000"/>
                  <a:pt x="386258" y="452285"/>
                </a:cubicBezTo>
                <a:lnTo>
                  <a:pt x="402087" y="454291"/>
                </a:lnTo>
                <a:lnTo>
                  <a:pt x="412897" y="455661"/>
                </a:lnTo>
                <a:cubicBezTo>
                  <a:pt x="421356" y="458407"/>
                  <a:pt x="429276" y="462728"/>
                  <a:pt x="436295" y="468489"/>
                </a:cubicBezTo>
                <a:cubicBezTo>
                  <a:pt x="450335" y="480012"/>
                  <a:pt x="459334" y="496577"/>
                  <a:pt x="461494" y="514582"/>
                </a:cubicBezTo>
                <a:cubicBezTo>
                  <a:pt x="479133" y="513502"/>
                  <a:pt x="497132" y="518543"/>
                  <a:pt x="511891" y="530786"/>
                </a:cubicBezTo>
                <a:cubicBezTo>
                  <a:pt x="526290" y="542670"/>
                  <a:pt x="534930" y="559234"/>
                  <a:pt x="537090" y="576879"/>
                </a:cubicBezTo>
                <a:cubicBezTo>
                  <a:pt x="554369" y="575439"/>
                  <a:pt x="572368" y="580840"/>
                  <a:pt x="587127" y="592723"/>
                </a:cubicBezTo>
                <a:cubicBezTo>
                  <a:pt x="587487" y="593083"/>
                  <a:pt x="587847" y="593444"/>
                  <a:pt x="588207" y="593804"/>
                </a:cubicBezTo>
                <a:cubicBezTo>
                  <a:pt x="589287" y="594164"/>
                  <a:pt x="589647" y="594884"/>
                  <a:pt x="590727" y="595604"/>
                </a:cubicBezTo>
                <a:lnTo>
                  <a:pt x="623125" y="627293"/>
                </a:lnTo>
                <a:cubicBezTo>
                  <a:pt x="628525" y="632694"/>
                  <a:pt x="636444" y="635575"/>
                  <a:pt x="644004" y="635575"/>
                </a:cubicBezTo>
                <a:cubicBezTo>
                  <a:pt x="651563" y="635575"/>
                  <a:pt x="659123" y="632334"/>
                  <a:pt x="664523" y="626933"/>
                </a:cubicBezTo>
                <a:cubicBezTo>
                  <a:pt x="675682" y="615049"/>
                  <a:pt x="675682" y="596684"/>
                  <a:pt x="664163" y="585161"/>
                </a:cubicBezTo>
                <a:lnTo>
                  <a:pt x="547889" y="472090"/>
                </a:lnTo>
                <a:cubicBezTo>
                  <a:pt x="538890" y="463448"/>
                  <a:pt x="538890" y="449404"/>
                  <a:pt x="547529" y="440402"/>
                </a:cubicBezTo>
                <a:cubicBezTo>
                  <a:pt x="555809" y="431759"/>
                  <a:pt x="570208" y="431759"/>
                  <a:pt x="578847" y="440041"/>
                </a:cubicBezTo>
                <a:lnTo>
                  <a:pt x="635004" y="494416"/>
                </a:lnTo>
                <a:cubicBezTo>
                  <a:pt x="635004" y="494776"/>
                  <a:pt x="635364" y="494776"/>
                  <a:pt x="635724" y="495137"/>
                </a:cubicBezTo>
                <a:lnTo>
                  <a:pt x="751638" y="607848"/>
                </a:lnTo>
                <a:cubicBezTo>
                  <a:pt x="763517" y="619011"/>
                  <a:pt x="781876" y="619011"/>
                  <a:pt x="793395" y="607487"/>
                </a:cubicBezTo>
                <a:cubicBezTo>
                  <a:pt x="804555" y="595604"/>
                  <a:pt x="804195" y="577239"/>
                  <a:pt x="792675" y="566076"/>
                </a:cubicBezTo>
                <a:lnTo>
                  <a:pt x="676402" y="453005"/>
                </a:lnTo>
                <a:cubicBezTo>
                  <a:pt x="667762" y="444363"/>
                  <a:pt x="667402" y="429959"/>
                  <a:pt x="676042" y="421316"/>
                </a:cubicBezTo>
                <a:cubicBezTo>
                  <a:pt x="684681" y="412314"/>
                  <a:pt x="698721" y="411954"/>
                  <a:pt x="707720" y="420956"/>
                </a:cubicBezTo>
                <a:lnTo>
                  <a:pt x="780796" y="491896"/>
                </a:lnTo>
                <a:cubicBezTo>
                  <a:pt x="780796" y="491896"/>
                  <a:pt x="780796" y="491896"/>
                  <a:pt x="781156" y="491896"/>
                </a:cubicBezTo>
                <a:lnTo>
                  <a:pt x="855312" y="564276"/>
                </a:lnTo>
                <a:cubicBezTo>
                  <a:pt x="866831" y="575439"/>
                  <a:pt x="885550" y="575079"/>
                  <a:pt x="896709" y="563555"/>
                </a:cubicBezTo>
                <a:cubicBezTo>
                  <a:pt x="902109" y="558154"/>
                  <a:pt x="905349" y="550592"/>
                  <a:pt x="904989" y="542670"/>
                </a:cubicBezTo>
                <a:cubicBezTo>
                  <a:pt x="904989" y="534747"/>
                  <a:pt x="901749" y="527545"/>
                  <a:pt x="895989" y="522144"/>
                </a:cubicBezTo>
                <a:lnTo>
                  <a:pt x="711244" y="342013"/>
                </a:lnTo>
                <a:lnTo>
                  <a:pt x="654083" y="286279"/>
                </a:lnTo>
                <a:lnTo>
                  <a:pt x="592887" y="286279"/>
                </a:lnTo>
                <a:lnTo>
                  <a:pt x="415057" y="386387"/>
                </a:lnTo>
                <a:cubicBezTo>
                  <a:pt x="402817" y="393229"/>
                  <a:pt x="389498" y="396830"/>
                  <a:pt x="376179" y="396830"/>
                </a:cubicBezTo>
                <a:cubicBezTo>
                  <a:pt x="355300" y="396830"/>
                  <a:pt x="334421" y="388547"/>
                  <a:pt x="319302" y="372703"/>
                </a:cubicBezTo>
                <a:cubicBezTo>
                  <a:pt x="289064" y="341374"/>
                  <a:pt x="289784" y="291321"/>
                  <a:pt x="320382" y="261072"/>
                </a:cubicBezTo>
                <a:lnTo>
                  <a:pt x="489932" y="93266"/>
                </a:lnTo>
                <a:cubicBezTo>
                  <a:pt x="508291" y="74901"/>
                  <a:pt x="529890" y="60497"/>
                  <a:pt x="552929" y="49694"/>
                </a:cubicBezTo>
                <a:cubicBezTo>
                  <a:pt x="537630" y="47533"/>
                  <a:pt x="522061" y="46633"/>
                  <a:pt x="506492" y="46993"/>
                </a:cubicBezTo>
                <a:close/>
                <a:moveTo>
                  <a:pt x="22319" y="0"/>
                </a:moveTo>
                <a:lnTo>
                  <a:pt x="143272" y="0"/>
                </a:lnTo>
                <a:cubicBezTo>
                  <a:pt x="167391" y="0"/>
                  <a:pt x="187190" y="19445"/>
                  <a:pt x="187910" y="43212"/>
                </a:cubicBezTo>
                <a:lnTo>
                  <a:pt x="270705" y="43212"/>
                </a:lnTo>
                <a:lnTo>
                  <a:pt x="451415" y="7922"/>
                </a:lnTo>
                <a:cubicBezTo>
                  <a:pt x="516931" y="-4681"/>
                  <a:pt x="583527" y="3241"/>
                  <a:pt x="644364" y="30969"/>
                </a:cubicBezTo>
                <a:cubicBezTo>
                  <a:pt x="644364" y="30969"/>
                  <a:pt x="644724" y="30969"/>
                  <a:pt x="645084" y="30969"/>
                </a:cubicBezTo>
                <a:lnTo>
                  <a:pt x="960066" y="30969"/>
                </a:lnTo>
                <a:cubicBezTo>
                  <a:pt x="965825" y="12964"/>
                  <a:pt x="982744" y="0"/>
                  <a:pt x="1002543" y="0"/>
                </a:cubicBezTo>
                <a:lnTo>
                  <a:pt x="1123496" y="0"/>
                </a:lnTo>
                <a:cubicBezTo>
                  <a:pt x="1135736" y="0"/>
                  <a:pt x="1145815" y="10083"/>
                  <a:pt x="1145815" y="22326"/>
                </a:cubicBezTo>
                <a:lnTo>
                  <a:pt x="1145815" y="169607"/>
                </a:lnTo>
                <a:cubicBezTo>
                  <a:pt x="1145815" y="181850"/>
                  <a:pt x="1135736" y="192293"/>
                  <a:pt x="1123496" y="192293"/>
                </a:cubicBezTo>
                <a:cubicBezTo>
                  <a:pt x="1111257" y="192293"/>
                  <a:pt x="1101178" y="181850"/>
                  <a:pt x="1101178" y="169607"/>
                </a:cubicBezTo>
                <a:lnTo>
                  <a:pt x="1101178" y="44652"/>
                </a:lnTo>
                <a:lnTo>
                  <a:pt x="1002543" y="44652"/>
                </a:lnTo>
                <a:lnTo>
                  <a:pt x="1002543" y="236220"/>
                </a:lnTo>
                <a:lnTo>
                  <a:pt x="1002543" y="469209"/>
                </a:lnTo>
                <a:lnTo>
                  <a:pt x="1101178" y="469209"/>
                </a:lnTo>
                <a:lnTo>
                  <a:pt x="1101178" y="343175"/>
                </a:lnTo>
                <a:cubicBezTo>
                  <a:pt x="1101178" y="330931"/>
                  <a:pt x="1111257" y="320849"/>
                  <a:pt x="1123496" y="320849"/>
                </a:cubicBezTo>
                <a:cubicBezTo>
                  <a:pt x="1135736" y="320849"/>
                  <a:pt x="1145815" y="330931"/>
                  <a:pt x="1145815" y="343175"/>
                </a:cubicBezTo>
                <a:lnTo>
                  <a:pt x="1145815" y="491536"/>
                </a:lnTo>
                <a:cubicBezTo>
                  <a:pt x="1145815" y="503779"/>
                  <a:pt x="1135736" y="514222"/>
                  <a:pt x="1123496" y="514222"/>
                </a:cubicBezTo>
                <a:lnTo>
                  <a:pt x="1002543" y="514222"/>
                </a:lnTo>
                <a:cubicBezTo>
                  <a:pt x="978065" y="514222"/>
                  <a:pt x="957906" y="494056"/>
                  <a:pt x="957906" y="469209"/>
                </a:cubicBezTo>
                <a:lnTo>
                  <a:pt x="957906" y="450124"/>
                </a:lnTo>
                <a:lnTo>
                  <a:pt x="911829" y="474971"/>
                </a:lnTo>
                <a:lnTo>
                  <a:pt x="927308" y="490095"/>
                </a:lnTo>
                <a:cubicBezTo>
                  <a:pt x="941707" y="503779"/>
                  <a:pt x="949626" y="522504"/>
                  <a:pt x="949986" y="542310"/>
                </a:cubicBezTo>
                <a:cubicBezTo>
                  <a:pt x="949986" y="561755"/>
                  <a:pt x="942787" y="580840"/>
                  <a:pt x="928748" y="594884"/>
                </a:cubicBezTo>
                <a:cubicBezTo>
                  <a:pt x="914348" y="609648"/>
                  <a:pt x="894909" y="617210"/>
                  <a:pt x="875831" y="617210"/>
                </a:cubicBezTo>
                <a:cubicBezTo>
                  <a:pt x="864311" y="617210"/>
                  <a:pt x="853152" y="614689"/>
                  <a:pt x="843072" y="609648"/>
                </a:cubicBezTo>
                <a:cubicBezTo>
                  <a:pt x="839473" y="620091"/>
                  <a:pt x="833353" y="630174"/>
                  <a:pt x="825433" y="638816"/>
                </a:cubicBezTo>
                <a:cubicBezTo>
                  <a:pt x="811034" y="653580"/>
                  <a:pt x="791595" y="661142"/>
                  <a:pt x="772156" y="661142"/>
                </a:cubicBezTo>
                <a:cubicBezTo>
                  <a:pt x="753437" y="661142"/>
                  <a:pt x="735079" y="654300"/>
                  <a:pt x="720679" y="640256"/>
                </a:cubicBezTo>
                <a:lnTo>
                  <a:pt x="712760" y="632694"/>
                </a:lnTo>
                <a:cubicBezTo>
                  <a:pt x="709520" y="641697"/>
                  <a:pt x="704120" y="650699"/>
                  <a:pt x="696921" y="657901"/>
                </a:cubicBezTo>
                <a:cubicBezTo>
                  <a:pt x="682881" y="671945"/>
                  <a:pt x="664523" y="680227"/>
                  <a:pt x="644364" y="680227"/>
                </a:cubicBezTo>
                <a:cubicBezTo>
                  <a:pt x="644364" y="680227"/>
                  <a:pt x="644004" y="680227"/>
                  <a:pt x="643644" y="680227"/>
                </a:cubicBezTo>
                <a:cubicBezTo>
                  <a:pt x="631404" y="680227"/>
                  <a:pt x="619525" y="677347"/>
                  <a:pt x="608726" y="671585"/>
                </a:cubicBezTo>
                <a:cubicBezTo>
                  <a:pt x="606206" y="679147"/>
                  <a:pt x="602246" y="686349"/>
                  <a:pt x="596846" y="692831"/>
                </a:cubicBezTo>
                <a:lnTo>
                  <a:pt x="578487" y="715157"/>
                </a:lnTo>
                <a:cubicBezTo>
                  <a:pt x="566608" y="729561"/>
                  <a:pt x="549329" y="738563"/>
                  <a:pt x="530250" y="740724"/>
                </a:cubicBezTo>
                <a:cubicBezTo>
                  <a:pt x="528090" y="740724"/>
                  <a:pt x="525930" y="741084"/>
                  <a:pt x="523411" y="741084"/>
                </a:cubicBezTo>
                <a:cubicBezTo>
                  <a:pt x="506851" y="741084"/>
                  <a:pt x="491372" y="735323"/>
                  <a:pt x="478413" y="724880"/>
                </a:cubicBezTo>
                <a:cubicBezTo>
                  <a:pt x="463654" y="712636"/>
                  <a:pt x="455014" y="696072"/>
                  <a:pt x="453215" y="678787"/>
                </a:cubicBezTo>
                <a:cubicBezTo>
                  <a:pt x="451415" y="678787"/>
                  <a:pt x="449975" y="678787"/>
                  <a:pt x="448175" y="678787"/>
                </a:cubicBezTo>
                <a:cubicBezTo>
                  <a:pt x="431616" y="678787"/>
                  <a:pt x="415777" y="673025"/>
                  <a:pt x="402817" y="662583"/>
                </a:cubicBezTo>
                <a:cubicBezTo>
                  <a:pt x="388778" y="651059"/>
                  <a:pt x="379779" y="634495"/>
                  <a:pt x="377619" y="616490"/>
                </a:cubicBezTo>
                <a:cubicBezTo>
                  <a:pt x="376179" y="616490"/>
                  <a:pt x="374379" y="616490"/>
                  <a:pt x="372939" y="616490"/>
                </a:cubicBezTo>
                <a:cubicBezTo>
                  <a:pt x="356740" y="616490"/>
                  <a:pt x="340901" y="611449"/>
                  <a:pt x="327582" y="600646"/>
                </a:cubicBezTo>
                <a:cubicBezTo>
                  <a:pt x="313542" y="589122"/>
                  <a:pt x="304543" y="572558"/>
                  <a:pt x="302383" y="554553"/>
                </a:cubicBezTo>
                <a:cubicBezTo>
                  <a:pt x="300943" y="554553"/>
                  <a:pt x="299143" y="554553"/>
                  <a:pt x="297343" y="554553"/>
                </a:cubicBezTo>
                <a:cubicBezTo>
                  <a:pt x="281504" y="554553"/>
                  <a:pt x="265305" y="549511"/>
                  <a:pt x="252346" y="538348"/>
                </a:cubicBezTo>
                <a:cubicBezTo>
                  <a:pt x="237227" y="526105"/>
                  <a:pt x="228947" y="509180"/>
                  <a:pt x="226787" y="491536"/>
                </a:cubicBezTo>
                <a:lnTo>
                  <a:pt x="216348" y="483253"/>
                </a:lnTo>
                <a:cubicBezTo>
                  <a:pt x="208068" y="476772"/>
                  <a:pt x="198349" y="472090"/>
                  <a:pt x="187910" y="469209"/>
                </a:cubicBezTo>
                <a:cubicBezTo>
                  <a:pt x="187910" y="494056"/>
                  <a:pt x="167751" y="514222"/>
                  <a:pt x="143272" y="514222"/>
                </a:cubicBezTo>
                <a:lnTo>
                  <a:pt x="22319" y="514222"/>
                </a:lnTo>
                <a:cubicBezTo>
                  <a:pt x="9720" y="514222"/>
                  <a:pt x="0" y="503779"/>
                  <a:pt x="0" y="491536"/>
                </a:cubicBezTo>
                <a:lnTo>
                  <a:pt x="0" y="350017"/>
                </a:lnTo>
                <a:cubicBezTo>
                  <a:pt x="0" y="337413"/>
                  <a:pt x="9720" y="327691"/>
                  <a:pt x="22319" y="327691"/>
                </a:cubicBezTo>
                <a:cubicBezTo>
                  <a:pt x="34558" y="327691"/>
                  <a:pt x="44638" y="337413"/>
                  <a:pt x="44638" y="350017"/>
                </a:cubicBezTo>
                <a:lnTo>
                  <a:pt x="44638" y="469209"/>
                </a:lnTo>
                <a:lnTo>
                  <a:pt x="143272" y="469209"/>
                </a:lnTo>
                <a:lnTo>
                  <a:pt x="143272" y="44652"/>
                </a:lnTo>
                <a:lnTo>
                  <a:pt x="44638" y="44652"/>
                </a:lnTo>
                <a:lnTo>
                  <a:pt x="44638" y="166366"/>
                </a:lnTo>
                <a:cubicBezTo>
                  <a:pt x="44638" y="178609"/>
                  <a:pt x="34558" y="188692"/>
                  <a:pt x="22319" y="188692"/>
                </a:cubicBezTo>
                <a:cubicBezTo>
                  <a:pt x="9720" y="188692"/>
                  <a:pt x="0" y="178609"/>
                  <a:pt x="0" y="166366"/>
                </a:cubicBezTo>
                <a:lnTo>
                  <a:pt x="0" y="22326"/>
                </a:lnTo>
                <a:cubicBezTo>
                  <a:pt x="0" y="10083"/>
                  <a:pt x="9720" y="0"/>
                  <a:pt x="223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424E526-83D7-0747-AF94-B5199C2F61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8471" y="3547316"/>
            <a:ext cx="645381" cy="731585"/>
          </a:xfrm>
          <a:custGeom>
            <a:avLst/>
            <a:gdLst>
              <a:gd name="connsiteX0" fmla="*/ 216332 w 1093427"/>
              <a:gd name="connsiteY0" fmla="*/ 1190625 h 1239478"/>
              <a:gd name="connsiteX1" fmla="*/ 233701 w 1093427"/>
              <a:gd name="connsiteY1" fmla="*/ 1197916 h 1239478"/>
              <a:gd name="connsiteX2" fmla="*/ 240938 w 1093427"/>
              <a:gd name="connsiteY2" fmla="*/ 1215049 h 1239478"/>
              <a:gd name="connsiteX3" fmla="*/ 233701 w 1093427"/>
              <a:gd name="connsiteY3" fmla="*/ 1232547 h 1239478"/>
              <a:gd name="connsiteX4" fmla="*/ 216332 w 1093427"/>
              <a:gd name="connsiteY4" fmla="*/ 1239474 h 1239478"/>
              <a:gd name="connsiteX5" fmla="*/ 199324 w 1093427"/>
              <a:gd name="connsiteY5" fmla="*/ 1232547 h 1239478"/>
              <a:gd name="connsiteX6" fmla="*/ 192087 w 1093427"/>
              <a:gd name="connsiteY6" fmla="*/ 1215049 h 1239478"/>
              <a:gd name="connsiteX7" fmla="*/ 199324 w 1093427"/>
              <a:gd name="connsiteY7" fmla="*/ 1197916 h 1239478"/>
              <a:gd name="connsiteX8" fmla="*/ 216332 w 1093427"/>
              <a:gd name="connsiteY8" fmla="*/ 1190625 h 1239478"/>
              <a:gd name="connsiteX9" fmla="*/ 927894 w 1093427"/>
              <a:gd name="connsiteY9" fmla="*/ 1060450 h 1239478"/>
              <a:gd name="connsiteX10" fmla="*/ 944901 w 1093427"/>
              <a:gd name="connsiteY10" fmla="*/ 1067741 h 1239478"/>
              <a:gd name="connsiteX11" fmla="*/ 952138 w 1093427"/>
              <a:gd name="connsiteY11" fmla="*/ 1084874 h 1239478"/>
              <a:gd name="connsiteX12" fmla="*/ 944901 w 1093427"/>
              <a:gd name="connsiteY12" fmla="*/ 1102372 h 1239478"/>
              <a:gd name="connsiteX13" fmla="*/ 927894 w 1093427"/>
              <a:gd name="connsiteY13" fmla="*/ 1109299 h 1239478"/>
              <a:gd name="connsiteX14" fmla="*/ 910524 w 1093427"/>
              <a:gd name="connsiteY14" fmla="*/ 1102372 h 1239478"/>
              <a:gd name="connsiteX15" fmla="*/ 903287 w 1093427"/>
              <a:gd name="connsiteY15" fmla="*/ 1084874 h 1239478"/>
              <a:gd name="connsiteX16" fmla="*/ 910524 w 1093427"/>
              <a:gd name="connsiteY16" fmla="*/ 1067741 h 1239478"/>
              <a:gd name="connsiteX17" fmla="*/ 927894 w 1093427"/>
              <a:gd name="connsiteY17" fmla="*/ 1060450 h 1239478"/>
              <a:gd name="connsiteX18" fmla="*/ 753142 w 1093427"/>
              <a:gd name="connsiteY18" fmla="*/ 1060450 h 1239478"/>
              <a:gd name="connsiteX19" fmla="*/ 835944 w 1093427"/>
              <a:gd name="connsiteY19" fmla="*/ 1060450 h 1239478"/>
              <a:gd name="connsiteX20" fmla="*/ 860065 w 1093427"/>
              <a:gd name="connsiteY20" fmla="*/ 1084874 h 1239478"/>
              <a:gd name="connsiteX21" fmla="*/ 835944 w 1093427"/>
              <a:gd name="connsiteY21" fmla="*/ 1109299 h 1239478"/>
              <a:gd name="connsiteX22" fmla="*/ 753142 w 1093427"/>
              <a:gd name="connsiteY22" fmla="*/ 1109299 h 1239478"/>
              <a:gd name="connsiteX23" fmla="*/ 728662 w 1093427"/>
              <a:gd name="connsiteY23" fmla="*/ 1084874 h 1239478"/>
              <a:gd name="connsiteX24" fmla="*/ 753142 w 1093427"/>
              <a:gd name="connsiteY24" fmla="*/ 1060450 h 1239478"/>
              <a:gd name="connsiteX25" fmla="*/ 463842 w 1093427"/>
              <a:gd name="connsiteY25" fmla="*/ 844951 h 1239478"/>
              <a:gd name="connsiteX26" fmla="*/ 463842 w 1093427"/>
              <a:gd name="connsiteY26" fmla="*/ 917678 h 1239478"/>
              <a:gd name="connsiteX27" fmla="*/ 497725 w 1093427"/>
              <a:gd name="connsiteY27" fmla="*/ 951161 h 1239478"/>
              <a:gd name="connsiteX28" fmla="*/ 604421 w 1093427"/>
              <a:gd name="connsiteY28" fmla="*/ 951161 h 1239478"/>
              <a:gd name="connsiteX29" fmla="*/ 638305 w 1093427"/>
              <a:gd name="connsiteY29" fmla="*/ 917678 h 1239478"/>
              <a:gd name="connsiteX30" fmla="*/ 638305 w 1093427"/>
              <a:gd name="connsiteY30" fmla="*/ 844951 h 1239478"/>
              <a:gd name="connsiteX31" fmla="*/ 280557 w 1093427"/>
              <a:gd name="connsiteY31" fmla="*/ 831046 h 1239478"/>
              <a:gd name="connsiteX32" fmla="*/ 310373 w 1093427"/>
              <a:gd name="connsiteY32" fmla="*/ 847239 h 1239478"/>
              <a:gd name="connsiteX33" fmla="*/ 293849 w 1093427"/>
              <a:gd name="connsiteY33" fmla="*/ 877467 h 1239478"/>
              <a:gd name="connsiteX34" fmla="*/ 178177 w 1093427"/>
              <a:gd name="connsiteY34" fmla="*/ 910933 h 1239478"/>
              <a:gd name="connsiteX35" fmla="*/ 48496 w 1093427"/>
              <a:gd name="connsiteY35" fmla="*/ 1083303 h 1239478"/>
              <a:gd name="connsiteX36" fmla="*/ 48496 w 1093427"/>
              <a:gd name="connsiteY36" fmla="*/ 1191258 h 1239478"/>
              <a:gd name="connsiteX37" fmla="*/ 116031 w 1093427"/>
              <a:gd name="connsiteY37" fmla="*/ 1191258 h 1239478"/>
              <a:gd name="connsiteX38" fmla="*/ 140099 w 1093427"/>
              <a:gd name="connsiteY38" fmla="*/ 1215368 h 1239478"/>
              <a:gd name="connsiteX39" fmla="*/ 116031 w 1093427"/>
              <a:gd name="connsiteY39" fmla="*/ 1239478 h 1239478"/>
              <a:gd name="connsiteX40" fmla="*/ 24068 w 1093427"/>
              <a:gd name="connsiteY40" fmla="*/ 1239478 h 1239478"/>
              <a:gd name="connsiteX41" fmla="*/ 0 w 1093427"/>
              <a:gd name="connsiteY41" fmla="*/ 1215368 h 1239478"/>
              <a:gd name="connsiteX42" fmla="*/ 0 w 1093427"/>
              <a:gd name="connsiteY42" fmla="*/ 1083303 h 1239478"/>
              <a:gd name="connsiteX43" fmla="*/ 45981 w 1093427"/>
              <a:gd name="connsiteY43" fmla="*/ 946199 h 1239478"/>
              <a:gd name="connsiteX44" fmla="*/ 164527 w 1093427"/>
              <a:gd name="connsiteY44" fmla="*/ 864152 h 1239478"/>
              <a:gd name="connsiteX45" fmla="*/ 796541 w 1093427"/>
              <a:gd name="connsiteY45" fmla="*/ 825924 h 1239478"/>
              <a:gd name="connsiteX46" fmla="*/ 928611 w 1093427"/>
              <a:gd name="connsiteY46" fmla="*/ 864076 h 1239478"/>
              <a:gd name="connsiteX47" fmla="*/ 1047725 w 1093427"/>
              <a:gd name="connsiteY47" fmla="*/ 946139 h 1239478"/>
              <a:gd name="connsiteX48" fmla="*/ 1093427 w 1093427"/>
              <a:gd name="connsiteY48" fmla="*/ 1083271 h 1239478"/>
              <a:gd name="connsiteX49" fmla="*/ 1093427 w 1093427"/>
              <a:gd name="connsiteY49" fmla="*/ 1215363 h 1239478"/>
              <a:gd name="connsiteX50" fmla="*/ 1069317 w 1093427"/>
              <a:gd name="connsiteY50" fmla="*/ 1239478 h 1239478"/>
              <a:gd name="connsiteX51" fmla="*/ 311448 w 1093427"/>
              <a:gd name="connsiteY51" fmla="*/ 1239478 h 1239478"/>
              <a:gd name="connsiteX52" fmla="*/ 287337 w 1093427"/>
              <a:gd name="connsiteY52" fmla="*/ 1215363 h 1239478"/>
              <a:gd name="connsiteX53" fmla="*/ 311448 w 1093427"/>
              <a:gd name="connsiteY53" fmla="*/ 1191248 h 1239478"/>
              <a:gd name="connsiteX54" fmla="*/ 1045206 w 1093427"/>
              <a:gd name="connsiteY54" fmla="*/ 1191248 h 1239478"/>
              <a:gd name="connsiteX55" fmla="*/ 1045206 w 1093427"/>
              <a:gd name="connsiteY55" fmla="*/ 1083271 h 1239478"/>
              <a:gd name="connsiteX56" fmla="*/ 915296 w 1093427"/>
              <a:gd name="connsiteY56" fmla="*/ 910866 h 1239478"/>
              <a:gd name="connsiteX57" fmla="*/ 782866 w 1093427"/>
              <a:gd name="connsiteY57" fmla="*/ 872354 h 1239478"/>
              <a:gd name="connsiteX58" fmla="*/ 766673 w 1093427"/>
              <a:gd name="connsiteY58" fmla="*/ 842481 h 1239478"/>
              <a:gd name="connsiteX59" fmla="*/ 796541 w 1093427"/>
              <a:gd name="connsiteY59" fmla="*/ 825924 h 1239478"/>
              <a:gd name="connsiteX60" fmla="*/ 546100 w 1093427"/>
              <a:gd name="connsiteY60" fmla="*/ 445197 h 1239478"/>
              <a:gd name="connsiteX61" fmla="*/ 521517 w 1093427"/>
              <a:gd name="connsiteY61" fmla="*/ 469719 h 1239478"/>
              <a:gd name="connsiteX62" fmla="*/ 546100 w 1093427"/>
              <a:gd name="connsiteY62" fmla="*/ 493881 h 1239478"/>
              <a:gd name="connsiteX63" fmla="*/ 570321 w 1093427"/>
              <a:gd name="connsiteY63" fmla="*/ 469719 h 1239478"/>
              <a:gd name="connsiteX64" fmla="*/ 546100 w 1093427"/>
              <a:gd name="connsiteY64" fmla="*/ 445197 h 1239478"/>
              <a:gd name="connsiteX65" fmla="*/ 546100 w 1093427"/>
              <a:gd name="connsiteY65" fmla="*/ 396875 h 1239478"/>
              <a:gd name="connsiteX66" fmla="*/ 618763 w 1093427"/>
              <a:gd name="connsiteY66" fmla="*/ 469719 h 1239478"/>
              <a:gd name="connsiteX67" fmla="*/ 546100 w 1093427"/>
              <a:gd name="connsiteY67" fmla="*/ 542564 h 1239478"/>
              <a:gd name="connsiteX68" fmla="*/ 473075 w 1093427"/>
              <a:gd name="connsiteY68" fmla="*/ 469719 h 1239478"/>
              <a:gd name="connsiteX69" fmla="*/ 546100 w 1093427"/>
              <a:gd name="connsiteY69" fmla="*/ 396875 h 1239478"/>
              <a:gd name="connsiteX70" fmla="*/ 548910 w 1093427"/>
              <a:gd name="connsiteY70" fmla="*/ 179253 h 1239478"/>
              <a:gd name="connsiteX71" fmla="*/ 410854 w 1093427"/>
              <a:gd name="connsiteY71" fmla="*/ 214896 h 1239478"/>
              <a:gd name="connsiteX72" fmla="*/ 324344 w 1093427"/>
              <a:gd name="connsiteY72" fmla="*/ 302744 h 1239478"/>
              <a:gd name="connsiteX73" fmla="*/ 364715 w 1093427"/>
              <a:gd name="connsiteY73" fmla="*/ 618132 h 1239478"/>
              <a:gd name="connsiteX74" fmla="*/ 435005 w 1093427"/>
              <a:gd name="connsiteY74" fmla="*/ 792387 h 1239478"/>
              <a:gd name="connsiteX75" fmla="*/ 438970 w 1093427"/>
              <a:gd name="connsiteY75" fmla="*/ 796347 h 1239478"/>
              <a:gd name="connsiteX76" fmla="*/ 524039 w 1093427"/>
              <a:gd name="connsiteY76" fmla="*/ 796347 h 1239478"/>
              <a:gd name="connsiteX77" fmla="*/ 524039 w 1093427"/>
              <a:gd name="connsiteY77" fmla="*/ 619572 h 1239478"/>
              <a:gd name="connsiteX78" fmla="*/ 548190 w 1093427"/>
              <a:gd name="connsiteY78" fmla="*/ 595450 h 1239478"/>
              <a:gd name="connsiteX79" fmla="*/ 572340 w 1093427"/>
              <a:gd name="connsiteY79" fmla="*/ 619572 h 1239478"/>
              <a:gd name="connsiteX80" fmla="*/ 572340 w 1093427"/>
              <a:gd name="connsiteY80" fmla="*/ 796347 h 1239478"/>
              <a:gd name="connsiteX81" fmla="*/ 658130 w 1093427"/>
              <a:gd name="connsiteY81" fmla="*/ 796347 h 1239478"/>
              <a:gd name="connsiteX82" fmla="*/ 662095 w 1093427"/>
              <a:gd name="connsiteY82" fmla="*/ 792387 h 1239478"/>
              <a:gd name="connsiteX83" fmla="*/ 732745 w 1093427"/>
              <a:gd name="connsiteY83" fmla="*/ 617771 h 1239478"/>
              <a:gd name="connsiteX84" fmla="*/ 807000 w 1093427"/>
              <a:gd name="connsiteY84" fmla="*/ 437036 h 1239478"/>
              <a:gd name="connsiteX85" fmla="*/ 681920 w 1093427"/>
              <a:gd name="connsiteY85" fmla="*/ 216337 h 1239478"/>
              <a:gd name="connsiteX86" fmla="*/ 548910 w 1093427"/>
              <a:gd name="connsiteY86" fmla="*/ 179253 h 1239478"/>
              <a:gd name="connsiteX87" fmla="*/ 552019 w 1093427"/>
              <a:gd name="connsiteY87" fmla="*/ 130649 h 1239478"/>
              <a:gd name="connsiteX88" fmla="*/ 707152 w 1093427"/>
              <a:gd name="connsiteY88" fmla="*/ 174933 h 1239478"/>
              <a:gd name="connsiteX89" fmla="*/ 814569 w 1093427"/>
              <a:gd name="connsiteY89" fmla="*/ 284382 h 1239478"/>
              <a:gd name="connsiteX90" fmla="*/ 855301 w 1093427"/>
              <a:gd name="connsiteY90" fmla="*/ 437036 h 1239478"/>
              <a:gd name="connsiteX91" fmla="*/ 767349 w 1093427"/>
              <a:gd name="connsiteY91" fmla="*/ 651974 h 1239478"/>
              <a:gd name="connsiteX92" fmla="*/ 710397 w 1093427"/>
              <a:gd name="connsiteY92" fmla="*/ 792387 h 1239478"/>
              <a:gd name="connsiteX93" fmla="*/ 686606 w 1093427"/>
              <a:gd name="connsiteY93" fmla="*/ 836311 h 1239478"/>
              <a:gd name="connsiteX94" fmla="*/ 686606 w 1093427"/>
              <a:gd name="connsiteY94" fmla="*/ 917678 h 1239478"/>
              <a:gd name="connsiteX95" fmla="*/ 604421 w 1093427"/>
              <a:gd name="connsiteY95" fmla="*/ 999765 h 1239478"/>
              <a:gd name="connsiteX96" fmla="*/ 497725 w 1093427"/>
              <a:gd name="connsiteY96" fmla="*/ 999765 h 1239478"/>
              <a:gd name="connsiteX97" fmla="*/ 415180 w 1093427"/>
              <a:gd name="connsiteY97" fmla="*/ 917678 h 1239478"/>
              <a:gd name="connsiteX98" fmla="*/ 415180 w 1093427"/>
              <a:gd name="connsiteY98" fmla="*/ 838831 h 1239478"/>
              <a:gd name="connsiteX99" fmla="*/ 386703 w 1093427"/>
              <a:gd name="connsiteY99" fmla="*/ 792387 h 1239478"/>
              <a:gd name="connsiteX100" fmla="*/ 329751 w 1093427"/>
              <a:gd name="connsiteY100" fmla="*/ 651974 h 1239478"/>
              <a:gd name="connsiteX101" fmla="*/ 245764 w 1093427"/>
              <a:gd name="connsiteY101" fmla="*/ 485640 h 1239478"/>
              <a:gd name="connsiteX102" fmla="*/ 281089 w 1093427"/>
              <a:gd name="connsiteY102" fmla="*/ 280422 h 1239478"/>
              <a:gd name="connsiteX103" fmla="*/ 388506 w 1093427"/>
              <a:gd name="connsiteY103" fmla="*/ 171693 h 1239478"/>
              <a:gd name="connsiteX104" fmla="*/ 552019 w 1093427"/>
              <a:gd name="connsiteY104" fmla="*/ 130649 h 1239478"/>
              <a:gd name="connsiteX105" fmla="*/ 755759 w 1093427"/>
              <a:gd name="connsiteY105" fmla="*/ 35763 h 1239478"/>
              <a:gd name="connsiteX106" fmla="*/ 772993 w 1093427"/>
              <a:gd name="connsiteY106" fmla="*/ 43037 h 1239478"/>
              <a:gd name="connsiteX107" fmla="*/ 772993 w 1093427"/>
              <a:gd name="connsiteY107" fmla="*/ 77162 h 1239478"/>
              <a:gd name="connsiteX108" fmla="*/ 725844 w 1093427"/>
              <a:gd name="connsiteY108" fmla="*/ 124219 h 1239478"/>
              <a:gd name="connsiteX109" fmla="*/ 709057 w 1093427"/>
              <a:gd name="connsiteY109" fmla="*/ 131404 h 1239478"/>
              <a:gd name="connsiteX110" fmla="*/ 691912 w 1093427"/>
              <a:gd name="connsiteY110" fmla="*/ 124219 h 1239478"/>
              <a:gd name="connsiteX111" fmla="*/ 691912 w 1093427"/>
              <a:gd name="connsiteY111" fmla="*/ 90094 h 1239478"/>
              <a:gd name="connsiteX112" fmla="*/ 739060 w 1093427"/>
              <a:gd name="connsiteY112" fmla="*/ 43037 h 1239478"/>
              <a:gd name="connsiteX113" fmla="*/ 755759 w 1093427"/>
              <a:gd name="connsiteY113" fmla="*/ 35763 h 1239478"/>
              <a:gd name="connsiteX114" fmla="*/ 337725 w 1093427"/>
              <a:gd name="connsiteY114" fmla="*/ 35754 h 1239478"/>
              <a:gd name="connsiteX115" fmla="*/ 354899 w 1093427"/>
              <a:gd name="connsiteY115" fmla="*/ 43001 h 1239478"/>
              <a:gd name="connsiteX116" fmla="*/ 402626 w 1093427"/>
              <a:gd name="connsiteY116" fmla="*/ 90245 h 1239478"/>
              <a:gd name="connsiteX117" fmla="*/ 402626 w 1093427"/>
              <a:gd name="connsiteY117" fmla="*/ 124247 h 1239478"/>
              <a:gd name="connsiteX118" fmla="*/ 385632 w 1093427"/>
              <a:gd name="connsiteY118" fmla="*/ 131405 h 1239478"/>
              <a:gd name="connsiteX119" fmla="*/ 368277 w 1093427"/>
              <a:gd name="connsiteY119" fmla="*/ 124247 h 1239478"/>
              <a:gd name="connsiteX120" fmla="*/ 320551 w 1093427"/>
              <a:gd name="connsiteY120" fmla="*/ 76645 h 1239478"/>
              <a:gd name="connsiteX121" fmla="*/ 320551 w 1093427"/>
              <a:gd name="connsiteY121" fmla="*/ 43001 h 1239478"/>
              <a:gd name="connsiteX122" fmla="*/ 337725 w 1093427"/>
              <a:gd name="connsiteY122" fmla="*/ 35754 h 1239478"/>
              <a:gd name="connsiteX123" fmla="*/ 548481 w 1093427"/>
              <a:gd name="connsiteY123" fmla="*/ 0 h 1239478"/>
              <a:gd name="connsiteX124" fmla="*/ 572725 w 1093427"/>
              <a:gd name="connsiteY124" fmla="*/ 24067 h 1239478"/>
              <a:gd name="connsiteX125" fmla="*/ 572725 w 1093427"/>
              <a:gd name="connsiteY125" fmla="*/ 73998 h 1239478"/>
              <a:gd name="connsiteX126" fmla="*/ 548481 w 1093427"/>
              <a:gd name="connsiteY126" fmla="*/ 98066 h 1239478"/>
              <a:gd name="connsiteX127" fmla="*/ 523875 w 1093427"/>
              <a:gd name="connsiteY127" fmla="*/ 73998 h 1239478"/>
              <a:gd name="connsiteX128" fmla="*/ 523875 w 1093427"/>
              <a:gd name="connsiteY128" fmla="*/ 24067 h 1239478"/>
              <a:gd name="connsiteX129" fmla="*/ 548481 w 1093427"/>
              <a:gd name="connsiteY129" fmla="*/ 0 h 123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93427" h="1239478">
                <a:moveTo>
                  <a:pt x="216332" y="1190625"/>
                </a:moveTo>
                <a:cubicBezTo>
                  <a:pt x="222845" y="1190625"/>
                  <a:pt x="228997" y="1193542"/>
                  <a:pt x="233701" y="1197916"/>
                </a:cubicBezTo>
                <a:cubicBezTo>
                  <a:pt x="238043" y="1202291"/>
                  <a:pt x="240938" y="1208852"/>
                  <a:pt x="240938" y="1215049"/>
                </a:cubicBezTo>
                <a:cubicBezTo>
                  <a:pt x="240938" y="1221611"/>
                  <a:pt x="238043" y="1227808"/>
                  <a:pt x="233701" y="1232547"/>
                </a:cubicBezTo>
                <a:cubicBezTo>
                  <a:pt x="228997" y="1236922"/>
                  <a:pt x="222845" y="1239474"/>
                  <a:pt x="216332" y="1239474"/>
                </a:cubicBezTo>
                <a:cubicBezTo>
                  <a:pt x="209818" y="1239474"/>
                  <a:pt x="203666" y="1236922"/>
                  <a:pt x="199324" y="1232547"/>
                </a:cubicBezTo>
                <a:cubicBezTo>
                  <a:pt x="194620" y="1227808"/>
                  <a:pt x="192087" y="1221611"/>
                  <a:pt x="192087" y="1215049"/>
                </a:cubicBezTo>
                <a:cubicBezTo>
                  <a:pt x="192087" y="1208852"/>
                  <a:pt x="194620" y="1202291"/>
                  <a:pt x="199324" y="1197916"/>
                </a:cubicBezTo>
                <a:cubicBezTo>
                  <a:pt x="203666" y="1193542"/>
                  <a:pt x="209818" y="1190625"/>
                  <a:pt x="216332" y="1190625"/>
                </a:cubicBezTo>
                <a:close/>
                <a:moveTo>
                  <a:pt x="927894" y="1060450"/>
                </a:moveTo>
                <a:cubicBezTo>
                  <a:pt x="934045" y="1060450"/>
                  <a:pt x="940559" y="1063002"/>
                  <a:pt x="944901" y="1067741"/>
                </a:cubicBezTo>
                <a:cubicBezTo>
                  <a:pt x="949605" y="1072116"/>
                  <a:pt x="952138" y="1078677"/>
                  <a:pt x="952138" y="1084874"/>
                </a:cubicBezTo>
                <a:cubicBezTo>
                  <a:pt x="952138" y="1091436"/>
                  <a:pt x="949605" y="1097633"/>
                  <a:pt x="944901" y="1102372"/>
                </a:cubicBezTo>
                <a:cubicBezTo>
                  <a:pt x="940559" y="1106747"/>
                  <a:pt x="934045" y="1109299"/>
                  <a:pt x="927894" y="1109299"/>
                </a:cubicBezTo>
                <a:cubicBezTo>
                  <a:pt x="921380" y="1109299"/>
                  <a:pt x="915229" y="1106747"/>
                  <a:pt x="910524" y="1102372"/>
                </a:cubicBezTo>
                <a:cubicBezTo>
                  <a:pt x="906182" y="1097633"/>
                  <a:pt x="903287" y="1091436"/>
                  <a:pt x="903287" y="1084874"/>
                </a:cubicBezTo>
                <a:cubicBezTo>
                  <a:pt x="903287" y="1078677"/>
                  <a:pt x="906182" y="1072116"/>
                  <a:pt x="910524" y="1067741"/>
                </a:cubicBezTo>
                <a:cubicBezTo>
                  <a:pt x="915229" y="1063002"/>
                  <a:pt x="921380" y="1060450"/>
                  <a:pt x="927894" y="1060450"/>
                </a:cubicBezTo>
                <a:close/>
                <a:moveTo>
                  <a:pt x="753142" y="1060450"/>
                </a:moveTo>
                <a:lnTo>
                  <a:pt x="835944" y="1060450"/>
                </a:lnTo>
                <a:cubicBezTo>
                  <a:pt x="849265" y="1060450"/>
                  <a:pt x="860065" y="1071386"/>
                  <a:pt x="860065" y="1084874"/>
                </a:cubicBezTo>
                <a:cubicBezTo>
                  <a:pt x="860065" y="1098362"/>
                  <a:pt x="849265" y="1109299"/>
                  <a:pt x="835944" y="1109299"/>
                </a:cubicBezTo>
                <a:lnTo>
                  <a:pt x="753142" y="1109299"/>
                </a:lnTo>
                <a:cubicBezTo>
                  <a:pt x="739462" y="1109299"/>
                  <a:pt x="728662" y="1098362"/>
                  <a:pt x="728662" y="1084874"/>
                </a:cubicBezTo>
                <a:cubicBezTo>
                  <a:pt x="728662" y="1071386"/>
                  <a:pt x="739462" y="1060450"/>
                  <a:pt x="753142" y="1060450"/>
                </a:cubicBezTo>
                <a:close/>
                <a:moveTo>
                  <a:pt x="463842" y="844951"/>
                </a:moveTo>
                <a:lnTo>
                  <a:pt x="463842" y="917678"/>
                </a:lnTo>
                <a:cubicBezTo>
                  <a:pt x="463842" y="936039"/>
                  <a:pt x="478981" y="951161"/>
                  <a:pt x="497725" y="951161"/>
                </a:cubicBezTo>
                <a:lnTo>
                  <a:pt x="604421" y="951161"/>
                </a:lnTo>
                <a:cubicBezTo>
                  <a:pt x="623165" y="951161"/>
                  <a:pt x="638305" y="936039"/>
                  <a:pt x="638305" y="917678"/>
                </a:cubicBezTo>
                <a:lnTo>
                  <a:pt x="638305" y="844951"/>
                </a:lnTo>
                <a:close/>
                <a:moveTo>
                  <a:pt x="280557" y="831046"/>
                </a:moveTo>
                <a:cubicBezTo>
                  <a:pt x="293130" y="827088"/>
                  <a:pt x="306781" y="834645"/>
                  <a:pt x="310373" y="847239"/>
                </a:cubicBezTo>
                <a:cubicBezTo>
                  <a:pt x="313966" y="860194"/>
                  <a:pt x="306781" y="873509"/>
                  <a:pt x="293849" y="877467"/>
                </a:cubicBezTo>
                <a:lnTo>
                  <a:pt x="178177" y="910933"/>
                </a:lnTo>
                <a:cubicBezTo>
                  <a:pt x="101662" y="932884"/>
                  <a:pt x="48496" y="1003775"/>
                  <a:pt x="48496" y="1083303"/>
                </a:cubicBezTo>
                <a:lnTo>
                  <a:pt x="48496" y="1191258"/>
                </a:lnTo>
                <a:lnTo>
                  <a:pt x="116031" y="1191258"/>
                </a:lnTo>
                <a:cubicBezTo>
                  <a:pt x="129322" y="1191258"/>
                  <a:pt x="140099" y="1202054"/>
                  <a:pt x="140099" y="1215368"/>
                </a:cubicBezTo>
                <a:cubicBezTo>
                  <a:pt x="140099" y="1228683"/>
                  <a:pt x="129322" y="1239478"/>
                  <a:pt x="116031" y="1239478"/>
                </a:cubicBezTo>
                <a:lnTo>
                  <a:pt x="24068" y="1239478"/>
                </a:lnTo>
                <a:cubicBezTo>
                  <a:pt x="10777" y="1239478"/>
                  <a:pt x="0" y="1228683"/>
                  <a:pt x="0" y="1215368"/>
                </a:cubicBezTo>
                <a:lnTo>
                  <a:pt x="0" y="1083303"/>
                </a:lnTo>
                <a:cubicBezTo>
                  <a:pt x="0" y="1033643"/>
                  <a:pt x="15806" y="986142"/>
                  <a:pt x="45981" y="946199"/>
                </a:cubicBezTo>
                <a:cubicBezTo>
                  <a:pt x="75438" y="906255"/>
                  <a:pt x="116749" y="878187"/>
                  <a:pt x="164527" y="864152"/>
                </a:cubicBezTo>
                <a:close/>
                <a:moveTo>
                  <a:pt x="796541" y="825924"/>
                </a:moveTo>
                <a:lnTo>
                  <a:pt x="928611" y="864076"/>
                </a:lnTo>
                <a:cubicBezTo>
                  <a:pt x="976472" y="878113"/>
                  <a:pt x="1017856" y="906187"/>
                  <a:pt x="1047725" y="946139"/>
                </a:cubicBezTo>
                <a:cubicBezTo>
                  <a:pt x="1077593" y="986091"/>
                  <a:pt x="1093427" y="1033601"/>
                  <a:pt x="1093427" y="1083271"/>
                </a:cubicBezTo>
                <a:lnTo>
                  <a:pt x="1093427" y="1215363"/>
                </a:lnTo>
                <a:cubicBezTo>
                  <a:pt x="1093427" y="1228681"/>
                  <a:pt x="1082631" y="1239478"/>
                  <a:pt x="1069317" y="1239478"/>
                </a:cubicBezTo>
                <a:lnTo>
                  <a:pt x="311448" y="1239478"/>
                </a:lnTo>
                <a:cubicBezTo>
                  <a:pt x="298133" y="1239478"/>
                  <a:pt x="287337" y="1228681"/>
                  <a:pt x="287337" y="1215363"/>
                </a:cubicBezTo>
                <a:cubicBezTo>
                  <a:pt x="287337" y="1202046"/>
                  <a:pt x="298133" y="1191248"/>
                  <a:pt x="311448" y="1191248"/>
                </a:cubicBezTo>
                <a:lnTo>
                  <a:pt x="1045206" y="1191248"/>
                </a:lnTo>
                <a:lnTo>
                  <a:pt x="1045206" y="1083271"/>
                </a:lnTo>
                <a:cubicBezTo>
                  <a:pt x="1045206" y="1003727"/>
                  <a:pt x="991586" y="932822"/>
                  <a:pt x="915296" y="910866"/>
                </a:cubicBezTo>
                <a:lnTo>
                  <a:pt x="782866" y="872354"/>
                </a:lnTo>
                <a:cubicBezTo>
                  <a:pt x="770271" y="868755"/>
                  <a:pt x="762714" y="855438"/>
                  <a:pt x="766673" y="842481"/>
                </a:cubicBezTo>
                <a:cubicBezTo>
                  <a:pt x="770271" y="829883"/>
                  <a:pt x="783586" y="822325"/>
                  <a:pt x="796541" y="825924"/>
                </a:cubicBezTo>
                <a:close/>
                <a:moveTo>
                  <a:pt x="546100" y="445197"/>
                </a:moveTo>
                <a:cubicBezTo>
                  <a:pt x="532362" y="445197"/>
                  <a:pt x="521517" y="456016"/>
                  <a:pt x="521517" y="469719"/>
                </a:cubicBezTo>
                <a:cubicBezTo>
                  <a:pt x="521517" y="483062"/>
                  <a:pt x="532362" y="493881"/>
                  <a:pt x="546100" y="493881"/>
                </a:cubicBezTo>
                <a:cubicBezTo>
                  <a:pt x="559114" y="493881"/>
                  <a:pt x="570321" y="483062"/>
                  <a:pt x="570321" y="469719"/>
                </a:cubicBezTo>
                <a:cubicBezTo>
                  <a:pt x="570321" y="456016"/>
                  <a:pt x="559114" y="445197"/>
                  <a:pt x="546100" y="445197"/>
                </a:cubicBezTo>
                <a:close/>
                <a:moveTo>
                  <a:pt x="546100" y="396875"/>
                </a:moveTo>
                <a:cubicBezTo>
                  <a:pt x="586227" y="396875"/>
                  <a:pt x="618763" y="429691"/>
                  <a:pt x="618763" y="469719"/>
                </a:cubicBezTo>
                <a:cubicBezTo>
                  <a:pt x="618763" y="509748"/>
                  <a:pt x="586227" y="542564"/>
                  <a:pt x="546100" y="542564"/>
                </a:cubicBezTo>
                <a:cubicBezTo>
                  <a:pt x="505972" y="542564"/>
                  <a:pt x="473075" y="509748"/>
                  <a:pt x="473075" y="469719"/>
                </a:cubicBezTo>
                <a:cubicBezTo>
                  <a:pt x="473075" y="429691"/>
                  <a:pt x="505972" y="396875"/>
                  <a:pt x="546100" y="396875"/>
                </a:cubicBezTo>
                <a:close/>
                <a:moveTo>
                  <a:pt x="548910" y="179253"/>
                </a:moveTo>
                <a:cubicBezTo>
                  <a:pt x="503132" y="179253"/>
                  <a:pt x="456272" y="191134"/>
                  <a:pt x="410854" y="214896"/>
                </a:cubicBezTo>
                <a:cubicBezTo>
                  <a:pt x="374087" y="234338"/>
                  <a:pt x="343809" y="264581"/>
                  <a:pt x="324344" y="302744"/>
                </a:cubicBezTo>
                <a:cubicBezTo>
                  <a:pt x="255857" y="435956"/>
                  <a:pt x="300193" y="552966"/>
                  <a:pt x="364715" y="618132"/>
                </a:cubicBezTo>
                <a:cubicBezTo>
                  <a:pt x="410133" y="664216"/>
                  <a:pt x="435005" y="726141"/>
                  <a:pt x="435005" y="792387"/>
                </a:cubicBezTo>
                <a:cubicBezTo>
                  <a:pt x="435005" y="794547"/>
                  <a:pt x="436807" y="796347"/>
                  <a:pt x="438970" y="796347"/>
                </a:cubicBezTo>
                <a:lnTo>
                  <a:pt x="524039" y="796347"/>
                </a:lnTo>
                <a:lnTo>
                  <a:pt x="524039" y="619572"/>
                </a:lnTo>
                <a:cubicBezTo>
                  <a:pt x="524039" y="606250"/>
                  <a:pt x="534853" y="595450"/>
                  <a:pt x="548190" y="595450"/>
                </a:cubicBezTo>
                <a:cubicBezTo>
                  <a:pt x="561887" y="595450"/>
                  <a:pt x="572340" y="606250"/>
                  <a:pt x="572340" y="619572"/>
                </a:cubicBezTo>
                <a:lnTo>
                  <a:pt x="572340" y="796347"/>
                </a:lnTo>
                <a:lnTo>
                  <a:pt x="658130" y="796347"/>
                </a:lnTo>
                <a:cubicBezTo>
                  <a:pt x="660293" y="796347"/>
                  <a:pt x="662095" y="794547"/>
                  <a:pt x="662095" y="792387"/>
                </a:cubicBezTo>
                <a:cubicBezTo>
                  <a:pt x="662095" y="726141"/>
                  <a:pt x="686967" y="664216"/>
                  <a:pt x="732745" y="617771"/>
                </a:cubicBezTo>
                <a:cubicBezTo>
                  <a:pt x="780326" y="569527"/>
                  <a:pt x="807000" y="505082"/>
                  <a:pt x="807000" y="437036"/>
                </a:cubicBezTo>
                <a:cubicBezTo>
                  <a:pt x="807000" y="345948"/>
                  <a:pt x="760140" y="263501"/>
                  <a:pt x="681920" y="216337"/>
                </a:cubicBezTo>
                <a:cubicBezTo>
                  <a:pt x="641188" y="191494"/>
                  <a:pt x="595770" y="179253"/>
                  <a:pt x="548910" y="179253"/>
                </a:cubicBezTo>
                <a:close/>
                <a:moveTo>
                  <a:pt x="552019" y="130649"/>
                </a:moveTo>
                <a:cubicBezTo>
                  <a:pt x="606404" y="131189"/>
                  <a:pt x="659391" y="145950"/>
                  <a:pt x="707152" y="174933"/>
                </a:cubicBezTo>
                <a:cubicBezTo>
                  <a:pt x="751489" y="201575"/>
                  <a:pt x="788616" y="239739"/>
                  <a:pt x="814569" y="284382"/>
                </a:cubicBezTo>
                <a:cubicBezTo>
                  <a:pt x="841243" y="330826"/>
                  <a:pt x="855301" y="383391"/>
                  <a:pt x="855301" y="437036"/>
                </a:cubicBezTo>
                <a:cubicBezTo>
                  <a:pt x="855301" y="518043"/>
                  <a:pt x="823941" y="594009"/>
                  <a:pt x="767349" y="651974"/>
                </a:cubicBezTo>
                <a:cubicBezTo>
                  <a:pt x="730582" y="689058"/>
                  <a:pt x="710397" y="739102"/>
                  <a:pt x="710397" y="792387"/>
                </a:cubicBezTo>
                <a:cubicBezTo>
                  <a:pt x="710397" y="810748"/>
                  <a:pt x="701025" y="826950"/>
                  <a:pt x="686606" y="836311"/>
                </a:cubicBezTo>
                <a:lnTo>
                  <a:pt x="686606" y="917678"/>
                </a:lnTo>
                <a:cubicBezTo>
                  <a:pt x="686606" y="963042"/>
                  <a:pt x="649839" y="999765"/>
                  <a:pt x="604421" y="999765"/>
                </a:cubicBezTo>
                <a:lnTo>
                  <a:pt x="497725" y="999765"/>
                </a:lnTo>
                <a:cubicBezTo>
                  <a:pt x="452307" y="999765"/>
                  <a:pt x="415180" y="963042"/>
                  <a:pt x="415180" y="917678"/>
                </a:cubicBezTo>
                <a:lnTo>
                  <a:pt x="415180" y="838831"/>
                </a:lnTo>
                <a:cubicBezTo>
                  <a:pt x="398238" y="830550"/>
                  <a:pt x="386703" y="812908"/>
                  <a:pt x="386703" y="792387"/>
                </a:cubicBezTo>
                <a:cubicBezTo>
                  <a:pt x="386703" y="739102"/>
                  <a:pt x="366518" y="689058"/>
                  <a:pt x="329751" y="651974"/>
                </a:cubicBezTo>
                <a:cubicBezTo>
                  <a:pt x="284693" y="606250"/>
                  <a:pt x="255857" y="548645"/>
                  <a:pt x="245764" y="485640"/>
                </a:cubicBezTo>
                <a:cubicBezTo>
                  <a:pt x="234950" y="417954"/>
                  <a:pt x="247206" y="347028"/>
                  <a:pt x="281089" y="280422"/>
                </a:cubicBezTo>
                <a:cubicBezTo>
                  <a:pt x="305240" y="233618"/>
                  <a:pt x="342367" y="196175"/>
                  <a:pt x="388506" y="171693"/>
                </a:cubicBezTo>
                <a:cubicBezTo>
                  <a:pt x="441854" y="143790"/>
                  <a:pt x="497635" y="130109"/>
                  <a:pt x="552019" y="130649"/>
                </a:cubicBezTo>
                <a:close/>
                <a:moveTo>
                  <a:pt x="755759" y="35763"/>
                </a:moveTo>
                <a:cubicBezTo>
                  <a:pt x="761920" y="35763"/>
                  <a:pt x="768171" y="38187"/>
                  <a:pt x="772993" y="43037"/>
                </a:cubicBezTo>
                <a:cubicBezTo>
                  <a:pt x="782280" y="52376"/>
                  <a:pt x="782280" y="67463"/>
                  <a:pt x="772993" y="77162"/>
                </a:cubicBezTo>
                <a:lnTo>
                  <a:pt x="725844" y="124219"/>
                </a:lnTo>
                <a:cubicBezTo>
                  <a:pt x="721201" y="128889"/>
                  <a:pt x="715129" y="131404"/>
                  <a:pt x="709057" y="131404"/>
                </a:cubicBezTo>
                <a:cubicBezTo>
                  <a:pt x="702984" y="131404"/>
                  <a:pt x="696555" y="128889"/>
                  <a:pt x="691912" y="124219"/>
                </a:cubicBezTo>
                <a:cubicBezTo>
                  <a:pt x="682625" y="114880"/>
                  <a:pt x="682625" y="99433"/>
                  <a:pt x="691912" y="90094"/>
                </a:cubicBezTo>
                <a:lnTo>
                  <a:pt x="739060" y="43037"/>
                </a:lnTo>
                <a:cubicBezTo>
                  <a:pt x="743525" y="38187"/>
                  <a:pt x="749597" y="35763"/>
                  <a:pt x="755759" y="35763"/>
                </a:cubicBezTo>
                <a:close/>
                <a:moveTo>
                  <a:pt x="337725" y="35754"/>
                </a:moveTo>
                <a:cubicBezTo>
                  <a:pt x="343962" y="35754"/>
                  <a:pt x="350199" y="38170"/>
                  <a:pt x="354899" y="43001"/>
                </a:cubicBezTo>
                <a:lnTo>
                  <a:pt x="402626" y="90245"/>
                </a:lnTo>
                <a:cubicBezTo>
                  <a:pt x="412388" y="99551"/>
                  <a:pt x="412388" y="114941"/>
                  <a:pt x="402626" y="124247"/>
                </a:cubicBezTo>
                <a:cubicBezTo>
                  <a:pt x="397926" y="128899"/>
                  <a:pt x="391779" y="131405"/>
                  <a:pt x="385632" y="131405"/>
                </a:cubicBezTo>
                <a:cubicBezTo>
                  <a:pt x="379486" y="131405"/>
                  <a:pt x="373339" y="128899"/>
                  <a:pt x="368277" y="124247"/>
                </a:cubicBezTo>
                <a:lnTo>
                  <a:pt x="320551" y="76645"/>
                </a:lnTo>
                <a:cubicBezTo>
                  <a:pt x="311150" y="67339"/>
                  <a:pt x="311150" y="51949"/>
                  <a:pt x="320551" y="43001"/>
                </a:cubicBezTo>
                <a:cubicBezTo>
                  <a:pt x="325251" y="38170"/>
                  <a:pt x="331488" y="35754"/>
                  <a:pt x="337725" y="35754"/>
                </a:cubicBezTo>
                <a:close/>
                <a:moveTo>
                  <a:pt x="548481" y="0"/>
                </a:moveTo>
                <a:cubicBezTo>
                  <a:pt x="561869" y="0"/>
                  <a:pt x="572725" y="10417"/>
                  <a:pt x="572725" y="24067"/>
                </a:cubicBezTo>
                <a:lnTo>
                  <a:pt x="572725" y="73998"/>
                </a:lnTo>
                <a:cubicBezTo>
                  <a:pt x="572725" y="87289"/>
                  <a:pt x="561869" y="98066"/>
                  <a:pt x="548481" y="98066"/>
                </a:cubicBezTo>
                <a:cubicBezTo>
                  <a:pt x="535092" y="98066"/>
                  <a:pt x="523875" y="87289"/>
                  <a:pt x="523875" y="73998"/>
                </a:cubicBezTo>
                <a:lnTo>
                  <a:pt x="523875" y="24067"/>
                </a:lnTo>
                <a:cubicBezTo>
                  <a:pt x="523875" y="10417"/>
                  <a:pt x="535092" y="0"/>
                  <a:pt x="5484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73B157FB-3577-DD4C-83E2-7376978A77B5}"/>
              </a:ext>
            </a:extLst>
          </p:cNvPr>
          <p:cNvSpPr txBox="1">
            <a:spLocks/>
          </p:cNvSpPr>
          <p:nvPr/>
        </p:nvSpPr>
        <p:spPr>
          <a:xfrm>
            <a:off x="5474210" y="1551610"/>
            <a:ext cx="5970228" cy="55707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Segoe UI" panose="020B0502040204020203" pitchFamily="34" charset="0"/>
              </a:rPr>
              <a:t>Centralized screening/origin checks; </a:t>
            </a:r>
          </a:p>
          <a:p>
            <a:pPr marL="285750" indent="-285750" algn="l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Segoe UI" panose="020B0502040204020203" pitchFamily="34" charset="0"/>
              </a:rPr>
              <a:t>Periodic training for staff on compliance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903CB2EF-4A34-0B4B-A55E-7F24BC886151}"/>
              </a:ext>
            </a:extLst>
          </p:cNvPr>
          <p:cNvSpPr txBox="1">
            <a:spLocks/>
          </p:cNvSpPr>
          <p:nvPr/>
        </p:nvSpPr>
        <p:spPr>
          <a:xfrm>
            <a:off x="5474209" y="2593091"/>
            <a:ext cx="5354211" cy="55707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Segoe UI" panose="020B0502040204020203" pitchFamily="34" charset="0"/>
              </a:rPr>
              <a:t>Manage pro-actively currency risks where possible; </a:t>
            </a:r>
          </a:p>
          <a:p>
            <a:pPr marL="285750" indent="-285750" algn="l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Segoe UI" panose="020B0502040204020203" pitchFamily="34" charset="0"/>
              </a:rPr>
              <a:t>Diversify banking options to reduce settlement friction.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F37FEC2E-E10D-CE4D-89D7-4DFC8953570B}"/>
              </a:ext>
            </a:extLst>
          </p:cNvPr>
          <p:cNvSpPr txBox="1">
            <a:spLocks/>
          </p:cNvSpPr>
          <p:nvPr/>
        </p:nvSpPr>
        <p:spPr>
          <a:xfrm>
            <a:off x="5474210" y="3543776"/>
            <a:ext cx="5970228" cy="738664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Segoe UI" panose="020B0502040204020203" pitchFamily="34" charset="0"/>
              </a:rPr>
              <a:t>Use advanced data capabilities to track risk metrics on - sanctions, supply chain disruptions / marine risk and other volatility risks.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42A5619-AF5C-304C-8DAA-64D307B1301D}"/>
              </a:ext>
            </a:extLst>
          </p:cNvPr>
          <p:cNvSpPr txBox="1">
            <a:spLocks/>
          </p:cNvSpPr>
          <p:nvPr/>
        </p:nvSpPr>
        <p:spPr>
          <a:xfrm>
            <a:off x="5474210" y="4646619"/>
            <a:ext cx="5893226" cy="61593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Secure adequate reinsurance/retrocession covers to avoid gaps (monetary and other terms &amp; Conditions).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288ADD0-BD8F-4E40-8857-609EEEAF40AA}"/>
              </a:ext>
            </a:extLst>
          </p:cNvPr>
          <p:cNvSpPr txBox="1">
            <a:spLocks/>
          </p:cNvSpPr>
          <p:nvPr/>
        </p:nvSpPr>
        <p:spPr>
          <a:xfrm>
            <a:off x="5474210" y="5717531"/>
            <a:ext cx="5893226" cy="55707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Regular ‘Trade &amp; Sanctions Pulse’ guidance; </a:t>
            </a:r>
          </a:p>
          <a:p>
            <a:pPr marL="285750" indent="-285750" algn="l">
              <a:lnSpc>
                <a:spcPts val="175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Stay up-to-date with wordings/ endorsements.</a:t>
            </a:r>
            <a:endParaRPr lang="en-US" sz="1600" b="1" dirty="0">
              <a:solidFill>
                <a:schemeClr val="tx1"/>
              </a:solidFill>
              <a:latin typeface="+mj-lt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3C0193B-C7EC-4F1D-A3EB-02A545246D7D}"/>
              </a:ext>
            </a:extLst>
          </p:cNvPr>
          <p:cNvCxnSpPr/>
          <p:nvPr/>
        </p:nvCxnSpPr>
        <p:spPr>
          <a:xfrm>
            <a:off x="5818" y="633798"/>
            <a:ext cx="121615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5B37CC29-DC09-4F65-BFBE-3C73CEEFC52A}"/>
              </a:ext>
            </a:extLst>
          </p:cNvPr>
          <p:cNvSpPr txBox="1">
            <a:spLocks/>
          </p:cNvSpPr>
          <p:nvPr/>
        </p:nvSpPr>
        <p:spPr>
          <a:xfrm>
            <a:off x="240631" y="103356"/>
            <a:ext cx="11785705" cy="5855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003A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Can We Do Now?  </a:t>
            </a:r>
            <a:r>
              <a:rPr lang="en-US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Strengthen Operations, Systems &amp; Capital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0E07D6-EEB4-40B1-829D-62B48E49C219}"/>
              </a:ext>
            </a:extLst>
          </p:cNvPr>
          <p:cNvSpPr txBox="1"/>
          <p:nvPr/>
        </p:nvSpPr>
        <p:spPr>
          <a:xfrm>
            <a:off x="240631" y="802041"/>
            <a:ext cx="1178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tillium Bd" panose="00000800000000000000" pitchFamily="50" charset="0"/>
              </a:rPr>
              <a:t>Financial upheaval is a wake up call for (Re)insurers to </a:t>
            </a:r>
            <a:r>
              <a:rPr lang="en-US" dirty="0">
                <a:solidFill>
                  <a:srgbClr val="0000FF"/>
                </a:solidFill>
                <a:latin typeface="Titillium Bd" panose="00000800000000000000" pitchFamily="50" charset="0"/>
              </a:rPr>
              <a:t>Strengthen Operations, Capital and Balance Sheet Protection</a:t>
            </a:r>
            <a:endParaRPr lang="en-KE" dirty="0">
              <a:solidFill>
                <a:srgbClr val="0000FF"/>
              </a:solidFill>
              <a:latin typeface="Titillium Bd" panose="00000800000000000000" pitchFamily="50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433847B-A513-4CFF-93FE-1C3625E8B0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" y="6401605"/>
            <a:ext cx="1808236" cy="338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316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D355FB4C-4361-E940-920D-5FF701E04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906" y="3827403"/>
            <a:ext cx="2540799" cy="192277"/>
          </a:xfrm>
          <a:custGeom>
            <a:avLst/>
            <a:gdLst>
              <a:gd name="T0" fmla="*/ 0 w 4078"/>
              <a:gd name="T1" fmla="*/ 154 h 307"/>
              <a:gd name="T2" fmla="*/ 0 w 4078"/>
              <a:gd name="T3" fmla="*/ 154 h 307"/>
              <a:gd name="T4" fmla="*/ 153 w 4078"/>
              <a:gd name="T5" fmla="*/ 0 h 307"/>
              <a:gd name="T6" fmla="*/ 4077 w 4078"/>
              <a:gd name="T7" fmla="*/ 0 h 307"/>
              <a:gd name="T8" fmla="*/ 4077 w 4078"/>
              <a:gd name="T9" fmla="*/ 306 h 307"/>
              <a:gd name="T10" fmla="*/ 153 w 4078"/>
              <a:gd name="T11" fmla="*/ 306 h 307"/>
              <a:gd name="T12" fmla="*/ 153 w 4078"/>
              <a:gd name="T13" fmla="*/ 306 h 307"/>
              <a:gd name="T14" fmla="*/ 0 w 4078"/>
              <a:gd name="T15" fmla="*/ 154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78" h="307">
                <a:moveTo>
                  <a:pt x="0" y="154"/>
                </a:moveTo>
                <a:lnTo>
                  <a:pt x="0" y="154"/>
                </a:lnTo>
                <a:cubicBezTo>
                  <a:pt x="0" y="69"/>
                  <a:pt x="69" y="0"/>
                  <a:pt x="153" y="0"/>
                </a:cubicBezTo>
                <a:lnTo>
                  <a:pt x="4077" y="0"/>
                </a:lnTo>
                <a:lnTo>
                  <a:pt x="4077" y="306"/>
                </a:lnTo>
                <a:lnTo>
                  <a:pt x="153" y="306"/>
                </a:lnTo>
                <a:lnTo>
                  <a:pt x="153" y="306"/>
                </a:lnTo>
                <a:cubicBezTo>
                  <a:pt x="69" y="306"/>
                  <a:pt x="0" y="238"/>
                  <a:pt x="0" y="15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25C3EE7-38C4-AC46-8E6D-FED553079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57" y="3827403"/>
            <a:ext cx="2540799" cy="192277"/>
          </a:xfrm>
          <a:custGeom>
            <a:avLst/>
            <a:gdLst>
              <a:gd name="T0" fmla="*/ 0 w 4078"/>
              <a:gd name="T1" fmla="*/ 0 h 307"/>
              <a:gd name="T2" fmla="*/ 4077 w 4078"/>
              <a:gd name="T3" fmla="*/ 0 h 307"/>
              <a:gd name="T4" fmla="*/ 4077 w 4078"/>
              <a:gd name="T5" fmla="*/ 306 h 307"/>
              <a:gd name="T6" fmla="*/ 0 w 4078"/>
              <a:gd name="T7" fmla="*/ 306 h 307"/>
              <a:gd name="T8" fmla="*/ 0 w 4078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8" h="307">
                <a:moveTo>
                  <a:pt x="0" y="0"/>
                </a:moveTo>
                <a:lnTo>
                  <a:pt x="4077" y="0"/>
                </a:lnTo>
                <a:lnTo>
                  <a:pt x="4077" y="306"/>
                </a:lnTo>
                <a:lnTo>
                  <a:pt x="0" y="306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9B022176-0B86-5942-BFCA-56F1ECF01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758" y="3827403"/>
            <a:ext cx="2540797" cy="192277"/>
          </a:xfrm>
          <a:custGeom>
            <a:avLst/>
            <a:gdLst>
              <a:gd name="T0" fmla="*/ 0 w 4077"/>
              <a:gd name="T1" fmla="*/ 0 h 307"/>
              <a:gd name="T2" fmla="*/ 4076 w 4077"/>
              <a:gd name="T3" fmla="*/ 0 h 307"/>
              <a:gd name="T4" fmla="*/ 4076 w 4077"/>
              <a:gd name="T5" fmla="*/ 306 h 307"/>
              <a:gd name="T6" fmla="*/ 0 w 4077"/>
              <a:gd name="T7" fmla="*/ 306 h 307"/>
              <a:gd name="T8" fmla="*/ 0 w 4077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7" h="307">
                <a:moveTo>
                  <a:pt x="0" y="0"/>
                </a:moveTo>
                <a:lnTo>
                  <a:pt x="4076" y="0"/>
                </a:lnTo>
                <a:lnTo>
                  <a:pt x="4076" y="306"/>
                </a:lnTo>
                <a:lnTo>
                  <a:pt x="0" y="306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900E777F-72D0-A944-8311-C9156680C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809" y="3827403"/>
            <a:ext cx="2540797" cy="192277"/>
          </a:xfrm>
          <a:custGeom>
            <a:avLst/>
            <a:gdLst>
              <a:gd name="T0" fmla="*/ 0 w 4078"/>
              <a:gd name="T1" fmla="*/ 0 h 307"/>
              <a:gd name="T2" fmla="*/ 3924 w 4078"/>
              <a:gd name="T3" fmla="*/ 0 h 307"/>
              <a:gd name="T4" fmla="*/ 3924 w 4078"/>
              <a:gd name="T5" fmla="*/ 0 h 307"/>
              <a:gd name="T6" fmla="*/ 4077 w 4078"/>
              <a:gd name="T7" fmla="*/ 154 h 307"/>
              <a:gd name="T8" fmla="*/ 4077 w 4078"/>
              <a:gd name="T9" fmla="*/ 154 h 307"/>
              <a:gd name="T10" fmla="*/ 3924 w 4078"/>
              <a:gd name="T11" fmla="*/ 306 h 307"/>
              <a:gd name="T12" fmla="*/ 0 w 4078"/>
              <a:gd name="T13" fmla="*/ 306 h 307"/>
              <a:gd name="T14" fmla="*/ 0 w 4078"/>
              <a:gd name="T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78" h="307">
                <a:moveTo>
                  <a:pt x="0" y="0"/>
                </a:moveTo>
                <a:lnTo>
                  <a:pt x="3924" y="0"/>
                </a:lnTo>
                <a:lnTo>
                  <a:pt x="3924" y="0"/>
                </a:lnTo>
                <a:cubicBezTo>
                  <a:pt x="4009" y="0"/>
                  <a:pt x="4077" y="69"/>
                  <a:pt x="4077" y="154"/>
                </a:cubicBezTo>
                <a:lnTo>
                  <a:pt x="4077" y="154"/>
                </a:lnTo>
                <a:cubicBezTo>
                  <a:pt x="4077" y="238"/>
                  <a:pt x="4009" y="306"/>
                  <a:pt x="3924" y="306"/>
                </a:cubicBezTo>
                <a:lnTo>
                  <a:pt x="0" y="306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E7A4161E-CB66-C44E-A444-6231920CF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711" y="1998027"/>
            <a:ext cx="32962" cy="1922766"/>
          </a:xfrm>
          <a:custGeom>
            <a:avLst/>
            <a:gdLst>
              <a:gd name="T0" fmla="*/ 24 w 51"/>
              <a:gd name="T1" fmla="*/ 3088 h 3089"/>
              <a:gd name="T2" fmla="*/ 24 w 51"/>
              <a:gd name="T3" fmla="*/ 3088 h 3089"/>
              <a:gd name="T4" fmla="*/ 0 w 51"/>
              <a:gd name="T5" fmla="*/ 3062 h 3089"/>
              <a:gd name="T6" fmla="*/ 0 w 51"/>
              <a:gd name="T7" fmla="*/ 25 h 3089"/>
              <a:gd name="T8" fmla="*/ 0 w 51"/>
              <a:gd name="T9" fmla="*/ 25 h 3089"/>
              <a:gd name="T10" fmla="*/ 24 w 51"/>
              <a:gd name="T11" fmla="*/ 0 h 3089"/>
              <a:gd name="T12" fmla="*/ 24 w 51"/>
              <a:gd name="T13" fmla="*/ 0 h 3089"/>
              <a:gd name="T14" fmla="*/ 50 w 51"/>
              <a:gd name="T15" fmla="*/ 25 h 3089"/>
              <a:gd name="T16" fmla="*/ 50 w 51"/>
              <a:gd name="T17" fmla="*/ 3062 h 3089"/>
              <a:gd name="T18" fmla="*/ 50 w 51"/>
              <a:gd name="T19" fmla="*/ 3062 h 3089"/>
              <a:gd name="T20" fmla="*/ 24 w 51"/>
              <a:gd name="T21" fmla="*/ 3088 h 3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" h="3089">
                <a:moveTo>
                  <a:pt x="24" y="3088"/>
                </a:moveTo>
                <a:lnTo>
                  <a:pt x="24" y="3088"/>
                </a:lnTo>
                <a:cubicBezTo>
                  <a:pt x="11" y="3088"/>
                  <a:pt x="0" y="3076"/>
                  <a:pt x="0" y="3062"/>
                </a:cubicBezTo>
                <a:lnTo>
                  <a:pt x="0" y="25"/>
                </a:lnTo>
                <a:lnTo>
                  <a:pt x="0" y="25"/>
                </a:lnTo>
                <a:cubicBezTo>
                  <a:pt x="0" y="11"/>
                  <a:pt x="11" y="0"/>
                  <a:pt x="24" y="0"/>
                </a:cubicBezTo>
                <a:lnTo>
                  <a:pt x="24" y="0"/>
                </a:lnTo>
                <a:cubicBezTo>
                  <a:pt x="39" y="0"/>
                  <a:pt x="50" y="11"/>
                  <a:pt x="50" y="25"/>
                </a:cubicBezTo>
                <a:lnTo>
                  <a:pt x="50" y="3062"/>
                </a:lnTo>
                <a:lnTo>
                  <a:pt x="50" y="3062"/>
                </a:lnTo>
                <a:cubicBezTo>
                  <a:pt x="50" y="3076"/>
                  <a:pt x="39" y="3088"/>
                  <a:pt x="24" y="308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3A8383F3-7DC8-0245-BA12-EFAA26B2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762" y="3923539"/>
            <a:ext cx="32962" cy="1922766"/>
          </a:xfrm>
          <a:custGeom>
            <a:avLst/>
            <a:gdLst>
              <a:gd name="T0" fmla="*/ 26 w 53"/>
              <a:gd name="T1" fmla="*/ 3088 h 3089"/>
              <a:gd name="T2" fmla="*/ 26 w 53"/>
              <a:gd name="T3" fmla="*/ 3088 h 3089"/>
              <a:gd name="T4" fmla="*/ 0 w 53"/>
              <a:gd name="T5" fmla="*/ 3062 h 3089"/>
              <a:gd name="T6" fmla="*/ 0 w 53"/>
              <a:gd name="T7" fmla="*/ 24 h 3089"/>
              <a:gd name="T8" fmla="*/ 0 w 53"/>
              <a:gd name="T9" fmla="*/ 24 h 3089"/>
              <a:gd name="T10" fmla="*/ 26 w 53"/>
              <a:gd name="T11" fmla="*/ 0 h 3089"/>
              <a:gd name="T12" fmla="*/ 26 w 53"/>
              <a:gd name="T13" fmla="*/ 0 h 3089"/>
              <a:gd name="T14" fmla="*/ 52 w 53"/>
              <a:gd name="T15" fmla="*/ 24 h 3089"/>
              <a:gd name="T16" fmla="*/ 52 w 53"/>
              <a:gd name="T17" fmla="*/ 3062 h 3089"/>
              <a:gd name="T18" fmla="*/ 52 w 53"/>
              <a:gd name="T19" fmla="*/ 3062 h 3089"/>
              <a:gd name="T20" fmla="*/ 26 w 53"/>
              <a:gd name="T21" fmla="*/ 3088 h 3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3089">
                <a:moveTo>
                  <a:pt x="26" y="3088"/>
                </a:moveTo>
                <a:lnTo>
                  <a:pt x="26" y="3088"/>
                </a:lnTo>
                <a:cubicBezTo>
                  <a:pt x="12" y="3088"/>
                  <a:pt x="0" y="3076"/>
                  <a:pt x="0" y="3062"/>
                </a:cubicBezTo>
                <a:lnTo>
                  <a:pt x="0" y="24"/>
                </a:lnTo>
                <a:lnTo>
                  <a:pt x="0" y="24"/>
                </a:lnTo>
                <a:cubicBezTo>
                  <a:pt x="0" y="11"/>
                  <a:pt x="12" y="0"/>
                  <a:pt x="26" y="0"/>
                </a:cubicBezTo>
                <a:lnTo>
                  <a:pt x="26" y="0"/>
                </a:lnTo>
                <a:cubicBezTo>
                  <a:pt x="40" y="0"/>
                  <a:pt x="52" y="11"/>
                  <a:pt x="52" y="24"/>
                </a:cubicBezTo>
                <a:lnTo>
                  <a:pt x="52" y="3062"/>
                </a:lnTo>
                <a:lnTo>
                  <a:pt x="52" y="3062"/>
                </a:lnTo>
                <a:cubicBezTo>
                  <a:pt x="52" y="3076"/>
                  <a:pt x="40" y="3088"/>
                  <a:pt x="26" y="308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4E332408-A6A5-9F4E-839D-373D39B39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6561" y="1998027"/>
            <a:ext cx="32962" cy="1922766"/>
          </a:xfrm>
          <a:custGeom>
            <a:avLst/>
            <a:gdLst>
              <a:gd name="T0" fmla="*/ 26 w 52"/>
              <a:gd name="T1" fmla="*/ 3088 h 3089"/>
              <a:gd name="T2" fmla="*/ 26 w 52"/>
              <a:gd name="T3" fmla="*/ 3088 h 3089"/>
              <a:gd name="T4" fmla="*/ 0 w 52"/>
              <a:gd name="T5" fmla="*/ 3062 h 3089"/>
              <a:gd name="T6" fmla="*/ 0 w 52"/>
              <a:gd name="T7" fmla="*/ 25 h 3089"/>
              <a:gd name="T8" fmla="*/ 0 w 52"/>
              <a:gd name="T9" fmla="*/ 25 h 3089"/>
              <a:gd name="T10" fmla="*/ 26 w 52"/>
              <a:gd name="T11" fmla="*/ 0 h 3089"/>
              <a:gd name="T12" fmla="*/ 26 w 52"/>
              <a:gd name="T13" fmla="*/ 0 h 3089"/>
              <a:gd name="T14" fmla="*/ 51 w 52"/>
              <a:gd name="T15" fmla="*/ 25 h 3089"/>
              <a:gd name="T16" fmla="*/ 51 w 52"/>
              <a:gd name="T17" fmla="*/ 3062 h 3089"/>
              <a:gd name="T18" fmla="*/ 51 w 52"/>
              <a:gd name="T19" fmla="*/ 3062 h 3089"/>
              <a:gd name="T20" fmla="*/ 26 w 52"/>
              <a:gd name="T21" fmla="*/ 3088 h 3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3089">
                <a:moveTo>
                  <a:pt x="26" y="3088"/>
                </a:moveTo>
                <a:lnTo>
                  <a:pt x="26" y="3088"/>
                </a:lnTo>
                <a:cubicBezTo>
                  <a:pt x="12" y="3088"/>
                  <a:pt x="0" y="3076"/>
                  <a:pt x="0" y="3062"/>
                </a:cubicBezTo>
                <a:lnTo>
                  <a:pt x="0" y="25"/>
                </a:lnTo>
                <a:lnTo>
                  <a:pt x="0" y="25"/>
                </a:lnTo>
                <a:cubicBezTo>
                  <a:pt x="0" y="11"/>
                  <a:pt x="12" y="0"/>
                  <a:pt x="26" y="0"/>
                </a:cubicBezTo>
                <a:lnTo>
                  <a:pt x="26" y="0"/>
                </a:lnTo>
                <a:cubicBezTo>
                  <a:pt x="40" y="0"/>
                  <a:pt x="51" y="11"/>
                  <a:pt x="51" y="25"/>
                </a:cubicBezTo>
                <a:lnTo>
                  <a:pt x="51" y="3062"/>
                </a:lnTo>
                <a:lnTo>
                  <a:pt x="51" y="3062"/>
                </a:lnTo>
                <a:cubicBezTo>
                  <a:pt x="51" y="3076"/>
                  <a:pt x="40" y="3088"/>
                  <a:pt x="26" y="308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53CC598-1F5B-104B-8D62-8BF30A2B9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612" y="3923539"/>
            <a:ext cx="32962" cy="1922766"/>
          </a:xfrm>
          <a:custGeom>
            <a:avLst/>
            <a:gdLst>
              <a:gd name="T0" fmla="*/ 25 w 52"/>
              <a:gd name="T1" fmla="*/ 3088 h 3089"/>
              <a:gd name="T2" fmla="*/ 25 w 52"/>
              <a:gd name="T3" fmla="*/ 3088 h 3089"/>
              <a:gd name="T4" fmla="*/ 0 w 52"/>
              <a:gd name="T5" fmla="*/ 3062 h 3089"/>
              <a:gd name="T6" fmla="*/ 0 w 52"/>
              <a:gd name="T7" fmla="*/ 24 h 3089"/>
              <a:gd name="T8" fmla="*/ 0 w 52"/>
              <a:gd name="T9" fmla="*/ 24 h 3089"/>
              <a:gd name="T10" fmla="*/ 25 w 52"/>
              <a:gd name="T11" fmla="*/ 0 h 3089"/>
              <a:gd name="T12" fmla="*/ 25 w 52"/>
              <a:gd name="T13" fmla="*/ 0 h 3089"/>
              <a:gd name="T14" fmla="*/ 51 w 52"/>
              <a:gd name="T15" fmla="*/ 24 h 3089"/>
              <a:gd name="T16" fmla="*/ 51 w 52"/>
              <a:gd name="T17" fmla="*/ 3062 h 3089"/>
              <a:gd name="T18" fmla="*/ 51 w 52"/>
              <a:gd name="T19" fmla="*/ 3062 h 3089"/>
              <a:gd name="T20" fmla="*/ 25 w 52"/>
              <a:gd name="T21" fmla="*/ 3088 h 3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3089">
                <a:moveTo>
                  <a:pt x="25" y="3088"/>
                </a:moveTo>
                <a:lnTo>
                  <a:pt x="25" y="3088"/>
                </a:lnTo>
                <a:cubicBezTo>
                  <a:pt x="11" y="3088"/>
                  <a:pt x="0" y="3076"/>
                  <a:pt x="0" y="3062"/>
                </a:cubicBezTo>
                <a:lnTo>
                  <a:pt x="0" y="24"/>
                </a:lnTo>
                <a:lnTo>
                  <a:pt x="0" y="24"/>
                </a:lnTo>
                <a:cubicBezTo>
                  <a:pt x="0" y="11"/>
                  <a:pt x="11" y="0"/>
                  <a:pt x="25" y="0"/>
                </a:cubicBezTo>
                <a:lnTo>
                  <a:pt x="25" y="0"/>
                </a:lnTo>
                <a:cubicBezTo>
                  <a:pt x="39" y="0"/>
                  <a:pt x="51" y="11"/>
                  <a:pt x="51" y="24"/>
                </a:cubicBezTo>
                <a:lnTo>
                  <a:pt x="51" y="3062"/>
                </a:lnTo>
                <a:lnTo>
                  <a:pt x="51" y="3062"/>
                </a:lnTo>
                <a:cubicBezTo>
                  <a:pt x="51" y="3076"/>
                  <a:pt x="39" y="3088"/>
                  <a:pt x="25" y="30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" name="Freeform 360">
            <a:extLst>
              <a:ext uri="{FF2B5EF4-FFF2-40B4-BE49-F238E27FC236}">
                <a16:creationId xmlns:a16="http://schemas.microsoft.com/office/drawing/2014/main" id="{37EACE2A-B5B4-8549-9FE2-716038825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086" y="4487423"/>
            <a:ext cx="908925" cy="908925"/>
          </a:xfrm>
          <a:custGeom>
            <a:avLst/>
            <a:gdLst>
              <a:gd name="T0" fmla="*/ 510 w 1020"/>
              <a:gd name="T1" fmla="*/ 0 h 1020"/>
              <a:gd name="T2" fmla="*/ 510 w 1020"/>
              <a:gd name="T3" fmla="*/ 0 h 1020"/>
              <a:gd name="T4" fmla="*/ 1019 w 1020"/>
              <a:gd name="T5" fmla="*/ 510 h 1020"/>
              <a:gd name="T6" fmla="*/ 1019 w 1020"/>
              <a:gd name="T7" fmla="*/ 510 h 1020"/>
              <a:gd name="T8" fmla="*/ 510 w 1020"/>
              <a:gd name="T9" fmla="*/ 1019 h 1020"/>
              <a:gd name="T10" fmla="*/ 510 w 1020"/>
              <a:gd name="T11" fmla="*/ 1019 h 1020"/>
              <a:gd name="T12" fmla="*/ 0 w 1020"/>
              <a:gd name="T13" fmla="*/ 510 h 1020"/>
              <a:gd name="T14" fmla="*/ 0 w 1020"/>
              <a:gd name="T15" fmla="*/ 510 h 1020"/>
              <a:gd name="T16" fmla="*/ 510 w 1020"/>
              <a:gd name="T17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510" y="0"/>
                </a:lnTo>
                <a:cubicBezTo>
                  <a:pt x="791" y="0"/>
                  <a:pt x="1019" y="228"/>
                  <a:pt x="1019" y="510"/>
                </a:cubicBezTo>
                <a:lnTo>
                  <a:pt x="1019" y="510"/>
                </a:lnTo>
                <a:cubicBezTo>
                  <a:pt x="1019" y="791"/>
                  <a:pt x="791" y="1019"/>
                  <a:pt x="510" y="1019"/>
                </a:cubicBezTo>
                <a:lnTo>
                  <a:pt x="510" y="1019"/>
                </a:lnTo>
                <a:cubicBezTo>
                  <a:pt x="228" y="1019"/>
                  <a:pt x="0" y="791"/>
                  <a:pt x="0" y="510"/>
                </a:cubicBezTo>
                <a:lnTo>
                  <a:pt x="0" y="510"/>
                </a:lnTo>
                <a:cubicBezTo>
                  <a:pt x="0" y="228"/>
                  <a:pt x="228" y="0"/>
                  <a:pt x="51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4" name="Freeform 362">
            <a:extLst>
              <a:ext uri="{FF2B5EF4-FFF2-40B4-BE49-F238E27FC236}">
                <a16:creationId xmlns:a16="http://schemas.microsoft.com/office/drawing/2014/main" id="{CF17666A-4ECC-D942-9CA0-17B114669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137" y="2445238"/>
            <a:ext cx="908925" cy="908925"/>
          </a:xfrm>
          <a:custGeom>
            <a:avLst/>
            <a:gdLst>
              <a:gd name="T0" fmla="*/ 510 w 1020"/>
              <a:gd name="T1" fmla="*/ 0 h 1020"/>
              <a:gd name="T2" fmla="*/ 510 w 1020"/>
              <a:gd name="T3" fmla="*/ 0 h 1020"/>
              <a:gd name="T4" fmla="*/ 1019 w 1020"/>
              <a:gd name="T5" fmla="*/ 509 h 1020"/>
              <a:gd name="T6" fmla="*/ 1019 w 1020"/>
              <a:gd name="T7" fmla="*/ 509 h 1020"/>
              <a:gd name="T8" fmla="*/ 510 w 1020"/>
              <a:gd name="T9" fmla="*/ 1019 h 1020"/>
              <a:gd name="T10" fmla="*/ 510 w 1020"/>
              <a:gd name="T11" fmla="*/ 1019 h 1020"/>
              <a:gd name="T12" fmla="*/ 0 w 1020"/>
              <a:gd name="T13" fmla="*/ 509 h 1020"/>
              <a:gd name="T14" fmla="*/ 0 w 1020"/>
              <a:gd name="T15" fmla="*/ 509 h 1020"/>
              <a:gd name="T16" fmla="*/ 510 w 1020"/>
              <a:gd name="T17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510" y="0"/>
                </a:lnTo>
                <a:cubicBezTo>
                  <a:pt x="791" y="0"/>
                  <a:pt x="1019" y="227"/>
                  <a:pt x="1019" y="509"/>
                </a:cubicBezTo>
                <a:lnTo>
                  <a:pt x="1019" y="509"/>
                </a:lnTo>
                <a:cubicBezTo>
                  <a:pt x="1019" y="790"/>
                  <a:pt x="791" y="1019"/>
                  <a:pt x="510" y="1019"/>
                </a:cubicBezTo>
                <a:lnTo>
                  <a:pt x="510" y="1019"/>
                </a:lnTo>
                <a:cubicBezTo>
                  <a:pt x="228" y="1019"/>
                  <a:pt x="0" y="790"/>
                  <a:pt x="0" y="509"/>
                </a:cubicBezTo>
                <a:lnTo>
                  <a:pt x="0" y="509"/>
                </a:lnTo>
                <a:cubicBezTo>
                  <a:pt x="0" y="227"/>
                  <a:pt x="228" y="0"/>
                  <a:pt x="510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6" name="Freeform 364">
            <a:extLst>
              <a:ext uri="{FF2B5EF4-FFF2-40B4-BE49-F238E27FC236}">
                <a16:creationId xmlns:a16="http://schemas.microsoft.com/office/drawing/2014/main" id="{1CB17D06-A9A1-7C40-8C57-70AF25E2F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594" y="4487423"/>
            <a:ext cx="912861" cy="908925"/>
          </a:xfrm>
          <a:custGeom>
            <a:avLst/>
            <a:gdLst>
              <a:gd name="T0" fmla="*/ 509 w 1021"/>
              <a:gd name="T1" fmla="*/ 0 h 1020"/>
              <a:gd name="T2" fmla="*/ 509 w 1021"/>
              <a:gd name="T3" fmla="*/ 0 h 1020"/>
              <a:gd name="T4" fmla="*/ 1020 w 1021"/>
              <a:gd name="T5" fmla="*/ 510 h 1020"/>
              <a:gd name="T6" fmla="*/ 1020 w 1021"/>
              <a:gd name="T7" fmla="*/ 510 h 1020"/>
              <a:gd name="T8" fmla="*/ 509 w 1021"/>
              <a:gd name="T9" fmla="*/ 1019 h 1020"/>
              <a:gd name="T10" fmla="*/ 509 w 1021"/>
              <a:gd name="T11" fmla="*/ 1019 h 1020"/>
              <a:gd name="T12" fmla="*/ 0 w 1021"/>
              <a:gd name="T13" fmla="*/ 510 h 1020"/>
              <a:gd name="T14" fmla="*/ 0 w 1021"/>
              <a:gd name="T15" fmla="*/ 510 h 1020"/>
              <a:gd name="T16" fmla="*/ 509 w 1021"/>
              <a:gd name="T17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1" h="1020">
                <a:moveTo>
                  <a:pt x="509" y="0"/>
                </a:moveTo>
                <a:lnTo>
                  <a:pt x="509" y="0"/>
                </a:lnTo>
                <a:cubicBezTo>
                  <a:pt x="791" y="0"/>
                  <a:pt x="1020" y="228"/>
                  <a:pt x="1020" y="510"/>
                </a:cubicBezTo>
                <a:lnTo>
                  <a:pt x="1020" y="510"/>
                </a:lnTo>
                <a:cubicBezTo>
                  <a:pt x="1020" y="791"/>
                  <a:pt x="791" y="1019"/>
                  <a:pt x="509" y="1019"/>
                </a:cubicBezTo>
                <a:lnTo>
                  <a:pt x="509" y="1019"/>
                </a:lnTo>
                <a:cubicBezTo>
                  <a:pt x="228" y="1019"/>
                  <a:pt x="0" y="791"/>
                  <a:pt x="0" y="510"/>
                </a:cubicBezTo>
                <a:lnTo>
                  <a:pt x="0" y="510"/>
                </a:lnTo>
                <a:cubicBezTo>
                  <a:pt x="0" y="228"/>
                  <a:pt x="228" y="0"/>
                  <a:pt x="509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8" name="Freeform 366">
            <a:extLst>
              <a:ext uri="{FF2B5EF4-FFF2-40B4-BE49-F238E27FC236}">
                <a16:creationId xmlns:a16="http://schemas.microsoft.com/office/drawing/2014/main" id="{AB5828BE-A534-2845-AE71-2EB07BEFD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9986" y="2445238"/>
            <a:ext cx="908928" cy="908925"/>
          </a:xfrm>
          <a:custGeom>
            <a:avLst/>
            <a:gdLst>
              <a:gd name="T0" fmla="*/ 510 w 1020"/>
              <a:gd name="T1" fmla="*/ 0 h 1020"/>
              <a:gd name="T2" fmla="*/ 510 w 1020"/>
              <a:gd name="T3" fmla="*/ 0 h 1020"/>
              <a:gd name="T4" fmla="*/ 1019 w 1020"/>
              <a:gd name="T5" fmla="*/ 509 h 1020"/>
              <a:gd name="T6" fmla="*/ 1019 w 1020"/>
              <a:gd name="T7" fmla="*/ 509 h 1020"/>
              <a:gd name="T8" fmla="*/ 510 w 1020"/>
              <a:gd name="T9" fmla="*/ 1019 h 1020"/>
              <a:gd name="T10" fmla="*/ 510 w 1020"/>
              <a:gd name="T11" fmla="*/ 1019 h 1020"/>
              <a:gd name="T12" fmla="*/ 0 w 1020"/>
              <a:gd name="T13" fmla="*/ 509 h 1020"/>
              <a:gd name="T14" fmla="*/ 0 w 1020"/>
              <a:gd name="T15" fmla="*/ 509 h 1020"/>
              <a:gd name="T16" fmla="*/ 510 w 1020"/>
              <a:gd name="T17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0" h="1020">
                <a:moveTo>
                  <a:pt x="510" y="0"/>
                </a:moveTo>
                <a:lnTo>
                  <a:pt x="510" y="0"/>
                </a:lnTo>
                <a:cubicBezTo>
                  <a:pt x="791" y="0"/>
                  <a:pt x="1019" y="227"/>
                  <a:pt x="1019" y="509"/>
                </a:cubicBezTo>
                <a:lnTo>
                  <a:pt x="1019" y="509"/>
                </a:lnTo>
                <a:cubicBezTo>
                  <a:pt x="1019" y="790"/>
                  <a:pt x="791" y="1019"/>
                  <a:pt x="510" y="1019"/>
                </a:cubicBezTo>
                <a:lnTo>
                  <a:pt x="510" y="1019"/>
                </a:lnTo>
                <a:cubicBezTo>
                  <a:pt x="228" y="1019"/>
                  <a:pt x="0" y="790"/>
                  <a:pt x="0" y="509"/>
                </a:cubicBezTo>
                <a:lnTo>
                  <a:pt x="0" y="509"/>
                </a:lnTo>
                <a:cubicBezTo>
                  <a:pt x="0" y="227"/>
                  <a:pt x="228" y="0"/>
                  <a:pt x="510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4" name="Freeform 1025">
            <a:extLst>
              <a:ext uri="{FF2B5EF4-FFF2-40B4-BE49-F238E27FC236}">
                <a16:creationId xmlns:a16="http://schemas.microsoft.com/office/drawing/2014/main" id="{4759A388-5B7B-4142-8775-615953E053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3268" y="2686354"/>
            <a:ext cx="424664" cy="424664"/>
          </a:xfrm>
          <a:custGeom>
            <a:avLst/>
            <a:gdLst>
              <a:gd name="T0" fmla="*/ 26859212 w 288771"/>
              <a:gd name="T1" fmla="*/ 44985914 h 290202"/>
              <a:gd name="T2" fmla="*/ 34975909 w 288771"/>
              <a:gd name="T3" fmla="*/ 44985914 h 290202"/>
              <a:gd name="T4" fmla="*/ 30917406 w 288771"/>
              <a:gd name="T5" fmla="*/ 39511245 h 290202"/>
              <a:gd name="T6" fmla="*/ 30917406 w 288771"/>
              <a:gd name="T7" fmla="*/ 50460336 h 290202"/>
              <a:gd name="T8" fmla="*/ 30917406 w 288771"/>
              <a:gd name="T9" fmla="*/ 39511245 h 290202"/>
              <a:gd name="T10" fmla="*/ 45085995 w 288771"/>
              <a:gd name="T11" fmla="*/ 33333413 h 290202"/>
              <a:gd name="T12" fmla="*/ 44072333 w 288771"/>
              <a:gd name="T13" fmla="*/ 40292620 h 290202"/>
              <a:gd name="T14" fmla="*/ 48202781 w 288771"/>
              <a:gd name="T15" fmla="*/ 33763805 h 290202"/>
              <a:gd name="T16" fmla="*/ 44618216 w 288771"/>
              <a:gd name="T17" fmla="*/ 31683202 h 290202"/>
              <a:gd name="T18" fmla="*/ 51943680 w 288771"/>
              <a:gd name="T19" fmla="*/ 35557397 h 290202"/>
              <a:gd name="T20" fmla="*/ 47734745 w 288771"/>
              <a:gd name="T21" fmla="*/ 42372541 h 290202"/>
              <a:gd name="T22" fmla="*/ 43137549 w 288771"/>
              <a:gd name="T23" fmla="*/ 41799335 h 290202"/>
              <a:gd name="T24" fmla="*/ 40955057 w 288771"/>
              <a:gd name="T25" fmla="*/ 34265967 h 290202"/>
              <a:gd name="T26" fmla="*/ 46176500 w 288771"/>
              <a:gd name="T27" fmla="*/ 16888579 h 290202"/>
              <a:gd name="T28" fmla="*/ 42591979 w 288771"/>
              <a:gd name="T29" fmla="*/ 22628144 h 290202"/>
              <a:gd name="T30" fmla="*/ 48202781 w 288771"/>
              <a:gd name="T31" fmla="*/ 23991179 h 290202"/>
              <a:gd name="T32" fmla="*/ 46176500 w 288771"/>
              <a:gd name="T33" fmla="*/ 16888579 h 290202"/>
              <a:gd name="T34" fmla="*/ 12303146 w 288771"/>
              <a:gd name="T35" fmla="*/ 18790817 h 290202"/>
              <a:gd name="T36" fmla="*/ 13758321 w 288771"/>
              <a:gd name="T37" fmla="*/ 23980426 h 290202"/>
              <a:gd name="T38" fmla="*/ 19275963 w 288771"/>
              <a:gd name="T39" fmla="*/ 22610953 h 290202"/>
              <a:gd name="T40" fmla="*/ 15828301 w 288771"/>
              <a:gd name="T41" fmla="*/ 16844604 h 290202"/>
              <a:gd name="T42" fmla="*/ 51398086 w 288771"/>
              <a:gd name="T43" fmla="*/ 17964718 h 290202"/>
              <a:gd name="T44" fmla="*/ 49215840 w 288771"/>
              <a:gd name="T45" fmla="*/ 25497588 h 290202"/>
              <a:gd name="T46" fmla="*/ 44618216 w 288771"/>
              <a:gd name="T47" fmla="*/ 26071745 h 290202"/>
              <a:gd name="T48" fmla="*/ 40332062 w 288771"/>
              <a:gd name="T49" fmla="*/ 19256362 h 290202"/>
              <a:gd name="T50" fmla="*/ 47734745 w 288771"/>
              <a:gd name="T51" fmla="*/ 15310419 h 290202"/>
              <a:gd name="T52" fmla="*/ 18740054 w 288771"/>
              <a:gd name="T53" fmla="*/ 15835749 h 290202"/>
              <a:gd name="T54" fmla="*/ 17360073 w 288771"/>
              <a:gd name="T55" fmla="*/ 26070794 h 290202"/>
              <a:gd name="T56" fmla="*/ 12915514 w 288771"/>
              <a:gd name="T57" fmla="*/ 25494017 h 290202"/>
              <a:gd name="T58" fmla="*/ 14285931 w 288771"/>
              <a:gd name="T59" fmla="*/ 15286045 h 290202"/>
              <a:gd name="T60" fmla="*/ 26859212 w 288771"/>
              <a:gd name="T61" fmla="*/ 12519544 h 290202"/>
              <a:gd name="T62" fmla="*/ 34975909 w 288771"/>
              <a:gd name="T63" fmla="*/ 12519544 h 290202"/>
              <a:gd name="T64" fmla="*/ 30917406 w 288771"/>
              <a:gd name="T65" fmla="*/ 7080255 h 290202"/>
              <a:gd name="T66" fmla="*/ 30917406 w 288771"/>
              <a:gd name="T67" fmla="*/ 18029877 h 290202"/>
              <a:gd name="T68" fmla="*/ 30917406 w 288771"/>
              <a:gd name="T69" fmla="*/ 7080255 h 290202"/>
              <a:gd name="T70" fmla="*/ 3535002 w 288771"/>
              <a:gd name="T71" fmla="*/ 19774863 h 290202"/>
              <a:gd name="T72" fmla="*/ 3304107 w 288771"/>
              <a:gd name="T73" fmla="*/ 31009854 h 290202"/>
              <a:gd name="T74" fmla="*/ 14277345 w 288771"/>
              <a:gd name="T75" fmla="*/ 30580317 h 290202"/>
              <a:gd name="T76" fmla="*/ 21719539 w 288771"/>
              <a:gd name="T77" fmla="*/ 33800677 h 290202"/>
              <a:gd name="T78" fmla="*/ 16195061 w 288771"/>
              <a:gd name="T79" fmla="*/ 46968000 h 290202"/>
              <a:gd name="T80" fmla="*/ 17423296 w 288771"/>
              <a:gd name="T81" fmla="*/ 52692447 h 290202"/>
              <a:gd name="T82" fmla="*/ 58243861 w 288771"/>
              <a:gd name="T83" fmla="*/ 37593560 h 290202"/>
              <a:gd name="T84" fmla="*/ 35991855 w 288771"/>
              <a:gd name="T85" fmla="*/ 2170934 h 290202"/>
              <a:gd name="T86" fmla="*/ 57476653 w 288771"/>
              <a:gd name="T87" fmla="*/ 14193010 h 290202"/>
              <a:gd name="T88" fmla="*/ 30774153 w 288771"/>
              <a:gd name="T89" fmla="*/ 57558804 h 290202"/>
              <a:gd name="T90" fmla="*/ 16501858 w 288771"/>
              <a:gd name="T91" fmla="*/ 54266861 h 290202"/>
              <a:gd name="T92" fmla="*/ 14737490 w 288771"/>
              <a:gd name="T93" fmla="*/ 45894454 h 290202"/>
              <a:gd name="T94" fmla="*/ 20108051 w 288771"/>
              <a:gd name="T95" fmla="*/ 34659230 h 290202"/>
              <a:gd name="T96" fmla="*/ 6910525 w 288771"/>
              <a:gd name="T97" fmla="*/ 33514454 h 290202"/>
              <a:gd name="T98" fmla="*/ 5163 w 288771"/>
              <a:gd name="T99" fmla="*/ 28004307 h 290202"/>
              <a:gd name="T100" fmla="*/ 36299042 w 288771"/>
              <a:gd name="T101" fmla="*/ 453638 h 2902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88771" h="290202">
                <a:moveTo>
                  <a:pt x="144742" y="208171"/>
                </a:moveTo>
                <a:cubicBezTo>
                  <a:pt x="134346" y="208171"/>
                  <a:pt x="125743" y="216416"/>
                  <a:pt x="125743" y="226812"/>
                </a:cubicBezTo>
                <a:cubicBezTo>
                  <a:pt x="125743" y="237207"/>
                  <a:pt x="134346" y="245810"/>
                  <a:pt x="144742" y="245810"/>
                </a:cubicBezTo>
                <a:cubicBezTo>
                  <a:pt x="155138" y="245810"/>
                  <a:pt x="163741" y="237207"/>
                  <a:pt x="163741" y="226812"/>
                </a:cubicBezTo>
                <a:cubicBezTo>
                  <a:pt x="163741" y="216416"/>
                  <a:pt x="155138" y="208171"/>
                  <a:pt x="144742" y="208171"/>
                </a:cubicBezTo>
                <a:close/>
                <a:moveTo>
                  <a:pt x="144742" y="199209"/>
                </a:moveTo>
                <a:cubicBezTo>
                  <a:pt x="159798" y="199209"/>
                  <a:pt x="172344" y="211756"/>
                  <a:pt x="172344" y="226812"/>
                </a:cubicBezTo>
                <a:cubicBezTo>
                  <a:pt x="172344" y="242226"/>
                  <a:pt x="159798" y="254414"/>
                  <a:pt x="144742" y="254414"/>
                </a:cubicBezTo>
                <a:cubicBezTo>
                  <a:pt x="129328" y="254414"/>
                  <a:pt x="117140" y="242226"/>
                  <a:pt x="117140" y="226812"/>
                </a:cubicBezTo>
                <a:cubicBezTo>
                  <a:pt x="117140" y="211756"/>
                  <a:pt x="129328" y="199209"/>
                  <a:pt x="144742" y="199209"/>
                </a:cubicBezTo>
                <a:close/>
                <a:moveTo>
                  <a:pt x="216177" y="167700"/>
                </a:moveTo>
                <a:cubicBezTo>
                  <a:pt x="214353" y="167700"/>
                  <a:pt x="212893" y="167700"/>
                  <a:pt x="211069" y="168062"/>
                </a:cubicBezTo>
                <a:cubicBezTo>
                  <a:pt x="206326" y="169509"/>
                  <a:pt x="201948" y="172764"/>
                  <a:pt x="199395" y="177105"/>
                </a:cubicBezTo>
                <a:cubicBezTo>
                  <a:pt x="193922" y="186148"/>
                  <a:pt x="197206" y="198084"/>
                  <a:pt x="206326" y="203148"/>
                </a:cubicBezTo>
                <a:cubicBezTo>
                  <a:pt x="215812" y="208573"/>
                  <a:pt x="227487" y="205318"/>
                  <a:pt x="232959" y="196275"/>
                </a:cubicBezTo>
                <a:cubicBezTo>
                  <a:pt x="238067" y="187233"/>
                  <a:pt x="235148" y="175296"/>
                  <a:pt x="225662" y="170232"/>
                </a:cubicBezTo>
                <a:cubicBezTo>
                  <a:pt x="222744" y="168424"/>
                  <a:pt x="219460" y="167700"/>
                  <a:pt x="216177" y="167700"/>
                </a:cubicBezTo>
                <a:close/>
                <a:moveTo>
                  <a:pt x="208880" y="159743"/>
                </a:moveTo>
                <a:cubicBezTo>
                  <a:pt x="216177" y="157934"/>
                  <a:pt x="223473" y="158658"/>
                  <a:pt x="230405" y="162275"/>
                </a:cubicBezTo>
                <a:cubicBezTo>
                  <a:pt x="236607" y="166254"/>
                  <a:pt x="241350" y="172403"/>
                  <a:pt x="243174" y="179275"/>
                </a:cubicBezTo>
                <a:cubicBezTo>
                  <a:pt x="245363" y="186509"/>
                  <a:pt x="244269" y="194105"/>
                  <a:pt x="240621" y="200616"/>
                </a:cubicBezTo>
                <a:cubicBezTo>
                  <a:pt x="236607" y="207127"/>
                  <a:pt x="230770" y="211829"/>
                  <a:pt x="223473" y="213637"/>
                </a:cubicBezTo>
                <a:cubicBezTo>
                  <a:pt x="220920" y="214361"/>
                  <a:pt x="218366" y="214723"/>
                  <a:pt x="216177" y="214723"/>
                </a:cubicBezTo>
                <a:cubicBezTo>
                  <a:pt x="211069" y="214723"/>
                  <a:pt x="206326" y="213276"/>
                  <a:pt x="201948" y="210744"/>
                </a:cubicBezTo>
                <a:cubicBezTo>
                  <a:pt x="195381" y="207127"/>
                  <a:pt x="191003" y="200978"/>
                  <a:pt x="188814" y="193743"/>
                </a:cubicBezTo>
                <a:cubicBezTo>
                  <a:pt x="186990" y="186509"/>
                  <a:pt x="188085" y="179275"/>
                  <a:pt x="191733" y="172764"/>
                </a:cubicBezTo>
                <a:cubicBezTo>
                  <a:pt x="195381" y="166254"/>
                  <a:pt x="201584" y="161551"/>
                  <a:pt x="208880" y="159743"/>
                </a:cubicBezTo>
                <a:close/>
                <a:moveTo>
                  <a:pt x="216177" y="85150"/>
                </a:moveTo>
                <a:cubicBezTo>
                  <a:pt x="212893" y="85150"/>
                  <a:pt x="209610" y="86236"/>
                  <a:pt x="206326" y="87682"/>
                </a:cubicBezTo>
                <a:cubicBezTo>
                  <a:pt x="197206" y="93108"/>
                  <a:pt x="193922" y="104683"/>
                  <a:pt x="199395" y="114087"/>
                </a:cubicBezTo>
                <a:cubicBezTo>
                  <a:pt x="201948" y="118428"/>
                  <a:pt x="206326" y="121683"/>
                  <a:pt x="211069" y="122768"/>
                </a:cubicBezTo>
                <a:cubicBezTo>
                  <a:pt x="216177" y="124215"/>
                  <a:pt x="221284" y="123492"/>
                  <a:pt x="225662" y="120960"/>
                </a:cubicBezTo>
                <a:cubicBezTo>
                  <a:pt x="235148" y="115534"/>
                  <a:pt x="238067" y="103959"/>
                  <a:pt x="232959" y="94917"/>
                </a:cubicBezTo>
                <a:cubicBezTo>
                  <a:pt x="229311" y="88767"/>
                  <a:pt x="222744" y="85150"/>
                  <a:pt x="216177" y="85150"/>
                </a:cubicBezTo>
                <a:close/>
                <a:moveTo>
                  <a:pt x="74098" y="84928"/>
                </a:moveTo>
                <a:cubicBezTo>
                  <a:pt x="67641" y="84928"/>
                  <a:pt x="61183" y="88562"/>
                  <a:pt x="57596" y="94740"/>
                </a:cubicBezTo>
                <a:cubicBezTo>
                  <a:pt x="55084" y="99101"/>
                  <a:pt x="54367" y="104189"/>
                  <a:pt x="55802" y="109276"/>
                </a:cubicBezTo>
                <a:cubicBezTo>
                  <a:pt x="57237" y="114001"/>
                  <a:pt x="60466" y="118362"/>
                  <a:pt x="64412" y="120905"/>
                </a:cubicBezTo>
                <a:cubicBezTo>
                  <a:pt x="69076" y="123449"/>
                  <a:pt x="74098" y="124176"/>
                  <a:pt x="79121" y="122722"/>
                </a:cubicBezTo>
                <a:cubicBezTo>
                  <a:pt x="83785" y="121632"/>
                  <a:pt x="87731" y="118362"/>
                  <a:pt x="90242" y="114001"/>
                </a:cubicBezTo>
                <a:cubicBezTo>
                  <a:pt x="95624" y="104552"/>
                  <a:pt x="92754" y="92923"/>
                  <a:pt x="83426" y="87472"/>
                </a:cubicBezTo>
                <a:cubicBezTo>
                  <a:pt x="80556" y="86019"/>
                  <a:pt x="77327" y="84928"/>
                  <a:pt x="74098" y="84928"/>
                </a:cubicBezTo>
                <a:close/>
                <a:moveTo>
                  <a:pt x="223473" y="77193"/>
                </a:moveTo>
                <a:cubicBezTo>
                  <a:pt x="230770" y="79363"/>
                  <a:pt x="236607" y="84065"/>
                  <a:pt x="240621" y="90576"/>
                </a:cubicBezTo>
                <a:cubicBezTo>
                  <a:pt x="244269" y="97087"/>
                  <a:pt x="245363" y="104321"/>
                  <a:pt x="243174" y="111555"/>
                </a:cubicBezTo>
                <a:cubicBezTo>
                  <a:pt x="241350" y="118789"/>
                  <a:pt x="236607" y="124577"/>
                  <a:pt x="230405" y="128555"/>
                </a:cubicBezTo>
                <a:cubicBezTo>
                  <a:pt x="226027" y="131087"/>
                  <a:pt x="220920" y="132173"/>
                  <a:pt x="216177" y="132173"/>
                </a:cubicBezTo>
                <a:cubicBezTo>
                  <a:pt x="213623" y="132173"/>
                  <a:pt x="211069" y="131811"/>
                  <a:pt x="208880" y="131449"/>
                </a:cubicBezTo>
                <a:cubicBezTo>
                  <a:pt x="201584" y="129279"/>
                  <a:pt x="195381" y="124577"/>
                  <a:pt x="191733" y="118428"/>
                </a:cubicBezTo>
                <a:cubicBezTo>
                  <a:pt x="188085" y="111917"/>
                  <a:pt x="186990" y="104321"/>
                  <a:pt x="188814" y="97087"/>
                </a:cubicBezTo>
                <a:cubicBezTo>
                  <a:pt x="191003" y="89853"/>
                  <a:pt x="195381" y="84065"/>
                  <a:pt x="201948" y="80086"/>
                </a:cubicBezTo>
                <a:cubicBezTo>
                  <a:pt x="208515" y="76469"/>
                  <a:pt x="216177" y="75384"/>
                  <a:pt x="223473" y="77193"/>
                </a:cubicBezTo>
                <a:close/>
                <a:moveTo>
                  <a:pt x="66878" y="77070"/>
                </a:moveTo>
                <a:cubicBezTo>
                  <a:pt x="73740" y="75207"/>
                  <a:pt x="81274" y="76025"/>
                  <a:pt x="87731" y="79841"/>
                </a:cubicBezTo>
                <a:cubicBezTo>
                  <a:pt x="101005" y="87472"/>
                  <a:pt x="105669" y="104916"/>
                  <a:pt x="98135" y="118362"/>
                </a:cubicBezTo>
                <a:cubicBezTo>
                  <a:pt x="94548" y="124539"/>
                  <a:pt x="88449" y="129264"/>
                  <a:pt x="81274" y="131444"/>
                </a:cubicBezTo>
                <a:cubicBezTo>
                  <a:pt x="78762" y="131807"/>
                  <a:pt x="76610" y="132171"/>
                  <a:pt x="74098" y="132171"/>
                </a:cubicBezTo>
                <a:cubicBezTo>
                  <a:pt x="69076" y="132171"/>
                  <a:pt x="64412" y="131081"/>
                  <a:pt x="60466" y="128537"/>
                </a:cubicBezTo>
                <a:cubicBezTo>
                  <a:pt x="46833" y="120542"/>
                  <a:pt x="42528" y="103462"/>
                  <a:pt x="50062" y="90379"/>
                </a:cubicBezTo>
                <a:cubicBezTo>
                  <a:pt x="53829" y="83475"/>
                  <a:pt x="60017" y="78932"/>
                  <a:pt x="66878" y="77070"/>
                </a:cubicBezTo>
                <a:close/>
                <a:moveTo>
                  <a:pt x="144742" y="44245"/>
                </a:moveTo>
                <a:cubicBezTo>
                  <a:pt x="134346" y="44245"/>
                  <a:pt x="125743" y="52793"/>
                  <a:pt x="125743" y="63122"/>
                </a:cubicBezTo>
                <a:cubicBezTo>
                  <a:pt x="125743" y="73450"/>
                  <a:pt x="134346" y="81999"/>
                  <a:pt x="144742" y="81999"/>
                </a:cubicBezTo>
                <a:cubicBezTo>
                  <a:pt x="155138" y="81999"/>
                  <a:pt x="163741" y="73450"/>
                  <a:pt x="163741" y="63122"/>
                </a:cubicBezTo>
                <a:cubicBezTo>
                  <a:pt x="163741" y="52793"/>
                  <a:pt x="155138" y="44245"/>
                  <a:pt x="144742" y="44245"/>
                </a:cubicBezTo>
                <a:close/>
                <a:moveTo>
                  <a:pt x="144742" y="35697"/>
                </a:moveTo>
                <a:cubicBezTo>
                  <a:pt x="159798" y="35697"/>
                  <a:pt x="172344" y="48163"/>
                  <a:pt x="172344" y="63122"/>
                </a:cubicBezTo>
                <a:cubicBezTo>
                  <a:pt x="172344" y="78437"/>
                  <a:pt x="159798" y="90903"/>
                  <a:pt x="144742" y="90903"/>
                </a:cubicBezTo>
                <a:cubicBezTo>
                  <a:pt x="129328" y="90903"/>
                  <a:pt x="117140" y="78437"/>
                  <a:pt x="117140" y="63122"/>
                </a:cubicBezTo>
                <a:cubicBezTo>
                  <a:pt x="117140" y="48163"/>
                  <a:pt x="129328" y="35697"/>
                  <a:pt x="144742" y="35697"/>
                </a:cubicBezTo>
                <a:close/>
                <a:moveTo>
                  <a:pt x="168496" y="10946"/>
                </a:moveTo>
                <a:cubicBezTo>
                  <a:pt x="103478" y="-600"/>
                  <a:pt x="38101" y="37284"/>
                  <a:pt x="16548" y="99702"/>
                </a:cubicBezTo>
                <a:cubicBezTo>
                  <a:pt x="11878" y="113412"/>
                  <a:pt x="9364" y="127483"/>
                  <a:pt x="9004" y="141554"/>
                </a:cubicBezTo>
                <a:cubicBezTo>
                  <a:pt x="8645" y="146966"/>
                  <a:pt x="10800" y="152378"/>
                  <a:pt x="15470" y="156347"/>
                </a:cubicBezTo>
                <a:cubicBezTo>
                  <a:pt x="19422" y="159955"/>
                  <a:pt x="25528" y="161398"/>
                  <a:pt x="30916" y="160315"/>
                </a:cubicBezTo>
                <a:lnTo>
                  <a:pt x="66838" y="154182"/>
                </a:lnTo>
                <a:cubicBezTo>
                  <a:pt x="68634" y="153821"/>
                  <a:pt x="70789" y="153821"/>
                  <a:pt x="72585" y="153821"/>
                </a:cubicBezTo>
                <a:cubicBezTo>
                  <a:pt x="84440" y="153821"/>
                  <a:pt x="95216" y="159955"/>
                  <a:pt x="101682" y="170418"/>
                </a:cubicBezTo>
                <a:cubicBezTo>
                  <a:pt x="108507" y="182685"/>
                  <a:pt x="107429" y="197838"/>
                  <a:pt x="98808" y="208662"/>
                </a:cubicBezTo>
                <a:lnTo>
                  <a:pt x="75818" y="236804"/>
                </a:lnTo>
                <a:cubicBezTo>
                  <a:pt x="72226" y="241494"/>
                  <a:pt x="70789" y="247267"/>
                  <a:pt x="71867" y="253040"/>
                </a:cubicBezTo>
                <a:cubicBezTo>
                  <a:pt x="72945" y="258452"/>
                  <a:pt x="76537" y="263142"/>
                  <a:pt x="81566" y="265668"/>
                </a:cubicBezTo>
                <a:cubicBezTo>
                  <a:pt x="93779" y="272523"/>
                  <a:pt x="107429" y="277213"/>
                  <a:pt x="121439" y="279378"/>
                </a:cubicBezTo>
                <a:cubicBezTo>
                  <a:pt x="186098" y="290923"/>
                  <a:pt x="251116" y="252318"/>
                  <a:pt x="272669" y="189540"/>
                </a:cubicBezTo>
                <a:cubicBezTo>
                  <a:pt x="285601" y="151656"/>
                  <a:pt x="281290" y="110526"/>
                  <a:pt x="261174" y="76250"/>
                </a:cubicBezTo>
                <a:cubicBezTo>
                  <a:pt x="241417" y="41974"/>
                  <a:pt x="207292" y="18162"/>
                  <a:pt x="168496" y="10946"/>
                </a:cubicBezTo>
                <a:close/>
                <a:moveTo>
                  <a:pt x="169933" y="2287"/>
                </a:moveTo>
                <a:cubicBezTo>
                  <a:pt x="211602" y="9863"/>
                  <a:pt x="247524" y="35119"/>
                  <a:pt x="269077" y="71559"/>
                </a:cubicBezTo>
                <a:cubicBezTo>
                  <a:pt x="290270" y="108000"/>
                  <a:pt x="294581" y="152378"/>
                  <a:pt x="280931" y="192426"/>
                </a:cubicBezTo>
                <a:cubicBezTo>
                  <a:pt x="260815" y="251236"/>
                  <a:pt x="204777" y="290202"/>
                  <a:pt x="144069" y="290202"/>
                </a:cubicBezTo>
                <a:cubicBezTo>
                  <a:pt x="136167" y="290202"/>
                  <a:pt x="127905" y="289480"/>
                  <a:pt x="119643" y="288037"/>
                </a:cubicBezTo>
                <a:cubicBezTo>
                  <a:pt x="104915" y="285512"/>
                  <a:pt x="90546" y="280460"/>
                  <a:pt x="77255" y="273605"/>
                </a:cubicBezTo>
                <a:cubicBezTo>
                  <a:pt x="70071" y="269997"/>
                  <a:pt x="65042" y="263142"/>
                  <a:pt x="63246" y="254844"/>
                </a:cubicBezTo>
                <a:cubicBezTo>
                  <a:pt x="61450" y="246546"/>
                  <a:pt x="63605" y="237887"/>
                  <a:pt x="68993" y="231392"/>
                </a:cubicBezTo>
                <a:lnTo>
                  <a:pt x="91983" y="203250"/>
                </a:lnTo>
                <a:cubicBezTo>
                  <a:pt x="99886" y="193148"/>
                  <a:pt x="98090" y="181963"/>
                  <a:pt x="94138" y="174747"/>
                </a:cubicBezTo>
                <a:cubicBezTo>
                  <a:pt x="89828" y="167531"/>
                  <a:pt x="80847" y="160676"/>
                  <a:pt x="68275" y="163202"/>
                </a:cubicBezTo>
                <a:lnTo>
                  <a:pt x="32353" y="168975"/>
                </a:lnTo>
                <a:cubicBezTo>
                  <a:pt x="24091" y="170779"/>
                  <a:pt x="16189" y="168253"/>
                  <a:pt x="9364" y="162841"/>
                </a:cubicBezTo>
                <a:cubicBezTo>
                  <a:pt x="3257" y="157429"/>
                  <a:pt x="-335" y="149492"/>
                  <a:pt x="24" y="141193"/>
                </a:cubicBezTo>
                <a:cubicBezTo>
                  <a:pt x="383" y="126040"/>
                  <a:pt x="2898" y="111247"/>
                  <a:pt x="8286" y="96815"/>
                </a:cubicBezTo>
                <a:cubicBezTo>
                  <a:pt x="31276" y="30429"/>
                  <a:pt x="100604" y="-10341"/>
                  <a:pt x="169933" y="2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5" name="Freeform 906">
            <a:extLst>
              <a:ext uri="{FF2B5EF4-FFF2-40B4-BE49-F238E27FC236}">
                <a16:creationId xmlns:a16="http://schemas.microsoft.com/office/drawing/2014/main" id="{CCDACCE4-3890-1F48-A14F-A2D37C3459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51406" y="4745639"/>
            <a:ext cx="427237" cy="392492"/>
          </a:xfrm>
          <a:custGeom>
            <a:avLst/>
            <a:gdLst>
              <a:gd name="T0" fmla="*/ 2147483646 w 805"/>
              <a:gd name="T1" fmla="*/ 2147483646 h 740"/>
              <a:gd name="T2" fmla="*/ 2147483646 w 805"/>
              <a:gd name="T3" fmla="*/ 2147483646 h 740"/>
              <a:gd name="T4" fmla="*/ 2147483646 w 805"/>
              <a:gd name="T5" fmla="*/ 2147483646 h 740"/>
              <a:gd name="T6" fmla="*/ 2147483646 w 805"/>
              <a:gd name="T7" fmla="*/ 2147483646 h 740"/>
              <a:gd name="T8" fmla="*/ 2147483646 w 805"/>
              <a:gd name="T9" fmla="*/ 2147483646 h 740"/>
              <a:gd name="T10" fmla="*/ 2147483646 w 805"/>
              <a:gd name="T11" fmla="*/ 2147483646 h 740"/>
              <a:gd name="T12" fmla="*/ 2147483646 w 805"/>
              <a:gd name="T13" fmla="*/ 2147483646 h 740"/>
              <a:gd name="T14" fmla="*/ 2147483646 w 805"/>
              <a:gd name="T15" fmla="*/ 2147483646 h 740"/>
              <a:gd name="T16" fmla="*/ 2147483646 w 805"/>
              <a:gd name="T17" fmla="*/ 2147483646 h 740"/>
              <a:gd name="T18" fmla="*/ 2147483646 w 805"/>
              <a:gd name="T19" fmla="*/ 2147483646 h 740"/>
              <a:gd name="T20" fmla="*/ 2147483646 w 805"/>
              <a:gd name="T21" fmla="*/ 2147483646 h 740"/>
              <a:gd name="T22" fmla="*/ 2147483646 w 805"/>
              <a:gd name="T23" fmla="*/ 2147483646 h 740"/>
              <a:gd name="T24" fmla="*/ 2147483646 w 805"/>
              <a:gd name="T25" fmla="*/ 2147483646 h 740"/>
              <a:gd name="T26" fmla="*/ 2147483646 w 805"/>
              <a:gd name="T27" fmla="*/ 2147483646 h 740"/>
              <a:gd name="T28" fmla="*/ 2147483646 w 805"/>
              <a:gd name="T29" fmla="*/ 2147483646 h 740"/>
              <a:gd name="T30" fmla="*/ 2147483646 w 805"/>
              <a:gd name="T31" fmla="*/ 2147483646 h 740"/>
              <a:gd name="T32" fmla="*/ 2147483646 w 805"/>
              <a:gd name="T33" fmla="*/ 2147483646 h 740"/>
              <a:gd name="T34" fmla="*/ 2147483646 w 805"/>
              <a:gd name="T35" fmla="*/ 2147483646 h 740"/>
              <a:gd name="T36" fmla="*/ 2147483646 w 805"/>
              <a:gd name="T37" fmla="*/ 2147483646 h 740"/>
              <a:gd name="T38" fmla="*/ 2147483646 w 805"/>
              <a:gd name="T39" fmla="*/ 2147483646 h 740"/>
              <a:gd name="T40" fmla="*/ 2147483646 w 805"/>
              <a:gd name="T41" fmla="*/ 2147483646 h 740"/>
              <a:gd name="T42" fmla="*/ 2147483646 w 805"/>
              <a:gd name="T43" fmla="*/ 2147483646 h 740"/>
              <a:gd name="T44" fmla="*/ 2147483646 w 805"/>
              <a:gd name="T45" fmla="*/ 2147483646 h 740"/>
              <a:gd name="T46" fmla="*/ 2147483646 w 805"/>
              <a:gd name="T47" fmla="*/ 2147483646 h 740"/>
              <a:gd name="T48" fmla="*/ 2147483646 w 805"/>
              <a:gd name="T49" fmla="*/ 2147483646 h 740"/>
              <a:gd name="T50" fmla="*/ 2147483646 w 805"/>
              <a:gd name="T51" fmla="*/ 2147483646 h 740"/>
              <a:gd name="T52" fmla="*/ 2147483646 w 805"/>
              <a:gd name="T53" fmla="*/ 2147483646 h 740"/>
              <a:gd name="T54" fmla="*/ 2147483646 w 805"/>
              <a:gd name="T55" fmla="*/ 2147483646 h 740"/>
              <a:gd name="T56" fmla="*/ 2147483646 w 805"/>
              <a:gd name="T57" fmla="*/ 2147483646 h 740"/>
              <a:gd name="T58" fmla="*/ 2147483646 w 805"/>
              <a:gd name="T59" fmla="*/ 2147483646 h 740"/>
              <a:gd name="T60" fmla="*/ 2147483646 w 805"/>
              <a:gd name="T61" fmla="*/ 2147483646 h 740"/>
              <a:gd name="T62" fmla="*/ 2147483646 w 805"/>
              <a:gd name="T63" fmla="*/ 2147483646 h 740"/>
              <a:gd name="T64" fmla="*/ 2147483646 w 805"/>
              <a:gd name="T65" fmla="*/ 2147483646 h 740"/>
              <a:gd name="T66" fmla="*/ 2147483646 w 805"/>
              <a:gd name="T67" fmla="*/ 0 h 740"/>
              <a:gd name="T68" fmla="*/ 2147483646 w 805"/>
              <a:gd name="T69" fmla="*/ 0 h 740"/>
              <a:gd name="T70" fmla="*/ 2147483646 w 805"/>
              <a:gd name="T71" fmla="*/ 0 h 740"/>
              <a:gd name="T72" fmla="*/ 2147483646 w 805"/>
              <a:gd name="T73" fmla="*/ 2147483646 h 740"/>
              <a:gd name="T74" fmla="*/ 2147483646 w 805"/>
              <a:gd name="T75" fmla="*/ 2147483646 h 740"/>
              <a:gd name="T76" fmla="*/ 2147483646 w 805"/>
              <a:gd name="T77" fmla="*/ 2147483646 h 740"/>
              <a:gd name="T78" fmla="*/ 2147483646 w 805"/>
              <a:gd name="T79" fmla="*/ 2147483646 h 740"/>
              <a:gd name="T80" fmla="*/ 0 w 805"/>
              <a:gd name="T81" fmla="*/ 2147483646 h 740"/>
              <a:gd name="T82" fmla="*/ 0 w 805"/>
              <a:gd name="T83" fmla="*/ 2147483646 h 740"/>
              <a:gd name="T84" fmla="*/ 2147483646 w 805"/>
              <a:gd name="T85" fmla="*/ 2147483646 h 740"/>
              <a:gd name="T86" fmla="*/ 2147483646 w 805"/>
              <a:gd name="T87" fmla="*/ 2147483646 h 740"/>
              <a:gd name="T88" fmla="*/ 2147483646 w 805"/>
              <a:gd name="T89" fmla="*/ 2147483646 h 740"/>
              <a:gd name="T90" fmla="*/ 2147483646 w 805"/>
              <a:gd name="T91" fmla="*/ 2147483646 h 740"/>
              <a:gd name="T92" fmla="*/ 2147483646 w 805"/>
              <a:gd name="T93" fmla="*/ 2147483646 h 740"/>
              <a:gd name="T94" fmla="*/ 2147483646 w 805"/>
              <a:gd name="T95" fmla="*/ 2147483646 h 7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05" h="740">
                <a:moveTo>
                  <a:pt x="109" y="715"/>
                </a:moveTo>
                <a:lnTo>
                  <a:pt x="158" y="564"/>
                </a:lnTo>
                <a:lnTo>
                  <a:pt x="646" y="564"/>
                </a:lnTo>
                <a:lnTo>
                  <a:pt x="693" y="715"/>
                </a:lnTo>
                <a:lnTo>
                  <a:pt x="109" y="715"/>
                </a:lnTo>
                <a:close/>
                <a:moveTo>
                  <a:pt x="318" y="61"/>
                </a:moveTo>
                <a:lnTo>
                  <a:pt x="318" y="61"/>
                </a:lnTo>
                <a:cubicBezTo>
                  <a:pt x="324" y="39"/>
                  <a:pt x="345" y="25"/>
                  <a:pt x="368" y="25"/>
                </a:cubicBezTo>
                <a:lnTo>
                  <a:pt x="435" y="25"/>
                </a:lnTo>
                <a:cubicBezTo>
                  <a:pt x="458" y="25"/>
                  <a:pt x="478" y="39"/>
                  <a:pt x="485" y="61"/>
                </a:cubicBezTo>
                <a:lnTo>
                  <a:pt x="522" y="176"/>
                </a:lnTo>
                <a:lnTo>
                  <a:pt x="281" y="176"/>
                </a:lnTo>
                <a:lnTo>
                  <a:pt x="318" y="61"/>
                </a:lnTo>
                <a:close/>
                <a:moveTo>
                  <a:pt x="273" y="200"/>
                </a:moveTo>
                <a:lnTo>
                  <a:pt x="530" y="200"/>
                </a:lnTo>
                <a:lnTo>
                  <a:pt x="552" y="270"/>
                </a:lnTo>
                <a:lnTo>
                  <a:pt x="251" y="270"/>
                </a:lnTo>
                <a:lnTo>
                  <a:pt x="273" y="200"/>
                </a:lnTo>
                <a:close/>
                <a:moveTo>
                  <a:pt x="243" y="294"/>
                </a:moveTo>
                <a:lnTo>
                  <a:pt x="559" y="294"/>
                </a:lnTo>
                <a:lnTo>
                  <a:pt x="607" y="445"/>
                </a:lnTo>
                <a:lnTo>
                  <a:pt x="195" y="445"/>
                </a:lnTo>
                <a:lnTo>
                  <a:pt x="243" y="294"/>
                </a:lnTo>
                <a:close/>
                <a:moveTo>
                  <a:pt x="188" y="470"/>
                </a:moveTo>
                <a:lnTo>
                  <a:pt x="616" y="470"/>
                </a:lnTo>
                <a:lnTo>
                  <a:pt x="637" y="540"/>
                </a:lnTo>
                <a:lnTo>
                  <a:pt x="165" y="540"/>
                </a:lnTo>
                <a:lnTo>
                  <a:pt x="188" y="470"/>
                </a:lnTo>
                <a:close/>
                <a:moveTo>
                  <a:pt x="791" y="715"/>
                </a:moveTo>
                <a:lnTo>
                  <a:pt x="719" y="715"/>
                </a:lnTo>
                <a:lnTo>
                  <a:pt x="509" y="54"/>
                </a:lnTo>
                <a:cubicBezTo>
                  <a:pt x="498" y="22"/>
                  <a:pt x="469" y="0"/>
                  <a:pt x="435" y="0"/>
                </a:cubicBezTo>
                <a:lnTo>
                  <a:pt x="368" y="0"/>
                </a:lnTo>
                <a:cubicBezTo>
                  <a:pt x="334" y="0"/>
                  <a:pt x="304" y="22"/>
                  <a:pt x="294" y="54"/>
                </a:cubicBezTo>
                <a:lnTo>
                  <a:pt x="84" y="715"/>
                </a:lnTo>
                <a:lnTo>
                  <a:pt x="11" y="715"/>
                </a:lnTo>
                <a:cubicBezTo>
                  <a:pt x="5" y="715"/>
                  <a:pt x="0" y="721"/>
                  <a:pt x="0" y="727"/>
                </a:cubicBezTo>
                <a:cubicBezTo>
                  <a:pt x="0" y="734"/>
                  <a:pt x="5" y="739"/>
                  <a:pt x="11" y="739"/>
                </a:cubicBezTo>
                <a:lnTo>
                  <a:pt x="791" y="739"/>
                </a:lnTo>
                <a:cubicBezTo>
                  <a:pt x="798" y="739"/>
                  <a:pt x="804" y="734"/>
                  <a:pt x="804" y="727"/>
                </a:cubicBezTo>
                <a:cubicBezTo>
                  <a:pt x="804" y="721"/>
                  <a:pt x="798" y="715"/>
                  <a:pt x="791" y="7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6" name="Freeform 1029">
            <a:extLst>
              <a:ext uri="{FF2B5EF4-FFF2-40B4-BE49-F238E27FC236}">
                <a16:creationId xmlns:a16="http://schemas.microsoft.com/office/drawing/2014/main" id="{BC2D070F-4B13-1D42-B331-FFD32CF931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3930" y="4728267"/>
            <a:ext cx="427237" cy="427237"/>
          </a:xfrm>
          <a:custGeom>
            <a:avLst/>
            <a:gdLst>
              <a:gd name="T0" fmla="*/ 14714003 w 290151"/>
              <a:gd name="T1" fmla="*/ 61047718 h 290151"/>
              <a:gd name="T2" fmla="*/ 41637083 w 290151"/>
              <a:gd name="T3" fmla="*/ 55334334 h 290151"/>
              <a:gd name="T4" fmla="*/ 27314572 w 290151"/>
              <a:gd name="T5" fmla="*/ 50247092 h 290151"/>
              <a:gd name="T6" fmla="*/ 35610981 w 290151"/>
              <a:gd name="T7" fmla="*/ 53455650 h 290151"/>
              <a:gd name="T8" fmla="*/ 27314572 w 290151"/>
              <a:gd name="T9" fmla="*/ 50247092 h 290151"/>
              <a:gd name="T10" fmla="*/ 29079721 w 290151"/>
              <a:gd name="T11" fmla="*/ 22131929 h 290151"/>
              <a:gd name="T12" fmla="*/ 23416081 w 290151"/>
              <a:gd name="T13" fmla="*/ 23371872 h 290151"/>
              <a:gd name="T14" fmla="*/ 27295267 w 290151"/>
              <a:gd name="T15" fmla="*/ 27711696 h 290151"/>
              <a:gd name="T16" fmla="*/ 30864287 w 290151"/>
              <a:gd name="T17" fmla="*/ 30346650 h 290151"/>
              <a:gd name="T18" fmla="*/ 36217629 w 290151"/>
              <a:gd name="T19" fmla="*/ 32671516 h 290151"/>
              <a:gd name="T20" fmla="*/ 35596500 w 290151"/>
              <a:gd name="T21" fmla="*/ 26859111 h 290151"/>
              <a:gd name="T22" fmla="*/ 34278037 w 290151"/>
              <a:gd name="T23" fmla="*/ 22597296 h 290151"/>
              <a:gd name="T24" fmla="*/ 31329600 w 290151"/>
              <a:gd name="T25" fmla="*/ 17637381 h 290151"/>
              <a:gd name="T26" fmla="*/ 32183188 w 290151"/>
              <a:gd name="T27" fmla="*/ 15080201 h 290151"/>
              <a:gd name="T28" fmla="*/ 41415699 w 290151"/>
              <a:gd name="T29" fmla="*/ 21744711 h 290151"/>
              <a:gd name="T30" fmla="*/ 41881247 w 290151"/>
              <a:gd name="T31" fmla="*/ 23371872 h 290151"/>
              <a:gd name="T32" fmla="*/ 38390006 w 290151"/>
              <a:gd name="T33" fmla="*/ 34221565 h 290151"/>
              <a:gd name="T34" fmla="*/ 36993420 w 290151"/>
              <a:gd name="T35" fmla="*/ 35151353 h 290151"/>
              <a:gd name="T36" fmla="*/ 25665982 w 290151"/>
              <a:gd name="T37" fmla="*/ 35151353 h 290151"/>
              <a:gd name="T38" fmla="*/ 24657307 w 290151"/>
              <a:gd name="T39" fmla="*/ 35151353 h 290151"/>
              <a:gd name="T40" fmla="*/ 25355582 w 290151"/>
              <a:gd name="T41" fmla="*/ 27866737 h 290151"/>
              <a:gd name="T42" fmla="*/ 20467950 w 290151"/>
              <a:gd name="T43" fmla="*/ 22442160 h 290151"/>
              <a:gd name="T44" fmla="*/ 27605474 w 290151"/>
              <a:gd name="T45" fmla="*/ 20892274 h 290151"/>
              <a:gd name="T46" fmla="*/ 55568498 w 290151"/>
              <a:gd name="T47" fmla="*/ 6965492 h 290151"/>
              <a:gd name="T48" fmla="*/ 50246387 w 290151"/>
              <a:gd name="T49" fmla="*/ 26375720 h 290151"/>
              <a:gd name="T50" fmla="*/ 49228989 w 290151"/>
              <a:gd name="T51" fmla="*/ 35611377 h 290151"/>
              <a:gd name="T52" fmla="*/ 61047011 w 290151"/>
              <a:gd name="T53" fmla="*/ 6965492 h 290151"/>
              <a:gd name="T54" fmla="*/ 1956340 w 290151"/>
              <a:gd name="T55" fmla="*/ 6965492 h 290151"/>
              <a:gd name="T56" fmla="*/ 13696802 w 290151"/>
              <a:gd name="T57" fmla="*/ 35611377 h 290151"/>
              <a:gd name="T58" fmla="*/ 12678992 w 290151"/>
              <a:gd name="T59" fmla="*/ 26375720 h 290151"/>
              <a:gd name="T60" fmla="*/ 7278798 w 290151"/>
              <a:gd name="T61" fmla="*/ 6965492 h 290151"/>
              <a:gd name="T62" fmla="*/ 14635259 w 290151"/>
              <a:gd name="T63" fmla="*/ 1956340 h 290151"/>
              <a:gd name="T64" fmla="*/ 42889588 w 290151"/>
              <a:gd name="T65" fmla="*/ 7669733 h 290151"/>
              <a:gd name="T66" fmla="*/ 42889588 w 290151"/>
              <a:gd name="T67" fmla="*/ 9548525 h 290151"/>
              <a:gd name="T68" fmla="*/ 14635259 w 290151"/>
              <a:gd name="T69" fmla="*/ 26375720 h 290151"/>
              <a:gd name="T70" fmla="*/ 27314572 w 290151"/>
              <a:gd name="T71" fmla="*/ 43437776 h 290151"/>
              <a:gd name="T72" fmla="*/ 35610981 w 290151"/>
              <a:gd name="T73" fmla="*/ 48290318 h 290151"/>
              <a:gd name="T74" fmla="*/ 36236958 w 290151"/>
              <a:gd name="T75" fmla="*/ 42498784 h 290151"/>
              <a:gd name="T76" fmla="*/ 48289704 w 290151"/>
              <a:gd name="T77" fmla="*/ 1956340 h 290151"/>
              <a:gd name="T78" fmla="*/ 11113527 w 290151"/>
              <a:gd name="T79" fmla="*/ 0 h 290151"/>
              <a:gd name="T80" fmla="*/ 52750984 w 290151"/>
              <a:gd name="T81" fmla="*/ 938509 h 290151"/>
              <a:gd name="T82" fmla="*/ 50246387 w 290151"/>
              <a:gd name="T83" fmla="*/ 1956340 h 290151"/>
              <a:gd name="T84" fmla="*/ 55568498 w 290151"/>
              <a:gd name="T85" fmla="*/ 5086810 h 290151"/>
              <a:gd name="T86" fmla="*/ 62925261 w 290151"/>
              <a:gd name="T87" fmla="*/ 6104597 h 290151"/>
              <a:gd name="T88" fmla="*/ 49228989 w 290151"/>
              <a:gd name="T89" fmla="*/ 37489643 h 290151"/>
              <a:gd name="T90" fmla="*/ 37489069 w 290151"/>
              <a:gd name="T91" fmla="*/ 44142321 h 290151"/>
              <a:gd name="T92" fmla="*/ 39132849 w 290151"/>
              <a:gd name="T93" fmla="*/ 48290318 h 290151"/>
              <a:gd name="T94" fmla="*/ 39132849 w 290151"/>
              <a:gd name="T95" fmla="*/ 50247092 h 290151"/>
              <a:gd name="T96" fmla="*/ 37489069 w 290151"/>
              <a:gd name="T97" fmla="*/ 53455650 h 290151"/>
              <a:gd name="T98" fmla="*/ 50246387 w 290151"/>
              <a:gd name="T99" fmla="*/ 61986843 h 290151"/>
              <a:gd name="T100" fmla="*/ 13696802 w 290151"/>
              <a:gd name="T101" fmla="*/ 62925835 h 290151"/>
              <a:gd name="T102" fmla="*/ 21288280 w 290151"/>
              <a:gd name="T103" fmla="*/ 53455650 h 290151"/>
              <a:gd name="T104" fmla="*/ 25436286 w 290151"/>
              <a:gd name="T105" fmla="*/ 50247092 h 290151"/>
              <a:gd name="T106" fmla="*/ 22853678 w 290151"/>
              <a:gd name="T107" fmla="*/ 49307653 h 290151"/>
              <a:gd name="T108" fmla="*/ 25436286 w 290151"/>
              <a:gd name="T109" fmla="*/ 48290318 h 290151"/>
              <a:gd name="T110" fmla="*/ 16357378 w 290151"/>
              <a:gd name="T111" fmla="*/ 37489643 h 290151"/>
              <a:gd name="T112" fmla="*/ 0 w 290151"/>
              <a:gd name="T113" fmla="*/ 23871034 h 290151"/>
              <a:gd name="T114" fmla="*/ 938509 w 290151"/>
              <a:gd name="T115" fmla="*/ 5086810 h 290151"/>
              <a:gd name="T116" fmla="*/ 12678992 w 290151"/>
              <a:gd name="T117" fmla="*/ 7513264 h 290151"/>
              <a:gd name="T118" fmla="*/ 11113527 w 290151"/>
              <a:gd name="T119" fmla="*/ 1956340 h 290151"/>
              <a:gd name="T120" fmla="*/ 11113527 w 290151"/>
              <a:gd name="T121" fmla="*/ 0 h 2901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90151" h="290151">
                <a:moveTo>
                  <a:pt x="98161" y="255146"/>
                </a:moveTo>
                <a:cubicBezTo>
                  <a:pt x="82642" y="255146"/>
                  <a:pt x="70011" y="266694"/>
                  <a:pt x="67846" y="281490"/>
                </a:cubicBezTo>
                <a:lnTo>
                  <a:pt x="222305" y="281490"/>
                </a:lnTo>
                <a:cubicBezTo>
                  <a:pt x="220501" y="266694"/>
                  <a:pt x="207509" y="255146"/>
                  <a:pt x="191991" y="255146"/>
                </a:cubicBezTo>
                <a:lnTo>
                  <a:pt x="98161" y="255146"/>
                </a:lnTo>
                <a:close/>
                <a:moveTo>
                  <a:pt x="125949" y="231688"/>
                </a:moveTo>
                <a:lnTo>
                  <a:pt x="125949" y="246484"/>
                </a:lnTo>
                <a:lnTo>
                  <a:pt x="164203" y="246484"/>
                </a:lnTo>
                <a:lnTo>
                  <a:pt x="164203" y="231688"/>
                </a:lnTo>
                <a:lnTo>
                  <a:pt x="125949" y="231688"/>
                </a:lnTo>
                <a:close/>
                <a:moveTo>
                  <a:pt x="144462" y="81326"/>
                </a:moveTo>
                <a:lnTo>
                  <a:pt x="134088" y="102051"/>
                </a:lnTo>
                <a:cubicBezTo>
                  <a:pt x="133372" y="103480"/>
                  <a:pt x="132299" y="104195"/>
                  <a:pt x="130868" y="104195"/>
                </a:cubicBezTo>
                <a:lnTo>
                  <a:pt x="107972" y="107768"/>
                </a:lnTo>
                <a:lnTo>
                  <a:pt x="124428" y="123848"/>
                </a:lnTo>
                <a:cubicBezTo>
                  <a:pt x="125502" y="124920"/>
                  <a:pt x="125859" y="126350"/>
                  <a:pt x="125859" y="127779"/>
                </a:cubicBezTo>
                <a:lnTo>
                  <a:pt x="121924" y="150648"/>
                </a:lnTo>
                <a:lnTo>
                  <a:pt x="142316" y="139928"/>
                </a:lnTo>
                <a:cubicBezTo>
                  <a:pt x="143747" y="139214"/>
                  <a:pt x="145178" y="139214"/>
                  <a:pt x="146251" y="139928"/>
                </a:cubicBezTo>
                <a:lnTo>
                  <a:pt x="167000" y="150648"/>
                </a:lnTo>
                <a:lnTo>
                  <a:pt x="163065" y="127779"/>
                </a:lnTo>
                <a:cubicBezTo>
                  <a:pt x="162707" y="126350"/>
                  <a:pt x="163065" y="124920"/>
                  <a:pt x="164138" y="123848"/>
                </a:cubicBezTo>
                <a:lnTo>
                  <a:pt x="180952" y="107768"/>
                </a:lnTo>
                <a:lnTo>
                  <a:pt x="158057" y="104195"/>
                </a:lnTo>
                <a:cubicBezTo>
                  <a:pt x="156626" y="104195"/>
                  <a:pt x="155552" y="103480"/>
                  <a:pt x="154837" y="102051"/>
                </a:cubicBezTo>
                <a:lnTo>
                  <a:pt x="144462" y="81326"/>
                </a:lnTo>
                <a:close/>
                <a:moveTo>
                  <a:pt x="140527" y="69534"/>
                </a:moveTo>
                <a:cubicBezTo>
                  <a:pt x="141958" y="66675"/>
                  <a:pt x="146966" y="66675"/>
                  <a:pt x="148397" y="69534"/>
                </a:cubicBezTo>
                <a:lnTo>
                  <a:pt x="161634" y="96334"/>
                </a:lnTo>
                <a:lnTo>
                  <a:pt x="190969" y="100264"/>
                </a:lnTo>
                <a:cubicBezTo>
                  <a:pt x="192758" y="100622"/>
                  <a:pt x="193831" y="101694"/>
                  <a:pt x="194547" y="103480"/>
                </a:cubicBezTo>
                <a:cubicBezTo>
                  <a:pt x="194904" y="104910"/>
                  <a:pt x="194547" y="106696"/>
                  <a:pt x="193116" y="107768"/>
                </a:cubicBezTo>
                <a:lnTo>
                  <a:pt x="172009" y="128494"/>
                </a:lnTo>
                <a:lnTo>
                  <a:pt x="177017" y="157795"/>
                </a:lnTo>
                <a:cubicBezTo>
                  <a:pt x="177375" y="159224"/>
                  <a:pt x="176659" y="161011"/>
                  <a:pt x="175586" y="162083"/>
                </a:cubicBezTo>
                <a:cubicBezTo>
                  <a:pt x="173797" y="162798"/>
                  <a:pt x="172366" y="163155"/>
                  <a:pt x="170578" y="162083"/>
                </a:cubicBezTo>
                <a:lnTo>
                  <a:pt x="144462" y="148504"/>
                </a:lnTo>
                <a:lnTo>
                  <a:pt x="118347" y="162083"/>
                </a:lnTo>
                <a:cubicBezTo>
                  <a:pt x="117631" y="162798"/>
                  <a:pt x="116916" y="162798"/>
                  <a:pt x="116200" y="162798"/>
                </a:cubicBezTo>
                <a:cubicBezTo>
                  <a:pt x="115127" y="162798"/>
                  <a:pt x="114412" y="162440"/>
                  <a:pt x="113696" y="162083"/>
                </a:cubicBezTo>
                <a:cubicBezTo>
                  <a:pt x="112265" y="161011"/>
                  <a:pt x="111550" y="159224"/>
                  <a:pt x="111550" y="157795"/>
                </a:cubicBezTo>
                <a:lnTo>
                  <a:pt x="116916" y="128494"/>
                </a:lnTo>
                <a:lnTo>
                  <a:pt x="95451" y="107768"/>
                </a:lnTo>
                <a:cubicBezTo>
                  <a:pt x="94378" y="106696"/>
                  <a:pt x="93662" y="104910"/>
                  <a:pt x="94378" y="103480"/>
                </a:cubicBezTo>
                <a:cubicBezTo>
                  <a:pt x="94735" y="101694"/>
                  <a:pt x="96524" y="100622"/>
                  <a:pt x="97955" y="100264"/>
                </a:cubicBezTo>
                <a:lnTo>
                  <a:pt x="127290" y="96334"/>
                </a:lnTo>
                <a:lnTo>
                  <a:pt x="140527" y="69534"/>
                </a:lnTo>
                <a:close/>
                <a:moveTo>
                  <a:pt x="256228" y="32118"/>
                </a:moveTo>
                <a:cubicBezTo>
                  <a:pt x="242875" y="32118"/>
                  <a:pt x="231688" y="43306"/>
                  <a:pt x="231688" y="57380"/>
                </a:cubicBezTo>
                <a:lnTo>
                  <a:pt x="231688" y="121618"/>
                </a:lnTo>
                <a:cubicBezTo>
                  <a:pt x="231688" y="137136"/>
                  <a:pt x="227357" y="151572"/>
                  <a:pt x="220140" y="164203"/>
                </a:cubicBezTo>
                <a:lnTo>
                  <a:pt x="226997" y="164203"/>
                </a:lnTo>
                <a:cubicBezTo>
                  <a:pt x="256950" y="164203"/>
                  <a:pt x="281490" y="140023"/>
                  <a:pt x="281490" y="110070"/>
                </a:cubicBezTo>
                <a:lnTo>
                  <a:pt x="281490" y="32118"/>
                </a:lnTo>
                <a:lnTo>
                  <a:pt x="256228" y="32118"/>
                </a:lnTo>
                <a:close/>
                <a:moveTo>
                  <a:pt x="9022" y="32118"/>
                </a:moveTo>
                <a:lnTo>
                  <a:pt x="9022" y="110070"/>
                </a:lnTo>
                <a:cubicBezTo>
                  <a:pt x="9022" y="140023"/>
                  <a:pt x="32840" y="164203"/>
                  <a:pt x="63155" y="164203"/>
                </a:cubicBezTo>
                <a:lnTo>
                  <a:pt x="70011" y="164203"/>
                </a:lnTo>
                <a:cubicBezTo>
                  <a:pt x="62794" y="151572"/>
                  <a:pt x="58463" y="137136"/>
                  <a:pt x="58463" y="121618"/>
                </a:cubicBezTo>
                <a:lnTo>
                  <a:pt x="58463" y="57380"/>
                </a:lnTo>
                <a:cubicBezTo>
                  <a:pt x="58463" y="43306"/>
                  <a:pt x="47276" y="32118"/>
                  <a:pt x="33562" y="32118"/>
                </a:cubicBezTo>
                <a:lnTo>
                  <a:pt x="9022" y="32118"/>
                </a:lnTo>
                <a:close/>
                <a:moveTo>
                  <a:pt x="67485" y="9022"/>
                </a:moveTo>
                <a:lnTo>
                  <a:pt x="67485" y="35366"/>
                </a:lnTo>
                <a:lnTo>
                  <a:pt x="197765" y="35366"/>
                </a:lnTo>
                <a:cubicBezTo>
                  <a:pt x="200291" y="35366"/>
                  <a:pt x="202096" y="37171"/>
                  <a:pt x="202096" y="39697"/>
                </a:cubicBezTo>
                <a:cubicBezTo>
                  <a:pt x="202096" y="41862"/>
                  <a:pt x="200291" y="44028"/>
                  <a:pt x="197765" y="44028"/>
                </a:cubicBezTo>
                <a:lnTo>
                  <a:pt x="67485" y="44028"/>
                </a:lnTo>
                <a:lnTo>
                  <a:pt x="67485" y="121618"/>
                </a:lnTo>
                <a:cubicBezTo>
                  <a:pt x="67485" y="155902"/>
                  <a:pt x="90221" y="186217"/>
                  <a:pt x="122701" y="195961"/>
                </a:cubicBezTo>
                <a:cubicBezTo>
                  <a:pt x="124866" y="196682"/>
                  <a:pt x="125949" y="198487"/>
                  <a:pt x="125949" y="200291"/>
                </a:cubicBezTo>
                <a:lnTo>
                  <a:pt x="125949" y="222666"/>
                </a:lnTo>
                <a:lnTo>
                  <a:pt x="164203" y="222666"/>
                </a:lnTo>
                <a:lnTo>
                  <a:pt x="164203" y="200291"/>
                </a:lnTo>
                <a:cubicBezTo>
                  <a:pt x="164203" y="198487"/>
                  <a:pt x="165646" y="196682"/>
                  <a:pt x="167090" y="195961"/>
                </a:cubicBezTo>
                <a:cubicBezTo>
                  <a:pt x="199930" y="186217"/>
                  <a:pt x="222666" y="155902"/>
                  <a:pt x="222666" y="121618"/>
                </a:cubicBezTo>
                <a:lnTo>
                  <a:pt x="222666" y="9022"/>
                </a:lnTo>
                <a:lnTo>
                  <a:pt x="67485" y="9022"/>
                </a:lnTo>
                <a:close/>
                <a:moveTo>
                  <a:pt x="51245" y="0"/>
                </a:moveTo>
                <a:lnTo>
                  <a:pt x="238906" y="0"/>
                </a:lnTo>
                <a:cubicBezTo>
                  <a:pt x="241432" y="0"/>
                  <a:pt x="243236" y="1804"/>
                  <a:pt x="243236" y="4330"/>
                </a:cubicBezTo>
                <a:cubicBezTo>
                  <a:pt x="243236" y="6857"/>
                  <a:pt x="241432" y="9022"/>
                  <a:pt x="238906" y="9022"/>
                </a:cubicBezTo>
                <a:lnTo>
                  <a:pt x="231688" y="9022"/>
                </a:lnTo>
                <a:lnTo>
                  <a:pt x="231688" y="34645"/>
                </a:lnTo>
                <a:cubicBezTo>
                  <a:pt x="237823" y="27788"/>
                  <a:pt x="246484" y="23457"/>
                  <a:pt x="256228" y="23457"/>
                </a:cubicBezTo>
                <a:lnTo>
                  <a:pt x="285821" y="23457"/>
                </a:lnTo>
                <a:cubicBezTo>
                  <a:pt x="287986" y="23457"/>
                  <a:pt x="290151" y="25262"/>
                  <a:pt x="290151" y="28149"/>
                </a:cubicBezTo>
                <a:lnTo>
                  <a:pt x="290151" y="110070"/>
                </a:lnTo>
                <a:cubicBezTo>
                  <a:pt x="290151" y="144715"/>
                  <a:pt x="262002" y="172864"/>
                  <a:pt x="226997" y="172864"/>
                </a:cubicBezTo>
                <a:lnTo>
                  <a:pt x="214366" y="172864"/>
                </a:lnTo>
                <a:cubicBezTo>
                  <a:pt x="204261" y="186938"/>
                  <a:pt x="189825" y="197765"/>
                  <a:pt x="172864" y="203539"/>
                </a:cubicBezTo>
                <a:lnTo>
                  <a:pt x="172864" y="222666"/>
                </a:lnTo>
                <a:lnTo>
                  <a:pt x="180442" y="222666"/>
                </a:lnTo>
                <a:cubicBezTo>
                  <a:pt x="182608" y="222666"/>
                  <a:pt x="184412" y="224831"/>
                  <a:pt x="184412" y="227357"/>
                </a:cubicBezTo>
                <a:cubicBezTo>
                  <a:pt x="184412" y="229884"/>
                  <a:pt x="182608" y="231688"/>
                  <a:pt x="180442" y="231688"/>
                </a:cubicBezTo>
                <a:lnTo>
                  <a:pt x="172864" y="231688"/>
                </a:lnTo>
                <a:lnTo>
                  <a:pt x="172864" y="246484"/>
                </a:lnTo>
                <a:lnTo>
                  <a:pt x="191991" y="246484"/>
                </a:lnTo>
                <a:cubicBezTo>
                  <a:pt x="213644" y="246484"/>
                  <a:pt x="231688" y="264168"/>
                  <a:pt x="231688" y="285821"/>
                </a:cubicBezTo>
                <a:cubicBezTo>
                  <a:pt x="231688" y="288347"/>
                  <a:pt x="229523" y="290151"/>
                  <a:pt x="226997" y="290151"/>
                </a:cubicBezTo>
                <a:lnTo>
                  <a:pt x="63155" y="290151"/>
                </a:lnTo>
                <a:cubicBezTo>
                  <a:pt x="60628" y="290151"/>
                  <a:pt x="58463" y="288347"/>
                  <a:pt x="58463" y="285821"/>
                </a:cubicBezTo>
                <a:cubicBezTo>
                  <a:pt x="58463" y="264168"/>
                  <a:pt x="76507" y="246484"/>
                  <a:pt x="98161" y="246484"/>
                </a:cubicBezTo>
                <a:lnTo>
                  <a:pt x="117288" y="246484"/>
                </a:lnTo>
                <a:lnTo>
                  <a:pt x="117288" y="231688"/>
                </a:lnTo>
                <a:lnTo>
                  <a:pt x="110070" y="231688"/>
                </a:lnTo>
                <a:cubicBezTo>
                  <a:pt x="107544" y="231688"/>
                  <a:pt x="105379" y="229884"/>
                  <a:pt x="105379" y="227357"/>
                </a:cubicBezTo>
                <a:cubicBezTo>
                  <a:pt x="105379" y="224831"/>
                  <a:pt x="107544" y="222666"/>
                  <a:pt x="110070" y="222666"/>
                </a:cubicBezTo>
                <a:lnTo>
                  <a:pt x="117288" y="222666"/>
                </a:lnTo>
                <a:lnTo>
                  <a:pt x="117288" y="203539"/>
                </a:lnTo>
                <a:cubicBezTo>
                  <a:pt x="100326" y="197765"/>
                  <a:pt x="85890" y="186938"/>
                  <a:pt x="75425" y="172864"/>
                </a:cubicBezTo>
                <a:lnTo>
                  <a:pt x="63155" y="172864"/>
                </a:lnTo>
                <a:cubicBezTo>
                  <a:pt x="28149" y="172864"/>
                  <a:pt x="0" y="144715"/>
                  <a:pt x="0" y="110070"/>
                </a:cubicBezTo>
                <a:lnTo>
                  <a:pt x="0" y="28149"/>
                </a:lnTo>
                <a:cubicBezTo>
                  <a:pt x="0" y="25262"/>
                  <a:pt x="1804" y="23457"/>
                  <a:pt x="4330" y="23457"/>
                </a:cubicBezTo>
                <a:lnTo>
                  <a:pt x="33562" y="23457"/>
                </a:lnTo>
                <a:cubicBezTo>
                  <a:pt x="43667" y="23457"/>
                  <a:pt x="52689" y="27788"/>
                  <a:pt x="58463" y="34645"/>
                </a:cubicBezTo>
                <a:lnTo>
                  <a:pt x="58463" y="9022"/>
                </a:lnTo>
                <a:lnTo>
                  <a:pt x="51245" y="9022"/>
                </a:lnTo>
                <a:cubicBezTo>
                  <a:pt x="49080" y="9022"/>
                  <a:pt x="46554" y="6857"/>
                  <a:pt x="46554" y="4330"/>
                </a:cubicBezTo>
                <a:cubicBezTo>
                  <a:pt x="46554" y="1804"/>
                  <a:pt x="49080" y="0"/>
                  <a:pt x="51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7" name="Freeform 1028">
            <a:extLst>
              <a:ext uri="{FF2B5EF4-FFF2-40B4-BE49-F238E27FC236}">
                <a16:creationId xmlns:a16="http://schemas.microsoft.com/office/drawing/2014/main" id="{8A8E2532-B2C7-EA40-AD21-FA6006AC0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90832" y="2686082"/>
            <a:ext cx="427237" cy="427237"/>
          </a:xfrm>
          <a:custGeom>
            <a:avLst/>
            <a:gdLst>
              <a:gd name="T0" fmla="*/ 28431264 w 290151"/>
              <a:gd name="T1" fmla="*/ 19409669 h 290152"/>
              <a:gd name="T2" fmla="*/ 21302250 w 290151"/>
              <a:gd name="T3" fmla="*/ 20819009 h 290152"/>
              <a:gd name="T4" fmla="*/ 26237530 w 290151"/>
              <a:gd name="T5" fmla="*/ 26221037 h 290152"/>
              <a:gd name="T6" fmla="*/ 30859539 w 290151"/>
              <a:gd name="T7" fmla="*/ 29587884 h 290152"/>
              <a:gd name="T8" fmla="*/ 31721260 w 290151"/>
              <a:gd name="T9" fmla="*/ 29587884 h 290152"/>
              <a:gd name="T10" fmla="*/ 36421600 w 290151"/>
              <a:gd name="T11" fmla="*/ 26221037 h 290152"/>
              <a:gd name="T12" fmla="*/ 41278788 w 290151"/>
              <a:gd name="T13" fmla="*/ 20819009 h 290152"/>
              <a:gd name="T14" fmla="*/ 34228356 w 290151"/>
              <a:gd name="T15" fmla="*/ 19409669 h 290152"/>
              <a:gd name="T16" fmla="*/ 30467952 w 290151"/>
              <a:gd name="T17" fmla="*/ 11032533 h 290152"/>
              <a:gd name="T18" fmla="*/ 35638275 w 290151"/>
              <a:gd name="T19" fmla="*/ 18078882 h 290152"/>
              <a:gd name="T20" fmla="*/ 44255730 w 290151"/>
              <a:gd name="T21" fmla="*/ 19879927 h 290152"/>
              <a:gd name="T22" fmla="*/ 38301931 w 290151"/>
              <a:gd name="T23" fmla="*/ 26377623 h 290152"/>
              <a:gd name="T24" fmla="*/ 39320294 w 290151"/>
              <a:gd name="T25" fmla="*/ 35068043 h 290152"/>
              <a:gd name="T26" fmla="*/ 38301931 w 290151"/>
              <a:gd name="T27" fmla="*/ 35224680 h 290152"/>
              <a:gd name="T28" fmla="*/ 24279113 w 290151"/>
              <a:gd name="T29" fmla="*/ 35224680 h 290152"/>
              <a:gd name="T30" fmla="*/ 22869087 w 290151"/>
              <a:gd name="T31" fmla="*/ 34206768 h 290152"/>
              <a:gd name="T32" fmla="*/ 18560361 w 290151"/>
              <a:gd name="T33" fmla="*/ 20819009 h 290152"/>
              <a:gd name="T34" fmla="*/ 19108787 w 290151"/>
              <a:gd name="T35" fmla="*/ 19253057 h 290152"/>
              <a:gd name="T36" fmla="*/ 30467952 w 290151"/>
              <a:gd name="T37" fmla="*/ 11032533 h 290152"/>
              <a:gd name="T38" fmla="*/ 14635259 w 290151"/>
              <a:gd name="T39" fmla="*/ 48853449 h 290152"/>
              <a:gd name="T40" fmla="*/ 31384416 w 290151"/>
              <a:gd name="T41" fmla="*/ 39394991 h 290152"/>
              <a:gd name="T42" fmla="*/ 48289704 w 290151"/>
              <a:gd name="T43" fmla="*/ 48853449 h 290152"/>
              <a:gd name="T44" fmla="*/ 14635259 w 290151"/>
              <a:gd name="T45" fmla="*/ 1953855 h 290152"/>
              <a:gd name="T46" fmla="*/ 1878520 w 290151"/>
              <a:gd name="T47" fmla="*/ 7347259 h 290152"/>
              <a:gd name="T48" fmla="*/ 7278798 w 290151"/>
              <a:gd name="T49" fmla="*/ 60969009 h 290152"/>
              <a:gd name="T50" fmla="*/ 60968914 w 290151"/>
              <a:gd name="T51" fmla="*/ 55575413 h 290152"/>
              <a:gd name="T52" fmla="*/ 55568498 w 290151"/>
              <a:gd name="T53" fmla="*/ 1953855 h 290152"/>
              <a:gd name="T54" fmla="*/ 50168275 w 290151"/>
              <a:gd name="T55" fmla="*/ 50494488 h 290152"/>
              <a:gd name="T56" fmla="*/ 49228989 w 290151"/>
              <a:gd name="T57" fmla="*/ 51432843 h 290152"/>
              <a:gd name="T58" fmla="*/ 31384416 w 290151"/>
              <a:gd name="T59" fmla="*/ 41427652 h 290152"/>
              <a:gd name="T60" fmla="*/ 13148671 w 290151"/>
              <a:gd name="T61" fmla="*/ 51354557 h 290152"/>
              <a:gd name="T62" fmla="*/ 12678992 w 290151"/>
              <a:gd name="T63" fmla="*/ 1953855 h 290152"/>
              <a:gd name="T64" fmla="*/ 7278798 w 290151"/>
              <a:gd name="T65" fmla="*/ 0 h 290152"/>
              <a:gd name="T66" fmla="*/ 62925261 w 290151"/>
              <a:gd name="T67" fmla="*/ 7347259 h 290152"/>
              <a:gd name="T68" fmla="*/ 55568498 w 290151"/>
              <a:gd name="T69" fmla="*/ 62922810 h 290152"/>
              <a:gd name="T70" fmla="*/ 0 w 290151"/>
              <a:gd name="T71" fmla="*/ 55575413 h 290152"/>
              <a:gd name="T72" fmla="*/ 7278798 w 290151"/>
              <a:gd name="T73" fmla="*/ 0 h 2901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0151" h="290152">
                <a:moveTo>
                  <a:pt x="144101" y="62427"/>
                </a:moveTo>
                <a:lnTo>
                  <a:pt x="131097" y="89503"/>
                </a:lnTo>
                <a:cubicBezTo>
                  <a:pt x="130374" y="90947"/>
                  <a:pt x="129291" y="91670"/>
                  <a:pt x="127846" y="92031"/>
                </a:cubicBezTo>
                <a:lnTo>
                  <a:pt x="98225" y="96002"/>
                </a:lnTo>
                <a:lnTo>
                  <a:pt x="119538" y="116941"/>
                </a:lnTo>
                <a:cubicBezTo>
                  <a:pt x="120621" y="118024"/>
                  <a:pt x="121344" y="119468"/>
                  <a:pt x="120982" y="120912"/>
                </a:cubicBezTo>
                <a:lnTo>
                  <a:pt x="115925" y="150155"/>
                </a:lnTo>
                <a:lnTo>
                  <a:pt x="142295" y="136436"/>
                </a:lnTo>
                <a:cubicBezTo>
                  <a:pt x="143017" y="136075"/>
                  <a:pt x="143740" y="136075"/>
                  <a:pt x="144101" y="136075"/>
                </a:cubicBezTo>
                <a:cubicBezTo>
                  <a:pt x="145185" y="136075"/>
                  <a:pt x="145546" y="136075"/>
                  <a:pt x="146268" y="136436"/>
                </a:cubicBezTo>
                <a:lnTo>
                  <a:pt x="172999" y="150155"/>
                </a:lnTo>
                <a:lnTo>
                  <a:pt x="167942" y="120912"/>
                </a:lnTo>
                <a:cubicBezTo>
                  <a:pt x="167581" y="119468"/>
                  <a:pt x="167942" y="118024"/>
                  <a:pt x="169026" y="116941"/>
                </a:cubicBezTo>
                <a:lnTo>
                  <a:pt x="190338" y="96002"/>
                </a:lnTo>
                <a:lnTo>
                  <a:pt x="160717" y="92031"/>
                </a:lnTo>
                <a:cubicBezTo>
                  <a:pt x="159273" y="91670"/>
                  <a:pt x="158189" y="90947"/>
                  <a:pt x="157828" y="89503"/>
                </a:cubicBezTo>
                <a:lnTo>
                  <a:pt x="144101" y="62427"/>
                </a:lnTo>
                <a:close/>
                <a:moveTo>
                  <a:pt x="140489" y="50874"/>
                </a:moveTo>
                <a:cubicBezTo>
                  <a:pt x="141934" y="47625"/>
                  <a:pt x="146991" y="47625"/>
                  <a:pt x="148075" y="50874"/>
                </a:cubicBezTo>
                <a:lnTo>
                  <a:pt x="164330" y="83366"/>
                </a:lnTo>
                <a:lnTo>
                  <a:pt x="200453" y="88781"/>
                </a:lnTo>
                <a:cubicBezTo>
                  <a:pt x="202259" y="88781"/>
                  <a:pt x="203342" y="90225"/>
                  <a:pt x="204065" y="91670"/>
                </a:cubicBezTo>
                <a:cubicBezTo>
                  <a:pt x="204426" y="93475"/>
                  <a:pt x="204065" y="94919"/>
                  <a:pt x="202981" y="96002"/>
                </a:cubicBezTo>
                <a:lnTo>
                  <a:pt x="176611" y="121634"/>
                </a:lnTo>
                <a:lnTo>
                  <a:pt x="183114" y="157736"/>
                </a:lnTo>
                <a:cubicBezTo>
                  <a:pt x="183475" y="159541"/>
                  <a:pt x="182752" y="160624"/>
                  <a:pt x="181307" y="161707"/>
                </a:cubicBezTo>
                <a:cubicBezTo>
                  <a:pt x="180585" y="162429"/>
                  <a:pt x="179501" y="162790"/>
                  <a:pt x="178779" y="162790"/>
                </a:cubicBezTo>
                <a:cubicBezTo>
                  <a:pt x="178056" y="162790"/>
                  <a:pt x="176973" y="162429"/>
                  <a:pt x="176611" y="162429"/>
                </a:cubicBezTo>
                <a:lnTo>
                  <a:pt x="144101" y="145461"/>
                </a:lnTo>
                <a:lnTo>
                  <a:pt x="111952" y="162429"/>
                </a:lnTo>
                <a:cubicBezTo>
                  <a:pt x="110507" y="163151"/>
                  <a:pt x="108701" y="163151"/>
                  <a:pt x="107256" y="161707"/>
                </a:cubicBezTo>
                <a:cubicBezTo>
                  <a:pt x="106172" y="160624"/>
                  <a:pt x="105450" y="159541"/>
                  <a:pt x="105450" y="157736"/>
                </a:cubicBezTo>
                <a:lnTo>
                  <a:pt x="111591" y="121634"/>
                </a:lnTo>
                <a:lnTo>
                  <a:pt x="85582" y="96002"/>
                </a:lnTo>
                <a:cubicBezTo>
                  <a:pt x="84498" y="94919"/>
                  <a:pt x="84137" y="93475"/>
                  <a:pt x="84860" y="91670"/>
                </a:cubicBezTo>
                <a:cubicBezTo>
                  <a:pt x="85221" y="90225"/>
                  <a:pt x="86666" y="88781"/>
                  <a:pt x="88111" y="88781"/>
                </a:cubicBezTo>
                <a:lnTo>
                  <a:pt x="124234" y="83366"/>
                </a:lnTo>
                <a:lnTo>
                  <a:pt x="140489" y="50874"/>
                </a:lnTo>
                <a:close/>
                <a:moveTo>
                  <a:pt x="67485" y="9011"/>
                </a:moveTo>
                <a:lnTo>
                  <a:pt x="67485" y="225273"/>
                </a:lnTo>
                <a:lnTo>
                  <a:pt x="142910" y="182021"/>
                </a:lnTo>
                <a:cubicBezTo>
                  <a:pt x="143271" y="182021"/>
                  <a:pt x="144354" y="181660"/>
                  <a:pt x="144715" y="181660"/>
                </a:cubicBezTo>
                <a:cubicBezTo>
                  <a:pt x="145798" y="181660"/>
                  <a:pt x="146158" y="182021"/>
                  <a:pt x="147241" y="182021"/>
                </a:cubicBezTo>
                <a:lnTo>
                  <a:pt x="222666" y="225273"/>
                </a:lnTo>
                <a:lnTo>
                  <a:pt x="222666" y="9011"/>
                </a:lnTo>
                <a:lnTo>
                  <a:pt x="67485" y="9011"/>
                </a:lnTo>
                <a:close/>
                <a:moveTo>
                  <a:pt x="33562" y="9011"/>
                </a:moveTo>
                <a:cubicBezTo>
                  <a:pt x="19848" y="9011"/>
                  <a:pt x="8661" y="19824"/>
                  <a:pt x="8661" y="33881"/>
                </a:cubicBezTo>
                <a:lnTo>
                  <a:pt x="8661" y="256271"/>
                </a:lnTo>
                <a:cubicBezTo>
                  <a:pt x="8661" y="269967"/>
                  <a:pt x="19848" y="281141"/>
                  <a:pt x="33562" y="281141"/>
                </a:cubicBezTo>
                <a:lnTo>
                  <a:pt x="256228" y="281141"/>
                </a:lnTo>
                <a:cubicBezTo>
                  <a:pt x="269942" y="281141"/>
                  <a:pt x="281129" y="269967"/>
                  <a:pt x="281129" y="256271"/>
                </a:cubicBezTo>
                <a:lnTo>
                  <a:pt x="281129" y="33881"/>
                </a:lnTo>
                <a:cubicBezTo>
                  <a:pt x="281129" y="19824"/>
                  <a:pt x="269942" y="9011"/>
                  <a:pt x="256228" y="9011"/>
                </a:cubicBezTo>
                <a:lnTo>
                  <a:pt x="231327" y="9011"/>
                </a:lnTo>
                <a:lnTo>
                  <a:pt x="231327" y="232842"/>
                </a:lnTo>
                <a:cubicBezTo>
                  <a:pt x="231327" y="234284"/>
                  <a:pt x="230605" y="235726"/>
                  <a:pt x="229162" y="236807"/>
                </a:cubicBezTo>
                <a:cubicBezTo>
                  <a:pt x="228440" y="237168"/>
                  <a:pt x="227718" y="237168"/>
                  <a:pt x="226997" y="237168"/>
                </a:cubicBezTo>
                <a:cubicBezTo>
                  <a:pt x="226275" y="237168"/>
                  <a:pt x="225553" y="237168"/>
                  <a:pt x="224831" y="236807"/>
                </a:cubicBezTo>
                <a:lnTo>
                  <a:pt x="144715" y="191032"/>
                </a:lnTo>
                <a:lnTo>
                  <a:pt x="64959" y="236807"/>
                </a:lnTo>
                <a:cubicBezTo>
                  <a:pt x="63876" y="237168"/>
                  <a:pt x="62072" y="237168"/>
                  <a:pt x="60628" y="236807"/>
                </a:cubicBezTo>
                <a:cubicBezTo>
                  <a:pt x="59185" y="235726"/>
                  <a:pt x="58463" y="234284"/>
                  <a:pt x="58463" y="232842"/>
                </a:cubicBezTo>
                <a:lnTo>
                  <a:pt x="58463" y="9011"/>
                </a:lnTo>
                <a:lnTo>
                  <a:pt x="33562" y="9011"/>
                </a:lnTo>
                <a:close/>
                <a:moveTo>
                  <a:pt x="33562" y="0"/>
                </a:moveTo>
                <a:lnTo>
                  <a:pt x="256228" y="0"/>
                </a:lnTo>
                <a:cubicBezTo>
                  <a:pt x="274994" y="0"/>
                  <a:pt x="290151" y="15138"/>
                  <a:pt x="290151" y="33881"/>
                </a:cubicBezTo>
                <a:lnTo>
                  <a:pt x="290151" y="256271"/>
                </a:lnTo>
                <a:cubicBezTo>
                  <a:pt x="290151" y="275013"/>
                  <a:pt x="274994" y="290152"/>
                  <a:pt x="256228" y="290152"/>
                </a:cubicBezTo>
                <a:lnTo>
                  <a:pt x="33562" y="290152"/>
                </a:lnTo>
                <a:cubicBezTo>
                  <a:pt x="14796" y="290152"/>
                  <a:pt x="0" y="275013"/>
                  <a:pt x="0" y="256271"/>
                </a:cubicBezTo>
                <a:lnTo>
                  <a:pt x="0" y="33881"/>
                </a:lnTo>
                <a:cubicBezTo>
                  <a:pt x="0" y="15138"/>
                  <a:pt x="14796" y="0"/>
                  <a:pt x="335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30095AF8-22B3-554F-9079-A54C552F68A8}"/>
              </a:ext>
            </a:extLst>
          </p:cNvPr>
          <p:cNvSpPr txBox="1">
            <a:spLocks/>
          </p:cNvSpPr>
          <p:nvPr/>
        </p:nvSpPr>
        <p:spPr>
          <a:xfrm>
            <a:off x="664599" y="2519283"/>
            <a:ext cx="2793112" cy="1000980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Explicit sanctions clauses</a:t>
            </a:r>
          </a:p>
          <a:p>
            <a:pPr marL="171450" marR="0" lvl="0" indent="-171450" algn="l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Require origin/beneficial‑owner attestations on breach consequences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A42CF4-5B45-324B-9F64-E97888BE5E5D}"/>
              </a:ext>
            </a:extLst>
          </p:cNvPr>
          <p:cNvSpPr txBox="1"/>
          <p:nvPr/>
        </p:nvSpPr>
        <p:spPr>
          <a:xfrm>
            <a:off x="479877" y="1668830"/>
            <a:ext cx="294487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ea typeface="League Spartan" charset="0"/>
                <a:cs typeface="Segoe UI" panose="020B0502040204020203" pitchFamily="34" charset="0"/>
              </a:rPr>
              <a:t>Explicit sanctions warranty 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9768FFA2-48F6-2D46-9B75-BEBC89CE745E}"/>
              </a:ext>
            </a:extLst>
          </p:cNvPr>
          <p:cNvSpPr txBox="1">
            <a:spLocks/>
          </p:cNvSpPr>
          <p:nvPr/>
        </p:nvSpPr>
        <p:spPr>
          <a:xfrm>
            <a:off x="3144360" y="4927796"/>
            <a:ext cx="2733567" cy="49622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L="171450" indent="-171450" defTabSz="1087636" eaLnBrk="1" latinLnBrk="0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b="1">
                <a:latin typeface="+mj-lt"/>
                <a:cs typeface="Open Sans Light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marL="171450" marR="0" lvl="0" indent="-171450" algn="l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Add right‑to‑audit provisions for claims validity.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3CA3B8-1ABE-9443-9F98-E6CFC36D1DD7}"/>
              </a:ext>
            </a:extLst>
          </p:cNvPr>
          <p:cNvSpPr txBox="1"/>
          <p:nvPr/>
        </p:nvSpPr>
        <p:spPr>
          <a:xfrm>
            <a:off x="3120743" y="4219910"/>
            <a:ext cx="284725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2"/>
                </a:solidFill>
                <a:latin typeface="Titillium Bd" panose="00000800000000000000" pitchFamily="50" charset="0"/>
                <a:ea typeface="League Spartan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cs typeface="Segoe UI" panose="020B0502040204020203" pitchFamily="34" charset="0"/>
              </a:rPr>
              <a:t>Inspection /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cs typeface="Segoe UI" panose="020B0502040204020203" pitchFamily="34" charset="0"/>
              </a:rPr>
              <a:t>Audits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2D87D71-D712-9D4C-AA5B-C9F3C4AF68B2}"/>
              </a:ext>
            </a:extLst>
          </p:cNvPr>
          <p:cNvSpPr txBox="1">
            <a:spLocks/>
          </p:cNvSpPr>
          <p:nvPr/>
        </p:nvSpPr>
        <p:spPr>
          <a:xfrm>
            <a:off x="5819342" y="2376715"/>
            <a:ext cx="2847445" cy="123181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L="171450" indent="-171450" defTabSz="1087636" eaLnBrk="1" latinLnBrk="0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b="1">
                <a:latin typeface="+mj-lt"/>
                <a:cs typeface="Open Sans Light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marL="0" marR="0" lvl="0" indent="0" algn="l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Agree premium payment clauses allowing alternative channels, escrow, or agent collection; </a:t>
            </a:r>
          </a:p>
          <a:p>
            <a:pPr marL="0" marR="0" lvl="0" indent="0" algn="l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Clarify non‑payment remedies – impact of PPW clauses.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EBEC0B-7872-794B-A3FC-1A4D48FF2C69}"/>
              </a:ext>
            </a:extLst>
          </p:cNvPr>
          <p:cNvSpPr txBox="1"/>
          <p:nvPr/>
        </p:nvSpPr>
        <p:spPr>
          <a:xfrm>
            <a:off x="5573507" y="1668829"/>
            <a:ext cx="284744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2"/>
                </a:solidFill>
                <a:latin typeface="Titillium Bd" panose="00000800000000000000" pitchFamily="50" charset="0"/>
                <a:ea typeface="League Spartan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cs typeface="Segoe UI" panose="020B0502040204020203" pitchFamily="34" charset="0"/>
              </a:rPr>
              <a:t>Premium Payment de‑risking 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56915884-6F40-5641-9A42-5E7D047B68CD}"/>
              </a:ext>
            </a:extLst>
          </p:cNvPr>
          <p:cNvSpPr txBox="1">
            <a:spLocks/>
          </p:cNvSpPr>
          <p:nvPr/>
        </p:nvSpPr>
        <p:spPr>
          <a:xfrm>
            <a:off x="8064267" y="4969977"/>
            <a:ext cx="2888848" cy="123181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L="171450" indent="-171450" defTabSz="1087636" eaLnBrk="1" latinLnBrk="0" hangingPunct="1">
              <a:lnSpc>
                <a:spcPts val="175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b="1">
                <a:latin typeface="+mj-lt"/>
                <a:cs typeface="Open Sans Light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marL="171450" marR="0" lvl="0" indent="-171450" algn="l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Document supply-chain delays consequences in policies to avoid contentions on claims. </a:t>
            </a:r>
          </a:p>
          <a:p>
            <a:pPr marL="171450" marR="0" lvl="0" indent="-171450" algn="l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Set clear evidence standards for proximate cause and mitigation.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369F57-8FBA-D64A-9C75-735C2BEB5C1A}"/>
              </a:ext>
            </a:extLst>
          </p:cNvPr>
          <p:cNvSpPr txBox="1"/>
          <p:nvPr/>
        </p:nvSpPr>
        <p:spPr>
          <a:xfrm>
            <a:off x="8027897" y="4219910"/>
            <a:ext cx="290916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2"/>
                </a:solidFill>
                <a:latin typeface="Titillium Bd" panose="00000800000000000000" pitchFamily="50" charset="0"/>
                <a:ea typeface="League Spartan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cs typeface="Segoe UI" panose="020B0502040204020203" pitchFamily="34" charset="0"/>
              </a:rPr>
              <a:t>Claims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cs typeface="Segoe UI" panose="020B0502040204020203" pitchFamily="34" charset="0"/>
              </a:rPr>
              <a:t>Management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BDF22B4-0B39-41B4-A494-5CB1466F51B6}"/>
              </a:ext>
            </a:extLst>
          </p:cNvPr>
          <p:cNvCxnSpPr/>
          <p:nvPr/>
        </p:nvCxnSpPr>
        <p:spPr>
          <a:xfrm>
            <a:off x="5818" y="633798"/>
            <a:ext cx="121615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A7137EFD-66F6-4919-ABE2-095F58798A6C}"/>
              </a:ext>
            </a:extLst>
          </p:cNvPr>
          <p:cNvSpPr txBox="1">
            <a:spLocks/>
          </p:cNvSpPr>
          <p:nvPr/>
        </p:nvSpPr>
        <p:spPr>
          <a:xfrm>
            <a:off x="269508" y="91210"/>
            <a:ext cx="11646568" cy="5855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A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What Can We Do Now?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Underwriting Guidelines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C1FBB48-52A1-42DE-B8D6-32F0D50595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" y="6401605"/>
            <a:ext cx="1808236" cy="338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BB7433-ABA1-45A7-A0F6-E8D58057BF0D}"/>
              </a:ext>
            </a:extLst>
          </p:cNvPr>
          <p:cNvSpPr txBox="1"/>
          <p:nvPr/>
        </p:nvSpPr>
        <p:spPr>
          <a:xfrm>
            <a:off x="437492" y="816031"/>
            <a:ext cx="110828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Insurers and reinsurers have an obligation to de-risk exposure in the underwritten portfolio</a:t>
            </a:r>
            <a:endParaRPr kumimoji="0" lang="en-K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Bd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368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714C24A-7226-9647-A613-A0A6C97F6B39}"/>
              </a:ext>
            </a:extLst>
          </p:cNvPr>
          <p:cNvCxnSpPr>
            <a:cxnSpLocks/>
          </p:cNvCxnSpPr>
          <p:nvPr/>
        </p:nvCxnSpPr>
        <p:spPr>
          <a:xfrm>
            <a:off x="1588" y="3583661"/>
            <a:ext cx="11592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6">
            <a:extLst>
              <a:ext uri="{FF2B5EF4-FFF2-40B4-BE49-F238E27FC236}">
                <a16:creationId xmlns:a16="http://schemas.microsoft.com/office/drawing/2014/main" id="{0075DDE3-1886-CF45-B23C-662D91D0CF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0811" y="3329582"/>
            <a:ext cx="1601390" cy="508159"/>
          </a:xfrm>
          <a:custGeom>
            <a:avLst/>
            <a:gdLst>
              <a:gd name="T0" fmla="*/ 127 w 2570"/>
              <a:gd name="T1" fmla="*/ 51 h 817"/>
              <a:gd name="T2" fmla="*/ 127 w 2570"/>
              <a:gd name="T3" fmla="*/ 51 h 817"/>
              <a:gd name="T4" fmla="*/ 51 w 2570"/>
              <a:gd name="T5" fmla="*/ 128 h 817"/>
              <a:gd name="T6" fmla="*/ 51 w 2570"/>
              <a:gd name="T7" fmla="*/ 688 h 817"/>
              <a:gd name="T8" fmla="*/ 51 w 2570"/>
              <a:gd name="T9" fmla="*/ 688 h 817"/>
              <a:gd name="T10" fmla="*/ 127 w 2570"/>
              <a:gd name="T11" fmla="*/ 765 h 817"/>
              <a:gd name="T12" fmla="*/ 2149 w 2570"/>
              <a:gd name="T13" fmla="*/ 765 h 817"/>
              <a:gd name="T14" fmla="*/ 2149 w 2570"/>
              <a:gd name="T15" fmla="*/ 765 h 817"/>
              <a:gd name="T16" fmla="*/ 2203 w 2570"/>
              <a:gd name="T17" fmla="*/ 742 h 817"/>
              <a:gd name="T18" fmla="*/ 2483 w 2570"/>
              <a:gd name="T19" fmla="*/ 462 h 817"/>
              <a:gd name="T20" fmla="*/ 2483 w 2570"/>
              <a:gd name="T21" fmla="*/ 462 h 817"/>
              <a:gd name="T22" fmla="*/ 2483 w 2570"/>
              <a:gd name="T23" fmla="*/ 354 h 817"/>
              <a:gd name="T24" fmla="*/ 2203 w 2570"/>
              <a:gd name="T25" fmla="*/ 73 h 817"/>
              <a:gd name="T26" fmla="*/ 2203 w 2570"/>
              <a:gd name="T27" fmla="*/ 73 h 817"/>
              <a:gd name="T28" fmla="*/ 2149 w 2570"/>
              <a:gd name="T29" fmla="*/ 51 h 817"/>
              <a:gd name="T30" fmla="*/ 127 w 2570"/>
              <a:gd name="T31" fmla="*/ 51 h 817"/>
              <a:gd name="T32" fmla="*/ 2149 w 2570"/>
              <a:gd name="T33" fmla="*/ 816 h 817"/>
              <a:gd name="T34" fmla="*/ 127 w 2570"/>
              <a:gd name="T35" fmla="*/ 816 h 817"/>
              <a:gd name="T36" fmla="*/ 127 w 2570"/>
              <a:gd name="T37" fmla="*/ 816 h 817"/>
              <a:gd name="T38" fmla="*/ 0 w 2570"/>
              <a:gd name="T39" fmla="*/ 688 h 817"/>
              <a:gd name="T40" fmla="*/ 0 w 2570"/>
              <a:gd name="T41" fmla="*/ 128 h 817"/>
              <a:gd name="T42" fmla="*/ 0 w 2570"/>
              <a:gd name="T43" fmla="*/ 128 h 817"/>
              <a:gd name="T44" fmla="*/ 127 w 2570"/>
              <a:gd name="T45" fmla="*/ 0 h 817"/>
              <a:gd name="T46" fmla="*/ 2149 w 2570"/>
              <a:gd name="T47" fmla="*/ 0 h 817"/>
              <a:gd name="T48" fmla="*/ 2149 w 2570"/>
              <a:gd name="T49" fmla="*/ 0 h 817"/>
              <a:gd name="T50" fmla="*/ 2240 w 2570"/>
              <a:gd name="T51" fmla="*/ 37 h 817"/>
              <a:gd name="T52" fmla="*/ 2520 w 2570"/>
              <a:gd name="T53" fmla="*/ 318 h 817"/>
              <a:gd name="T54" fmla="*/ 2520 w 2570"/>
              <a:gd name="T55" fmla="*/ 318 h 817"/>
              <a:gd name="T56" fmla="*/ 2520 w 2570"/>
              <a:gd name="T57" fmla="*/ 498 h 817"/>
              <a:gd name="T58" fmla="*/ 2240 w 2570"/>
              <a:gd name="T59" fmla="*/ 778 h 817"/>
              <a:gd name="T60" fmla="*/ 2240 w 2570"/>
              <a:gd name="T61" fmla="*/ 778 h 817"/>
              <a:gd name="T62" fmla="*/ 2149 w 2570"/>
              <a:gd name="T63" fmla="*/ 81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70" h="817">
                <a:moveTo>
                  <a:pt x="127" y="51"/>
                </a:moveTo>
                <a:lnTo>
                  <a:pt x="127" y="51"/>
                </a:lnTo>
                <a:cubicBezTo>
                  <a:pt x="85" y="51"/>
                  <a:pt x="51" y="86"/>
                  <a:pt x="51" y="128"/>
                </a:cubicBezTo>
                <a:lnTo>
                  <a:pt x="51" y="688"/>
                </a:lnTo>
                <a:lnTo>
                  <a:pt x="51" y="688"/>
                </a:lnTo>
                <a:cubicBezTo>
                  <a:pt x="51" y="730"/>
                  <a:pt x="85" y="765"/>
                  <a:pt x="127" y="765"/>
                </a:cubicBezTo>
                <a:lnTo>
                  <a:pt x="2149" y="765"/>
                </a:lnTo>
                <a:lnTo>
                  <a:pt x="2149" y="765"/>
                </a:lnTo>
                <a:cubicBezTo>
                  <a:pt x="2169" y="765"/>
                  <a:pt x="2189" y="756"/>
                  <a:pt x="2203" y="742"/>
                </a:cubicBezTo>
                <a:lnTo>
                  <a:pt x="2483" y="462"/>
                </a:lnTo>
                <a:lnTo>
                  <a:pt x="2483" y="462"/>
                </a:lnTo>
                <a:cubicBezTo>
                  <a:pt x="2513" y="432"/>
                  <a:pt x="2513" y="383"/>
                  <a:pt x="2483" y="354"/>
                </a:cubicBezTo>
                <a:lnTo>
                  <a:pt x="2203" y="73"/>
                </a:lnTo>
                <a:lnTo>
                  <a:pt x="2203" y="73"/>
                </a:lnTo>
                <a:cubicBezTo>
                  <a:pt x="2189" y="59"/>
                  <a:pt x="2169" y="51"/>
                  <a:pt x="2149" y="51"/>
                </a:cubicBezTo>
                <a:lnTo>
                  <a:pt x="127" y="51"/>
                </a:lnTo>
                <a:close/>
                <a:moveTo>
                  <a:pt x="2149" y="816"/>
                </a:moveTo>
                <a:lnTo>
                  <a:pt x="127" y="816"/>
                </a:lnTo>
                <a:lnTo>
                  <a:pt x="127" y="816"/>
                </a:lnTo>
                <a:cubicBezTo>
                  <a:pt x="57" y="816"/>
                  <a:pt x="0" y="758"/>
                  <a:pt x="0" y="688"/>
                </a:cubicBezTo>
                <a:lnTo>
                  <a:pt x="0" y="128"/>
                </a:lnTo>
                <a:lnTo>
                  <a:pt x="0" y="128"/>
                </a:lnTo>
                <a:cubicBezTo>
                  <a:pt x="0" y="58"/>
                  <a:pt x="57" y="0"/>
                  <a:pt x="127" y="0"/>
                </a:cubicBezTo>
                <a:lnTo>
                  <a:pt x="2149" y="0"/>
                </a:lnTo>
                <a:lnTo>
                  <a:pt x="2149" y="0"/>
                </a:lnTo>
                <a:cubicBezTo>
                  <a:pt x="2183" y="0"/>
                  <a:pt x="2215" y="13"/>
                  <a:pt x="2240" y="37"/>
                </a:cubicBezTo>
                <a:lnTo>
                  <a:pt x="2520" y="318"/>
                </a:lnTo>
                <a:lnTo>
                  <a:pt x="2520" y="318"/>
                </a:lnTo>
                <a:cubicBezTo>
                  <a:pt x="2569" y="368"/>
                  <a:pt x="2569" y="448"/>
                  <a:pt x="2520" y="498"/>
                </a:cubicBezTo>
                <a:lnTo>
                  <a:pt x="2240" y="778"/>
                </a:lnTo>
                <a:lnTo>
                  <a:pt x="2240" y="778"/>
                </a:lnTo>
                <a:cubicBezTo>
                  <a:pt x="2215" y="802"/>
                  <a:pt x="2183" y="816"/>
                  <a:pt x="2149" y="8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3B4A10-5FC4-ED45-AC41-02A792A486CA}"/>
              </a:ext>
            </a:extLst>
          </p:cNvPr>
          <p:cNvSpPr txBox="1"/>
          <p:nvPr/>
        </p:nvSpPr>
        <p:spPr>
          <a:xfrm>
            <a:off x="1811464" y="3352829"/>
            <a:ext cx="300082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8982BF10-BEA5-6B47-BA66-878466B1B1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8058" y="3329582"/>
            <a:ext cx="1601390" cy="508159"/>
          </a:xfrm>
          <a:custGeom>
            <a:avLst/>
            <a:gdLst>
              <a:gd name="T0" fmla="*/ 127 w 2570"/>
              <a:gd name="T1" fmla="*/ 51 h 817"/>
              <a:gd name="T2" fmla="*/ 127 w 2570"/>
              <a:gd name="T3" fmla="*/ 51 h 817"/>
              <a:gd name="T4" fmla="*/ 51 w 2570"/>
              <a:gd name="T5" fmla="*/ 128 h 817"/>
              <a:gd name="T6" fmla="*/ 51 w 2570"/>
              <a:gd name="T7" fmla="*/ 688 h 817"/>
              <a:gd name="T8" fmla="*/ 51 w 2570"/>
              <a:gd name="T9" fmla="*/ 688 h 817"/>
              <a:gd name="T10" fmla="*/ 127 w 2570"/>
              <a:gd name="T11" fmla="*/ 765 h 817"/>
              <a:gd name="T12" fmla="*/ 2149 w 2570"/>
              <a:gd name="T13" fmla="*/ 765 h 817"/>
              <a:gd name="T14" fmla="*/ 2149 w 2570"/>
              <a:gd name="T15" fmla="*/ 765 h 817"/>
              <a:gd name="T16" fmla="*/ 2203 w 2570"/>
              <a:gd name="T17" fmla="*/ 742 h 817"/>
              <a:gd name="T18" fmla="*/ 2483 w 2570"/>
              <a:gd name="T19" fmla="*/ 462 h 817"/>
              <a:gd name="T20" fmla="*/ 2483 w 2570"/>
              <a:gd name="T21" fmla="*/ 462 h 817"/>
              <a:gd name="T22" fmla="*/ 2483 w 2570"/>
              <a:gd name="T23" fmla="*/ 354 h 817"/>
              <a:gd name="T24" fmla="*/ 2203 w 2570"/>
              <a:gd name="T25" fmla="*/ 73 h 817"/>
              <a:gd name="T26" fmla="*/ 2203 w 2570"/>
              <a:gd name="T27" fmla="*/ 73 h 817"/>
              <a:gd name="T28" fmla="*/ 2149 w 2570"/>
              <a:gd name="T29" fmla="*/ 51 h 817"/>
              <a:gd name="T30" fmla="*/ 127 w 2570"/>
              <a:gd name="T31" fmla="*/ 51 h 817"/>
              <a:gd name="T32" fmla="*/ 2149 w 2570"/>
              <a:gd name="T33" fmla="*/ 816 h 817"/>
              <a:gd name="T34" fmla="*/ 127 w 2570"/>
              <a:gd name="T35" fmla="*/ 816 h 817"/>
              <a:gd name="T36" fmla="*/ 127 w 2570"/>
              <a:gd name="T37" fmla="*/ 816 h 817"/>
              <a:gd name="T38" fmla="*/ 0 w 2570"/>
              <a:gd name="T39" fmla="*/ 688 h 817"/>
              <a:gd name="T40" fmla="*/ 0 w 2570"/>
              <a:gd name="T41" fmla="*/ 128 h 817"/>
              <a:gd name="T42" fmla="*/ 0 w 2570"/>
              <a:gd name="T43" fmla="*/ 128 h 817"/>
              <a:gd name="T44" fmla="*/ 127 w 2570"/>
              <a:gd name="T45" fmla="*/ 0 h 817"/>
              <a:gd name="T46" fmla="*/ 2149 w 2570"/>
              <a:gd name="T47" fmla="*/ 0 h 817"/>
              <a:gd name="T48" fmla="*/ 2149 w 2570"/>
              <a:gd name="T49" fmla="*/ 0 h 817"/>
              <a:gd name="T50" fmla="*/ 2240 w 2570"/>
              <a:gd name="T51" fmla="*/ 37 h 817"/>
              <a:gd name="T52" fmla="*/ 2520 w 2570"/>
              <a:gd name="T53" fmla="*/ 318 h 817"/>
              <a:gd name="T54" fmla="*/ 2520 w 2570"/>
              <a:gd name="T55" fmla="*/ 318 h 817"/>
              <a:gd name="T56" fmla="*/ 2520 w 2570"/>
              <a:gd name="T57" fmla="*/ 498 h 817"/>
              <a:gd name="T58" fmla="*/ 2240 w 2570"/>
              <a:gd name="T59" fmla="*/ 778 h 817"/>
              <a:gd name="T60" fmla="*/ 2240 w 2570"/>
              <a:gd name="T61" fmla="*/ 778 h 817"/>
              <a:gd name="T62" fmla="*/ 2149 w 2570"/>
              <a:gd name="T63" fmla="*/ 81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70" h="817">
                <a:moveTo>
                  <a:pt x="127" y="51"/>
                </a:moveTo>
                <a:lnTo>
                  <a:pt x="127" y="51"/>
                </a:lnTo>
                <a:cubicBezTo>
                  <a:pt x="85" y="51"/>
                  <a:pt x="51" y="86"/>
                  <a:pt x="51" y="128"/>
                </a:cubicBezTo>
                <a:lnTo>
                  <a:pt x="51" y="688"/>
                </a:lnTo>
                <a:lnTo>
                  <a:pt x="51" y="688"/>
                </a:lnTo>
                <a:cubicBezTo>
                  <a:pt x="51" y="730"/>
                  <a:pt x="85" y="765"/>
                  <a:pt x="127" y="765"/>
                </a:cubicBezTo>
                <a:lnTo>
                  <a:pt x="2149" y="765"/>
                </a:lnTo>
                <a:lnTo>
                  <a:pt x="2149" y="765"/>
                </a:lnTo>
                <a:cubicBezTo>
                  <a:pt x="2169" y="765"/>
                  <a:pt x="2189" y="756"/>
                  <a:pt x="2203" y="742"/>
                </a:cubicBezTo>
                <a:lnTo>
                  <a:pt x="2483" y="462"/>
                </a:lnTo>
                <a:lnTo>
                  <a:pt x="2483" y="462"/>
                </a:lnTo>
                <a:cubicBezTo>
                  <a:pt x="2513" y="432"/>
                  <a:pt x="2513" y="383"/>
                  <a:pt x="2483" y="354"/>
                </a:cubicBezTo>
                <a:lnTo>
                  <a:pt x="2203" y="73"/>
                </a:lnTo>
                <a:lnTo>
                  <a:pt x="2203" y="73"/>
                </a:lnTo>
                <a:cubicBezTo>
                  <a:pt x="2189" y="59"/>
                  <a:pt x="2169" y="51"/>
                  <a:pt x="2149" y="51"/>
                </a:cubicBezTo>
                <a:lnTo>
                  <a:pt x="127" y="51"/>
                </a:lnTo>
                <a:close/>
                <a:moveTo>
                  <a:pt x="2149" y="816"/>
                </a:moveTo>
                <a:lnTo>
                  <a:pt x="127" y="816"/>
                </a:lnTo>
                <a:lnTo>
                  <a:pt x="127" y="816"/>
                </a:lnTo>
                <a:cubicBezTo>
                  <a:pt x="57" y="816"/>
                  <a:pt x="0" y="758"/>
                  <a:pt x="0" y="688"/>
                </a:cubicBezTo>
                <a:lnTo>
                  <a:pt x="0" y="128"/>
                </a:lnTo>
                <a:lnTo>
                  <a:pt x="0" y="128"/>
                </a:lnTo>
                <a:cubicBezTo>
                  <a:pt x="0" y="58"/>
                  <a:pt x="57" y="0"/>
                  <a:pt x="127" y="0"/>
                </a:cubicBezTo>
                <a:lnTo>
                  <a:pt x="2149" y="0"/>
                </a:lnTo>
                <a:lnTo>
                  <a:pt x="2149" y="0"/>
                </a:lnTo>
                <a:cubicBezTo>
                  <a:pt x="2183" y="0"/>
                  <a:pt x="2215" y="13"/>
                  <a:pt x="2240" y="37"/>
                </a:cubicBezTo>
                <a:lnTo>
                  <a:pt x="2520" y="318"/>
                </a:lnTo>
                <a:lnTo>
                  <a:pt x="2520" y="318"/>
                </a:lnTo>
                <a:cubicBezTo>
                  <a:pt x="2569" y="368"/>
                  <a:pt x="2569" y="448"/>
                  <a:pt x="2520" y="498"/>
                </a:cubicBezTo>
                <a:lnTo>
                  <a:pt x="2240" y="778"/>
                </a:lnTo>
                <a:lnTo>
                  <a:pt x="2240" y="778"/>
                </a:lnTo>
                <a:cubicBezTo>
                  <a:pt x="2215" y="802"/>
                  <a:pt x="2183" y="816"/>
                  <a:pt x="2149" y="8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160DEE-F7CF-AA4A-8BE2-277654EC1F06}"/>
              </a:ext>
            </a:extLst>
          </p:cNvPr>
          <p:cNvSpPr txBox="1"/>
          <p:nvPr/>
        </p:nvSpPr>
        <p:spPr>
          <a:xfrm>
            <a:off x="3848255" y="3352829"/>
            <a:ext cx="360996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C736D949-D72A-4145-BD1B-E7885277F2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95306" y="3329582"/>
            <a:ext cx="1601390" cy="508159"/>
          </a:xfrm>
          <a:custGeom>
            <a:avLst/>
            <a:gdLst>
              <a:gd name="T0" fmla="*/ 127 w 2570"/>
              <a:gd name="T1" fmla="*/ 51 h 817"/>
              <a:gd name="T2" fmla="*/ 127 w 2570"/>
              <a:gd name="T3" fmla="*/ 51 h 817"/>
              <a:gd name="T4" fmla="*/ 51 w 2570"/>
              <a:gd name="T5" fmla="*/ 128 h 817"/>
              <a:gd name="T6" fmla="*/ 51 w 2570"/>
              <a:gd name="T7" fmla="*/ 688 h 817"/>
              <a:gd name="T8" fmla="*/ 51 w 2570"/>
              <a:gd name="T9" fmla="*/ 688 h 817"/>
              <a:gd name="T10" fmla="*/ 127 w 2570"/>
              <a:gd name="T11" fmla="*/ 765 h 817"/>
              <a:gd name="T12" fmla="*/ 2149 w 2570"/>
              <a:gd name="T13" fmla="*/ 765 h 817"/>
              <a:gd name="T14" fmla="*/ 2149 w 2570"/>
              <a:gd name="T15" fmla="*/ 765 h 817"/>
              <a:gd name="T16" fmla="*/ 2203 w 2570"/>
              <a:gd name="T17" fmla="*/ 742 h 817"/>
              <a:gd name="T18" fmla="*/ 2483 w 2570"/>
              <a:gd name="T19" fmla="*/ 462 h 817"/>
              <a:gd name="T20" fmla="*/ 2483 w 2570"/>
              <a:gd name="T21" fmla="*/ 462 h 817"/>
              <a:gd name="T22" fmla="*/ 2483 w 2570"/>
              <a:gd name="T23" fmla="*/ 354 h 817"/>
              <a:gd name="T24" fmla="*/ 2203 w 2570"/>
              <a:gd name="T25" fmla="*/ 73 h 817"/>
              <a:gd name="T26" fmla="*/ 2203 w 2570"/>
              <a:gd name="T27" fmla="*/ 73 h 817"/>
              <a:gd name="T28" fmla="*/ 2149 w 2570"/>
              <a:gd name="T29" fmla="*/ 51 h 817"/>
              <a:gd name="T30" fmla="*/ 127 w 2570"/>
              <a:gd name="T31" fmla="*/ 51 h 817"/>
              <a:gd name="T32" fmla="*/ 2149 w 2570"/>
              <a:gd name="T33" fmla="*/ 816 h 817"/>
              <a:gd name="T34" fmla="*/ 127 w 2570"/>
              <a:gd name="T35" fmla="*/ 816 h 817"/>
              <a:gd name="T36" fmla="*/ 127 w 2570"/>
              <a:gd name="T37" fmla="*/ 816 h 817"/>
              <a:gd name="T38" fmla="*/ 0 w 2570"/>
              <a:gd name="T39" fmla="*/ 688 h 817"/>
              <a:gd name="T40" fmla="*/ 0 w 2570"/>
              <a:gd name="T41" fmla="*/ 128 h 817"/>
              <a:gd name="T42" fmla="*/ 0 w 2570"/>
              <a:gd name="T43" fmla="*/ 128 h 817"/>
              <a:gd name="T44" fmla="*/ 127 w 2570"/>
              <a:gd name="T45" fmla="*/ 0 h 817"/>
              <a:gd name="T46" fmla="*/ 2149 w 2570"/>
              <a:gd name="T47" fmla="*/ 0 h 817"/>
              <a:gd name="T48" fmla="*/ 2149 w 2570"/>
              <a:gd name="T49" fmla="*/ 0 h 817"/>
              <a:gd name="T50" fmla="*/ 2240 w 2570"/>
              <a:gd name="T51" fmla="*/ 37 h 817"/>
              <a:gd name="T52" fmla="*/ 2520 w 2570"/>
              <a:gd name="T53" fmla="*/ 318 h 817"/>
              <a:gd name="T54" fmla="*/ 2520 w 2570"/>
              <a:gd name="T55" fmla="*/ 318 h 817"/>
              <a:gd name="T56" fmla="*/ 2520 w 2570"/>
              <a:gd name="T57" fmla="*/ 498 h 817"/>
              <a:gd name="T58" fmla="*/ 2240 w 2570"/>
              <a:gd name="T59" fmla="*/ 778 h 817"/>
              <a:gd name="T60" fmla="*/ 2240 w 2570"/>
              <a:gd name="T61" fmla="*/ 778 h 817"/>
              <a:gd name="T62" fmla="*/ 2149 w 2570"/>
              <a:gd name="T63" fmla="*/ 81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70" h="817">
                <a:moveTo>
                  <a:pt x="127" y="51"/>
                </a:moveTo>
                <a:lnTo>
                  <a:pt x="127" y="51"/>
                </a:lnTo>
                <a:cubicBezTo>
                  <a:pt x="85" y="51"/>
                  <a:pt x="51" y="86"/>
                  <a:pt x="51" y="128"/>
                </a:cubicBezTo>
                <a:lnTo>
                  <a:pt x="51" y="688"/>
                </a:lnTo>
                <a:lnTo>
                  <a:pt x="51" y="688"/>
                </a:lnTo>
                <a:cubicBezTo>
                  <a:pt x="51" y="730"/>
                  <a:pt x="85" y="765"/>
                  <a:pt x="127" y="765"/>
                </a:cubicBezTo>
                <a:lnTo>
                  <a:pt x="2149" y="765"/>
                </a:lnTo>
                <a:lnTo>
                  <a:pt x="2149" y="765"/>
                </a:lnTo>
                <a:cubicBezTo>
                  <a:pt x="2169" y="765"/>
                  <a:pt x="2189" y="756"/>
                  <a:pt x="2203" y="742"/>
                </a:cubicBezTo>
                <a:lnTo>
                  <a:pt x="2483" y="462"/>
                </a:lnTo>
                <a:lnTo>
                  <a:pt x="2483" y="462"/>
                </a:lnTo>
                <a:cubicBezTo>
                  <a:pt x="2513" y="432"/>
                  <a:pt x="2513" y="383"/>
                  <a:pt x="2483" y="354"/>
                </a:cubicBezTo>
                <a:lnTo>
                  <a:pt x="2203" y="73"/>
                </a:lnTo>
                <a:lnTo>
                  <a:pt x="2203" y="73"/>
                </a:lnTo>
                <a:cubicBezTo>
                  <a:pt x="2189" y="59"/>
                  <a:pt x="2169" y="51"/>
                  <a:pt x="2149" y="51"/>
                </a:cubicBezTo>
                <a:lnTo>
                  <a:pt x="127" y="51"/>
                </a:lnTo>
                <a:close/>
                <a:moveTo>
                  <a:pt x="2149" y="816"/>
                </a:moveTo>
                <a:lnTo>
                  <a:pt x="127" y="816"/>
                </a:lnTo>
                <a:lnTo>
                  <a:pt x="127" y="816"/>
                </a:lnTo>
                <a:cubicBezTo>
                  <a:pt x="57" y="816"/>
                  <a:pt x="0" y="758"/>
                  <a:pt x="0" y="688"/>
                </a:cubicBezTo>
                <a:lnTo>
                  <a:pt x="0" y="128"/>
                </a:lnTo>
                <a:lnTo>
                  <a:pt x="0" y="128"/>
                </a:lnTo>
                <a:cubicBezTo>
                  <a:pt x="0" y="58"/>
                  <a:pt x="57" y="0"/>
                  <a:pt x="127" y="0"/>
                </a:cubicBezTo>
                <a:lnTo>
                  <a:pt x="2149" y="0"/>
                </a:lnTo>
                <a:lnTo>
                  <a:pt x="2149" y="0"/>
                </a:lnTo>
                <a:cubicBezTo>
                  <a:pt x="2183" y="0"/>
                  <a:pt x="2215" y="13"/>
                  <a:pt x="2240" y="37"/>
                </a:cubicBezTo>
                <a:lnTo>
                  <a:pt x="2520" y="318"/>
                </a:lnTo>
                <a:lnTo>
                  <a:pt x="2520" y="318"/>
                </a:lnTo>
                <a:cubicBezTo>
                  <a:pt x="2569" y="368"/>
                  <a:pt x="2569" y="448"/>
                  <a:pt x="2520" y="498"/>
                </a:cubicBezTo>
                <a:lnTo>
                  <a:pt x="2240" y="778"/>
                </a:lnTo>
                <a:lnTo>
                  <a:pt x="2240" y="778"/>
                </a:lnTo>
                <a:cubicBezTo>
                  <a:pt x="2215" y="802"/>
                  <a:pt x="2183" y="816"/>
                  <a:pt x="2149" y="8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46D7DC-F868-8248-997B-65812AED5B4C}"/>
              </a:ext>
            </a:extLst>
          </p:cNvPr>
          <p:cNvSpPr txBox="1"/>
          <p:nvPr/>
        </p:nvSpPr>
        <p:spPr>
          <a:xfrm>
            <a:off x="5910693" y="3352829"/>
            <a:ext cx="370614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DF9FA72A-FE07-C24B-ADC9-70E78276CC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2553" y="3329582"/>
            <a:ext cx="1601390" cy="508159"/>
          </a:xfrm>
          <a:custGeom>
            <a:avLst/>
            <a:gdLst>
              <a:gd name="T0" fmla="*/ 127 w 2570"/>
              <a:gd name="T1" fmla="*/ 51 h 817"/>
              <a:gd name="T2" fmla="*/ 127 w 2570"/>
              <a:gd name="T3" fmla="*/ 51 h 817"/>
              <a:gd name="T4" fmla="*/ 51 w 2570"/>
              <a:gd name="T5" fmla="*/ 128 h 817"/>
              <a:gd name="T6" fmla="*/ 51 w 2570"/>
              <a:gd name="T7" fmla="*/ 688 h 817"/>
              <a:gd name="T8" fmla="*/ 51 w 2570"/>
              <a:gd name="T9" fmla="*/ 688 h 817"/>
              <a:gd name="T10" fmla="*/ 127 w 2570"/>
              <a:gd name="T11" fmla="*/ 765 h 817"/>
              <a:gd name="T12" fmla="*/ 2149 w 2570"/>
              <a:gd name="T13" fmla="*/ 765 h 817"/>
              <a:gd name="T14" fmla="*/ 2149 w 2570"/>
              <a:gd name="T15" fmla="*/ 765 h 817"/>
              <a:gd name="T16" fmla="*/ 2203 w 2570"/>
              <a:gd name="T17" fmla="*/ 742 h 817"/>
              <a:gd name="T18" fmla="*/ 2483 w 2570"/>
              <a:gd name="T19" fmla="*/ 462 h 817"/>
              <a:gd name="T20" fmla="*/ 2483 w 2570"/>
              <a:gd name="T21" fmla="*/ 462 h 817"/>
              <a:gd name="T22" fmla="*/ 2483 w 2570"/>
              <a:gd name="T23" fmla="*/ 354 h 817"/>
              <a:gd name="T24" fmla="*/ 2203 w 2570"/>
              <a:gd name="T25" fmla="*/ 73 h 817"/>
              <a:gd name="T26" fmla="*/ 2203 w 2570"/>
              <a:gd name="T27" fmla="*/ 73 h 817"/>
              <a:gd name="T28" fmla="*/ 2149 w 2570"/>
              <a:gd name="T29" fmla="*/ 51 h 817"/>
              <a:gd name="T30" fmla="*/ 127 w 2570"/>
              <a:gd name="T31" fmla="*/ 51 h 817"/>
              <a:gd name="T32" fmla="*/ 2149 w 2570"/>
              <a:gd name="T33" fmla="*/ 816 h 817"/>
              <a:gd name="T34" fmla="*/ 127 w 2570"/>
              <a:gd name="T35" fmla="*/ 816 h 817"/>
              <a:gd name="T36" fmla="*/ 127 w 2570"/>
              <a:gd name="T37" fmla="*/ 816 h 817"/>
              <a:gd name="T38" fmla="*/ 0 w 2570"/>
              <a:gd name="T39" fmla="*/ 688 h 817"/>
              <a:gd name="T40" fmla="*/ 0 w 2570"/>
              <a:gd name="T41" fmla="*/ 128 h 817"/>
              <a:gd name="T42" fmla="*/ 0 w 2570"/>
              <a:gd name="T43" fmla="*/ 128 h 817"/>
              <a:gd name="T44" fmla="*/ 127 w 2570"/>
              <a:gd name="T45" fmla="*/ 0 h 817"/>
              <a:gd name="T46" fmla="*/ 2149 w 2570"/>
              <a:gd name="T47" fmla="*/ 0 h 817"/>
              <a:gd name="T48" fmla="*/ 2149 w 2570"/>
              <a:gd name="T49" fmla="*/ 0 h 817"/>
              <a:gd name="T50" fmla="*/ 2240 w 2570"/>
              <a:gd name="T51" fmla="*/ 37 h 817"/>
              <a:gd name="T52" fmla="*/ 2520 w 2570"/>
              <a:gd name="T53" fmla="*/ 318 h 817"/>
              <a:gd name="T54" fmla="*/ 2520 w 2570"/>
              <a:gd name="T55" fmla="*/ 318 h 817"/>
              <a:gd name="T56" fmla="*/ 2520 w 2570"/>
              <a:gd name="T57" fmla="*/ 498 h 817"/>
              <a:gd name="T58" fmla="*/ 2240 w 2570"/>
              <a:gd name="T59" fmla="*/ 778 h 817"/>
              <a:gd name="T60" fmla="*/ 2240 w 2570"/>
              <a:gd name="T61" fmla="*/ 778 h 817"/>
              <a:gd name="T62" fmla="*/ 2149 w 2570"/>
              <a:gd name="T63" fmla="*/ 81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70" h="817">
                <a:moveTo>
                  <a:pt x="127" y="51"/>
                </a:moveTo>
                <a:lnTo>
                  <a:pt x="127" y="51"/>
                </a:lnTo>
                <a:cubicBezTo>
                  <a:pt x="85" y="51"/>
                  <a:pt x="51" y="86"/>
                  <a:pt x="51" y="128"/>
                </a:cubicBezTo>
                <a:lnTo>
                  <a:pt x="51" y="688"/>
                </a:lnTo>
                <a:lnTo>
                  <a:pt x="51" y="688"/>
                </a:lnTo>
                <a:cubicBezTo>
                  <a:pt x="51" y="730"/>
                  <a:pt x="85" y="765"/>
                  <a:pt x="127" y="765"/>
                </a:cubicBezTo>
                <a:lnTo>
                  <a:pt x="2149" y="765"/>
                </a:lnTo>
                <a:lnTo>
                  <a:pt x="2149" y="765"/>
                </a:lnTo>
                <a:cubicBezTo>
                  <a:pt x="2169" y="765"/>
                  <a:pt x="2189" y="756"/>
                  <a:pt x="2203" y="742"/>
                </a:cubicBezTo>
                <a:lnTo>
                  <a:pt x="2483" y="462"/>
                </a:lnTo>
                <a:lnTo>
                  <a:pt x="2483" y="462"/>
                </a:lnTo>
                <a:cubicBezTo>
                  <a:pt x="2513" y="432"/>
                  <a:pt x="2513" y="383"/>
                  <a:pt x="2483" y="354"/>
                </a:cubicBezTo>
                <a:lnTo>
                  <a:pt x="2203" y="73"/>
                </a:lnTo>
                <a:lnTo>
                  <a:pt x="2203" y="73"/>
                </a:lnTo>
                <a:cubicBezTo>
                  <a:pt x="2189" y="59"/>
                  <a:pt x="2169" y="51"/>
                  <a:pt x="2149" y="51"/>
                </a:cubicBezTo>
                <a:lnTo>
                  <a:pt x="127" y="51"/>
                </a:lnTo>
                <a:close/>
                <a:moveTo>
                  <a:pt x="2149" y="816"/>
                </a:moveTo>
                <a:lnTo>
                  <a:pt x="127" y="816"/>
                </a:lnTo>
                <a:lnTo>
                  <a:pt x="127" y="816"/>
                </a:lnTo>
                <a:cubicBezTo>
                  <a:pt x="57" y="816"/>
                  <a:pt x="0" y="758"/>
                  <a:pt x="0" y="688"/>
                </a:cubicBezTo>
                <a:lnTo>
                  <a:pt x="0" y="128"/>
                </a:lnTo>
                <a:lnTo>
                  <a:pt x="0" y="128"/>
                </a:lnTo>
                <a:cubicBezTo>
                  <a:pt x="0" y="58"/>
                  <a:pt x="57" y="0"/>
                  <a:pt x="127" y="0"/>
                </a:cubicBezTo>
                <a:lnTo>
                  <a:pt x="2149" y="0"/>
                </a:lnTo>
                <a:lnTo>
                  <a:pt x="2149" y="0"/>
                </a:lnTo>
                <a:cubicBezTo>
                  <a:pt x="2183" y="0"/>
                  <a:pt x="2215" y="13"/>
                  <a:pt x="2240" y="37"/>
                </a:cubicBezTo>
                <a:lnTo>
                  <a:pt x="2520" y="318"/>
                </a:lnTo>
                <a:lnTo>
                  <a:pt x="2520" y="318"/>
                </a:lnTo>
                <a:cubicBezTo>
                  <a:pt x="2569" y="368"/>
                  <a:pt x="2569" y="448"/>
                  <a:pt x="2520" y="498"/>
                </a:cubicBezTo>
                <a:lnTo>
                  <a:pt x="2240" y="778"/>
                </a:lnTo>
                <a:lnTo>
                  <a:pt x="2240" y="778"/>
                </a:lnTo>
                <a:cubicBezTo>
                  <a:pt x="2215" y="802"/>
                  <a:pt x="2183" y="816"/>
                  <a:pt x="2149" y="8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2EE5C8-09DA-9B48-AEEB-2D2EBF16DED9}"/>
              </a:ext>
            </a:extLst>
          </p:cNvPr>
          <p:cNvSpPr txBox="1"/>
          <p:nvPr/>
        </p:nvSpPr>
        <p:spPr>
          <a:xfrm>
            <a:off x="7966719" y="3352829"/>
            <a:ext cx="393056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B92F563F-1A6A-B54B-AFC0-54699000D4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29800" y="3329582"/>
            <a:ext cx="1601390" cy="508159"/>
          </a:xfrm>
          <a:custGeom>
            <a:avLst/>
            <a:gdLst>
              <a:gd name="T0" fmla="*/ 127 w 2570"/>
              <a:gd name="T1" fmla="*/ 51 h 817"/>
              <a:gd name="T2" fmla="*/ 127 w 2570"/>
              <a:gd name="T3" fmla="*/ 51 h 817"/>
              <a:gd name="T4" fmla="*/ 51 w 2570"/>
              <a:gd name="T5" fmla="*/ 128 h 817"/>
              <a:gd name="T6" fmla="*/ 51 w 2570"/>
              <a:gd name="T7" fmla="*/ 688 h 817"/>
              <a:gd name="T8" fmla="*/ 51 w 2570"/>
              <a:gd name="T9" fmla="*/ 688 h 817"/>
              <a:gd name="T10" fmla="*/ 127 w 2570"/>
              <a:gd name="T11" fmla="*/ 765 h 817"/>
              <a:gd name="T12" fmla="*/ 2149 w 2570"/>
              <a:gd name="T13" fmla="*/ 765 h 817"/>
              <a:gd name="T14" fmla="*/ 2149 w 2570"/>
              <a:gd name="T15" fmla="*/ 765 h 817"/>
              <a:gd name="T16" fmla="*/ 2203 w 2570"/>
              <a:gd name="T17" fmla="*/ 742 h 817"/>
              <a:gd name="T18" fmla="*/ 2483 w 2570"/>
              <a:gd name="T19" fmla="*/ 462 h 817"/>
              <a:gd name="T20" fmla="*/ 2483 w 2570"/>
              <a:gd name="T21" fmla="*/ 462 h 817"/>
              <a:gd name="T22" fmla="*/ 2483 w 2570"/>
              <a:gd name="T23" fmla="*/ 354 h 817"/>
              <a:gd name="T24" fmla="*/ 2203 w 2570"/>
              <a:gd name="T25" fmla="*/ 73 h 817"/>
              <a:gd name="T26" fmla="*/ 2203 w 2570"/>
              <a:gd name="T27" fmla="*/ 73 h 817"/>
              <a:gd name="T28" fmla="*/ 2149 w 2570"/>
              <a:gd name="T29" fmla="*/ 51 h 817"/>
              <a:gd name="T30" fmla="*/ 127 w 2570"/>
              <a:gd name="T31" fmla="*/ 51 h 817"/>
              <a:gd name="T32" fmla="*/ 2149 w 2570"/>
              <a:gd name="T33" fmla="*/ 816 h 817"/>
              <a:gd name="T34" fmla="*/ 127 w 2570"/>
              <a:gd name="T35" fmla="*/ 816 h 817"/>
              <a:gd name="T36" fmla="*/ 127 w 2570"/>
              <a:gd name="T37" fmla="*/ 816 h 817"/>
              <a:gd name="T38" fmla="*/ 0 w 2570"/>
              <a:gd name="T39" fmla="*/ 688 h 817"/>
              <a:gd name="T40" fmla="*/ 0 w 2570"/>
              <a:gd name="T41" fmla="*/ 128 h 817"/>
              <a:gd name="T42" fmla="*/ 0 w 2570"/>
              <a:gd name="T43" fmla="*/ 128 h 817"/>
              <a:gd name="T44" fmla="*/ 127 w 2570"/>
              <a:gd name="T45" fmla="*/ 0 h 817"/>
              <a:gd name="T46" fmla="*/ 2149 w 2570"/>
              <a:gd name="T47" fmla="*/ 0 h 817"/>
              <a:gd name="T48" fmla="*/ 2149 w 2570"/>
              <a:gd name="T49" fmla="*/ 0 h 817"/>
              <a:gd name="T50" fmla="*/ 2240 w 2570"/>
              <a:gd name="T51" fmla="*/ 37 h 817"/>
              <a:gd name="T52" fmla="*/ 2520 w 2570"/>
              <a:gd name="T53" fmla="*/ 318 h 817"/>
              <a:gd name="T54" fmla="*/ 2520 w 2570"/>
              <a:gd name="T55" fmla="*/ 318 h 817"/>
              <a:gd name="T56" fmla="*/ 2520 w 2570"/>
              <a:gd name="T57" fmla="*/ 498 h 817"/>
              <a:gd name="T58" fmla="*/ 2240 w 2570"/>
              <a:gd name="T59" fmla="*/ 778 h 817"/>
              <a:gd name="T60" fmla="*/ 2240 w 2570"/>
              <a:gd name="T61" fmla="*/ 778 h 817"/>
              <a:gd name="T62" fmla="*/ 2149 w 2570"/>
              <a:gd name="T63" fmla="*/ 81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70" h="817">
                <a:moveTo>
                  <a:pt x="127" y="51"/>
                </a:moveTo>
                <a:lnTo>
                  <a:pt x="127" y="51"/>
                </a:lnTo>
                <a:cubicBezTo>
                  <a:pt x="85" y="51"/>
                  <a:pt x="51" y="86"/>
                  <a:pt x="51" y="128"/>
                </a:cubicBezTo>
                <a:lnTo>
                  <a:pt x="51" y="688"/>
                </a:lnTo>
                <a:lnTo>
                  <a:pt x="51" y="688"/>
                </a:lnTo>
                <a:cubicBezTo>
                  <a:pt x="51" y="730"/>
                  <a:pt x="85" y="765"/>
                  <a:pt x="127" y="765"/>
                </a:cubicBezTo>
                <a:lnTo>
                  <a:pt x="2149" y="765"/>
                </a:lnTo>
                <a:lnTo>
                  <a:pt x="2149" y="765"/>
                </a:lnTo>
                <a:cubicBezTo>
                  <a:pt x="2169" y="765"/>
                  <a:pt x="2189" y="756"/>
                  <a:pt x="2203" y="742"/>
                </a:cubicBezTo>
                <a:lnTo>
                  <a:pt x="2483" y="462"/>
                </a:lnTo>
                <a:lnTo>
                  <a:pt x="2483" y="462"/>
                </a:lnTo>
                <a:cubicBezTo>
                  <a:pt x="2513" y="432"/>
                  <a:pt x="2513" y="383"/>
                  <a:pt x="2483" y="354"/>
                </a:cubicBezTo>
                <a:lnTo>
                  <a:pt x="2203" y="73"/>
                </a:lnTo>
                <a:lnTo>
                  <a:pt x="2203" y="73"/>
                </a:lnTo>
                <a:cubicBezTo>
                  <a:pt x="2189" y="59"/>
                  <a:pt x="2169" y="51"/>
                  <a:pt x="2149" y="51"/>
                </a:cubicBezTo>
                <a:lnTo>
                  <a:pt x="127" y="51"/>
                </a:lnTo>
                <a:close/>
                <a:moveTo>
                  <a:pt x="2149" y="816"/>
                </a:moveTo>
                <a:lnTo>
                  <a:pt x="127" y="816"/>
                </a:lnTo>
                <a:lnTo>
                  <a:pt x="127" y="816"/>
                </a:lnTo>
                <a:cubicBezTo>
                  <a:pt x="57" y="816"/>
                  <a:pt x="0" y="758"/>
                  <a:pt x="0" y="688"/>
                </a:cubicBezTo>
                <a:lnTo>
                  <a:pt x="0" y="128"/>
                </a:lnTo>
                <a:lnTo>
                  <a:pt x="0" y="128"/>
                </a:lnTo>
                <a:cubicBezTo>
                  <a:pt x="0" y="58"/>
                  <a:pt x="57" y="0"/>
                  <a:pt x="127" y="0"/>
                </a:cubicBezTo>
                <a:lnTo>
                  <a:pt x="2149" y="0"/>
                </a:lnTo>
                <a:lnTo>
                  <a:pt x="2149" y="0"/>
                </a:lnTo>
                <a:cubicBezTo>
                  <a:pt x="2183" y="0"/>
                  <a:pt x="2215" y="13"/>
                  <a:pt x="2240" y="37"/>
                </a:cubicBezTo>
                <a:lnTo>
                  <a:pt x="2520" y="318"/>
                </a:lnTo>
                <a:lnTo>
                  <a:pt x="2520" y="318"/>
                </a:lnTo>
                <a:cubicBezTo>
                  <a:pt x="2569" y="368"/>
                  <a:pt x="2569" y="448"/>
                  <a:pt x="2520" y="498"/>
                </a:cubicBezTo>
                <a:lnTo>
                  <a:pt x="2240" y="778"/>
                </a:lnTo>
                <a:lnTo>
                  <a:pt x="2240" y="778"/>
                </a:lnTo>
                <a:cubicBezTo>
                  <a:pt x="2215" y="802"/>
                  <a:pt x="2183" y="816"/>
                  <a:pt x="2149" y="81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accent5"/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1DB78C-F6C4-764C-9448-21955F910610}"/>
              </a:ext>
            </a:extLst>
          </p:cNvPr>
          <p:cNvSpPr txBox="1"/>
          <p:nvPr/>
        </p:nvSpPr>
        <p:spPr>
          <a:xfrm>
            <a:off x="10037974" y="3352829"/>
            <a:ext cx="385041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46B9E5-9D9A-6E4B-9F48-3A0C3F992CA0}"/>
              </a:ext>
            </a:extLst>
          </p:cNvPr>
          <p:cNvCxnSpPr>
            <a:cxnSpLocks/>
          </p:cNvCxnSpPr>
          <p:nvPr/>
        </p:nvCxnSpPr>
        <p:spPr>
          <a:xfrm>
            <a:off x="2762201" y="3583661"/>
            <a:ext cx="4658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E8D5ABF-BA4F-FC4A-BA81-C79FBB909C44}"/>
              </a:ext>
            </a:extLst>
          </p:cNvPr>
          <p:cNvCxnSpPr>
            <a:cxnSpLocks/>
          </p:cNvCxnSpPr>
          <p:nvPr/>
        </p:nvCxnSpPr>
        <p:spPr>
          <a:xfrm>
            <a:off x="4829448" y="3583661"/>
            <a:ext cx="4658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55CD51C-3A78-8147-B679-0B8B4202D441}"/>
              </a:ext>
            </a:extLst>
          </p:cNvPr>
          <p:cNvCxnSpPr>
            <a:cxnSpLocks/>
          </p:cNvCxnSpPr>
          <p:nvPr/>
        </p:nvCxnSpPr>
        <p:spPr>
          <a:xfrm>
            <a:off x="6896695" y="3583661"/>
            <a:ext cx="4658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FC2BC03-BDD0-2942-9828-CCEFBBAA5FF3}"/>
              </a:ext>
            </a:extLst>
          </p:cNvPr>
          <p:cNvCxnSpPr>
            <a:cxnSpLocks/>
          </p:cNvCxnSpPr>
          <p:nvPr/>
        </p:nvCxnSpPr>
        <p:spPr>
          <a:xfrm>
            <a:off x="8963942" y="3583661"/>
            <a:ext cx="4658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87776CE-6BE1-474B-BB00-B8517B2E622D}"/>
              </a:ext>
            </a:extLst>
          </p:cNvPr>
          <p:cNvCxnSpPr>
            <a:cxnSpLocks/>
          </p:cNvCxnSpPr>
          <p:nvPr/>
        </p:nvCxnSpPr>
        <p:spPr>
          <a:xfrm>
            <a:off x="11031190" y="3583661"/>
            <a:ext cx="11592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btitle 2">
            <a:extLst>
              <a:ext uri="{FF2B5EF4-FFF2-40B4-BE49-F238E27FC236}">
                <a16:creationId xmlns:a16="http://schemas.microsoft.com/office/drawing/2014/main" id="{2779C91D-5F04-754C-9912-D0E231B7184A}"/>
              </a:ext>
            </a:extLst>
          </p:cNvPr>
          <p:cNvSpPr txBox="1">
            <a:spLocks/>
          </p:cNvSpPr>
          <p:nvPr/>
        </p:nvSpPr>
        <p:spPr>
          <a:xfrm>
            <a:off x="317634" y="4524949"/>
            <a:ext cx="2754429" cy="2138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Design products that can enable to reach the </a:t>
            </a:r>
            <a:r>
              <a:rPr lang="en-US" sz="1400" b="1" dirty="0" err="1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unsinsured</a:t>
            </a:r>
            <a:r>
              <a:rPr lang="en-US" sz="1400" b="1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 segment of the population, including distribution channels and payment platforms. Develop skills for emerging products such as PR/Credit and Cyber insurance</a:t>
            </a:r>
          </a:p>
          <a:p>
            <a:pPr algn="l"/>
            <a:endParaRPr lang="en-US" sz="1400" b="1" dirty="0">
              <a:solidFill>
                <a:schemeClr val="tx1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A08E4AEC-306D-5F4B-B52C-12BDCB4756B6}"/>
              </a:ext>
            </a:extLst>
          </p:cNvPr>
          <p:cNvSpPr txBox="1">
            <a:spLocks/>
          </p:cNvSpPr>
          <p:nvPr/>
        </p:nvSpPr>
        <p:spPr>
          <a:xfrm>
            <a:off x="5295307" y="4513324"/>
            <a:ext cx="1625164" cy="2354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Partnerships with Government institutions involved in </a:t>
            </a:r>
            <a:r>
              <a:rPr lang="en-US" sz="1400" b="1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structuring insurance </a:t>
            </a:r>
            <a:r>
              <a:rPr lang="en-US" sz="1400" b="1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the schemes, banks, </a:t>
            </a:r>
            <a:r>
              <a:rPr lang="en-US" sz="1400" b="1" dirty="0" err="1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telcoms</a:t>
            </a:r>
            <a:r>
              <a:rPr lang="en-US" sz="1400" b="1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, cooperatives…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6398A4B5-F289-984E-8B59-32A07F1F80E8}"/>
              </a:ext>
            </a:extLst>
          </p:cNvPr>
          <p:cNvSpPr txBox="1">
            <a:spLocks/>
          </p:cNvSpPr>
          <p:nvPr/>
        </p:nvSpPr>
        <p:spPr>
          <a:xfrm>
            <a:off x="7178842" y="4524949"/>
            <a:ext cx="1760401" cy="18373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marL="0" indent="0" algn="ctr" defTabSz="1087636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1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algn="l"/>
            <a:r>
              <a:rPr lang="en-US" dirty="0">
                <a:latin typeface="+mj-lt"/>
              </a:rPr>
              <a:t>Make use of Parametric Solutions for climate related products and other classes for better product structuring and quicker payouts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ADC19FF-38A1-2648-9919-F5CFFC873974}"/>
              </a:ext>
            </a:extLst>
          </p:cNvPr>
          <p:cNvSpPr txBox="1">
            <a:spLocks/>
          </p:cNvSpPr>
          <p:nvPr/>
        </p:nvSpPr>
        <p:spPr>
          <a:xfrm>
            <a:off x="9453575" y="4524949"/>
            <a:ext cx="1648939" cy="2095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marL="0" indent="0" algn="ctr" defTabSz="1087636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1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algn="l"/>
            <a:r>
              <a:rPr lang="en-US" dirty="0">
                <a:latin typeface="+mj-lt"/>
              </a:rPr>
              <a:t>Use of AI and other advanced technological platforms to </a:t>
            </a:r>
            <a:r>
              <a:rPr lang="en-US" dirty="0" err="1">
                <a:latin typeface="+mj-lt"/>
              </a:rPr>
              <a:t>analyse</a:t>
            </a:r>
            <a:r>
              <a:rPr lang="en-US" dirty="0">
                <a:latin typeface="+mj-lt"/>
              </a:rPr>
              <a:t> data and make quicker and more informed decisions.</a:t>
            </a:r>
          </a:p>
        </p:txBody>
      </p:sp>
      <p:sp>
        <p:nvSpPr>
          <p:cNvPr id="45" name="Freeform 1053">
            <a:extLst>
              <a:ext uri="{FF2B5EF4-FFF2-40B4-BE49-F238E27FC236}">
                <a16:creationId xmlns:a16="http://schemas.microsoft.com/office/drawing/2014/main" id="{3997B7D5-5B05-204C-AD16-F1862ADD91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00516" y="2190463"/>
            <a:ext cx="525463" cy="527050"/>
          </a:xfrm>
          <a:custGeom>
            <a:avLst/>
            <a:gdLst>
              <a:gd name="T0" fmla="*/ 50512908 w 290150"/>
              <a:gd name="T1" fmla="*/ 112216769 h 290153"/>
              <a:gd name="T2" fmla="*/ 71643929 w 290150"/>
              <a:gd name="T3" fmla="*/ 112216769 h 290153"/>
              <a:gd name="T4" fmla="*/ 72851536 w 290150"/>
              <a:gd name="T5" fmla="*/ 104874323 h 290153"/>
              <a:gd name="T6" fmla="*/ 73303909 w 290150"/>
              <a:gd name="T7" fmla="*/ 125807186 h 290153"/>
              <a:gd name="T8" fmla="*/ 47041501 w 290150"/>
              <a:gd name="T9" fmla="*/ 112216769 h 290153"/>
              <a:gd name="T10" fmla="*/ 60928191 w 290150"/>
              <a:gd name="T11" fmla="*/ 92618361 h 290153"/>
              <a:gd name="T12" fmla="*/ 65299099 w 290150"/>
              <a:gd name="T13" fmla="*/ 96900809 h 290153"/>
              <a:gd name="T14" fmla="*/ 69067784 w 290150"/>
              <a:gd name="T15" fmla="*/ 96900809 h 290153"/>
              <a:gd name="T16" fmla="*/ 60928191 w 290150"/>
              <a:gd name="T17" fmla="*/ 88794158 h 290153"/>
              <a:gd name="T18" fmla="*/ 97925242 w 290150"/>
              <a:gd name="T19" fmla="*/ 95540301 h 290153"/>
              <a:gd name="T20" fmla="*/ 119137542 w 290150"/>
              <a:gd name="T21" fmla="*/ 95540301 h 290153"/>
              <a:gd name="T22" fmla="*/ 120521184 w 290150"/>
              <a:gd name="T23" fmla="*/ 88354753 h 290153"/>
              <a:gd name="T24" fmla="*/ 120982084 w 290150"/>
              <a:gd name="T25" fmla="*/ 109287812 h 290153"/>
              <a:gd name="T26" fmla="*/ 94083017 w 290150"/>
              <a:gd name="T27" fmla="*/ 95540301 h 290153"/>
              <a:gd name="T28" fmla="*/ 5225161 w 290150"/>
              <a:gd name="T29" fmla="*/ 88198331 h 290153"/>
              <a:gd name="T30" fmla="*/ 3841671 w 290150"/>
              <a:gd name="T31" fmla="*/ 105538387 h 290153"/>
              <a:gd name="T32" fmla="*/ 23210418 w 290150"/>
              <a:gd name="T33" fmla="*/ 90854292 h 290153"/>
              <a:gd name="T34" fmla="*/ 28743105 w 290150"/>
              <a:gd name="T35" fmla="*/ 95540301 h 290153"/>
              <a:gd name="T36" fmla="*/ 1843151 w 290150"/>
              <a:gd name="T37" fmla="*/ 109287812 h 290153"/>
              <a:gd name="T38" fmla="*/ 2613370 w 290150"/>
              <a:gd name="T39" fmla="*/ 88354753 h 290153"/>
              <a:gd name="T40" fmla="*/ 103749164 w 290150"/>
              <a:gd name="T41" fmla="*/ 80534003 h 290153"/>
              <a:gd name="T42" fmla="*/ 108120542 w 290150"/>
              <a:gd name="T43" fmla="*/ 76170591 h 290153"/>
              <a:gd name="T44" fmla="*/ 14113170 w 290150"/>
              <a:gd name="T45" fmla="*/ 84897974 h 290153"/>
              <a:gd name="T46" fmla="*/ 108120542 w 290150"/>
              <a:gd name="T47" fmla="*/ 72274450 h 290153"/>
              <a:gd name="T48" fmla="*/ 100131720 w 290150"/>
              <a:gd name="T49" fmla="*/ 80534003 h 290153"/>
              <a:gd name="T50" fmla="*/ 22026811 w 290150"/>
              <a:gd name="T51" fmla="*/ 80534003 h 290153"/>
              <a:gd name="T52" fmla="*/ 14113170 w 290150"/>
              <a:gd name="T53" fmla="*/ 72274450 h 290153"/>
              <a:gd name="T54" fmla="*/ 63008703 w 290150"/>
              <a:gd name="T55" fmla="*/ 80412125 h 290153"/>
              <a:gd name="T56" fmla="*/ 59137589 w 290150"/>
              <a:gd name="T57" fmla="*/ 62603942 h 290153"/>
              <a:gd name="T58" fmla="*/ 80256690 w 290150"/>
              <a:gd name="T59" fmla="*/ 57099948 h 290153"/>
              <a:gd name="T60" fmla="*/ 93931211 w 290150"/>
              <a:gd name="T61" fmla="*/ 80409045 h 290153"/>
              <a:gd name="T62" fmla="*/ 76610144 w 290150"/>
              <a:gd name="T63" fmla="*/ 80409045 h 290153"/>
              <a:gd name="T64" fmla="*/ 43722759 w 290150"/>
              <a:gd name="T65" fmla="*/ 55066252 h 290153"/>
              <a:gd name="T66" fmla="*/ 43722759 w 290150"/>
              <a:gd name="T67" fmla="*/ 82442127 h 290153"/>
              <a:gd name="T68" fmla="*/ 30048198 w 290150"/>
              <a:gd name="T69" fmla="*/ 78531644 h 290153"/>
              <a:gd name="T70" fmla="*/ 43722759 w 290150"/>
              <a:gd name="T71" fmla="*/ 55066252 h 290153"/>
              <a:gd name="T72" fmla="*/ 63252607 w 290150"/>
              <a:gd name="T73" fmla="*/ 25159684 h 290153"/>
              <a:gd name="T74" fmla="*/ 72601980 w 290150"/>
              <a:gd name="T75" fmla="*/ 29060761 h 290153"/>
              <a:gd name="T76" fmla="*/ 61566426 w 290150"/>
              <a:gd name="T77" fmla="*/ 40455101 h 290153"/>
              <a:gd name="T78" fmla="*/ 50225094 w 290150"/>
              <a:gd name="T79" fmla="*/ 29060761 h 290153"/>
              <a:gd name="T80" fmla="*/ 59574112 w 290150"/>
              <a:gd name="T81" fmla="*/ 25159684 h 290153"/>
              <a:gd name="T82" fmla="*/ 61230865 w 290150"/>
              <a:gd name="T83" fmla="*/ 3765819 h 290153"/>
              <a:gd name="T84" fmla="*/ 84052482 w 290150"/>
              <a:gd name="T85" fmla="*/ 27296629 h 290153"/>
              <a:gd name="T86" fmla="*/ 87881874 w 290150"/>
              <a:gd name="T87" fmla="*/ 27296629 h 290153"/>
              <a:gd name="T88" fmla="*/ 61230865 w 290150"/>
              <a:gd name="T89" fmla="*/ 0 h 2901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90150" h="290153">
                <a:moveTo>
                  <a:pt x="122891" y="241515"/>
                </a:moveTo>
                <a:cubicBezTo>
                  <a:pt x="124674" y="242596"/>
                  <a:pt x="125030" y="245478"/>
                  <a:pt x="123604" y="247639"/>
                </a:cubicBezTo>
                <a:cubicBezTo>
                  <a:pt x="121108" y="250882"/>
                  <a:pt x="119325" y="254485"/>
                  <a:pt x="119325" y="258808"/>
                </a:cubicBezTo>
                <a:lnTo>
                  <a:pt x="119325" y="281506"/>
                </a:lnTo>
                <a:lnTo>
                  <a:pt x="169243" y="281506"/>
                </a:lnTo>
                <a:lnTo>
                  <a:pt x="169243" y="258808"/>
                </a:lnTo>
                <a:cubicBezTo>
                  <a:pt x="169243" y="254485"/>
                  <a:pt x="167460" y="250882"/>
                  <a:pt x="164964" y="247639"/>
                </a:cubicBezTo>
                <a:cubicBezTo>
                  <a:pt x="163538" y="245478"/>
                  <a:pt x="163894" y="242596"/>
                  <a:pt x="166034" y="241515"/>
                </a:cubicBezTo>
                <a:cubicBezTo>
                  <a:pt x="167460" y="239713"/>
                  <a:pt x="170312" y="239713"/>
                  <a:pt x="172095" y="241875"/>
                </a:cubicBezTo>
                <a:cubicBezTo>
                  <a:pt x="175660" y="246919"/>
                  <a:pt x="177443" y="252683"/>
                  <a:pt x="177443" y="258808"/>
                </a:cubicBezTo>
                <a:lnTo>
                  <a:pt x="177443" y="285469"/>
                </a:lnTo>
                <a:cubicBezTo>
                  <a:pt x="177443" y="288352"/>
                  <a:pt x="175660" y="290153"/>
                  <a:pt x="173165" y="290153"/>
                </a:cubicBezTo>
                <a:lnTo>
                  <a:pt x="115047" y="290153"/>
                </a:lnTo>
                <a:cubicBezTo>
                  <a:pt x="112908" y="290153"/>
                  <a:pt x="111125" y="288352"/>
                  <a:pt x="111125" y="285469"/>
                </a:cubicBezTo>
                <a:lnTo>
                  <a:pt x="111125" y="258808"/>
                </a:lnTo>
                <a:cubicBezTo>
                  <a:pt x="111125" y="252683"/>
                  <a:pt x="112908" y="246919"/>
                  <a:pt x="116830" y="241875"/>
                </a:cubicBezTo>
                <a:cubicBezTo>
                  <a:pt x="118256" y="239713"/>
                  <a:pt x="121108" y="239713"/>
                  <a:pt x="122891" y="241515"/>
                </a:cubicBezTo>
                <a:close/>
                <a:moveTo>
                  <a:pt x="143929" y="213608"/>
                </a:moveTo>
                <a:cubicBezTo>
                  <a:pt x="138944" y="213608"/>
                  <a:pt x="134315" y="218194"/>
                  <a:pt x="134315" y="223485"/>
                </a:cubicBezTo>
                <a:cubicBezTo>
                  <a:pt x="134315" y="229483"/>
                  <a:pt x="138944" y="234069"/>
                  <a:pt x="143929" y="234069"/>
                </a:cubicBezTo>
                <a:cubicBezTo>
                  <a:pt x="149626" y="234069"/>
                  <a:pt x="154255" y="229483"/>
                  <a:pt x="154255" y="223485"/>
                </a:cubicBezTo>
                <a:cubicBezTo>
                  <a:pt x="154255" y="218194"/>
                  <a:pt x="149626" y="213608"/>
                  <a:pt x="143929" y="213608"/>
                </a:cubicBezTo>
                <a:close/>
                <a:moveTo>
                  <a:pt x="143929" y="204788"/>
                </a:moveTo>
                <a:cubicBezTo>
                  <a:pt x="154611" y="204788"/>
                  <a:pt x="163157" y="213608"/>
                  <a:pt x="163157" y="223485"/>
                </a:cubicBezTo>
                <a:cubicBezTo>
                  <a:pt x="163157" y="234069"/>
                  <a:pt x="154611" y="242535"/>
                  <a:pt x="143929" y="242535"/>
                </a:cubicBezTo>
                <a:cubicBezTo>
                  <a:pt x="133959" y="242535"/>
                  <a:pt x="125413" y="234069"/>
                  <a:pt x="125413" y="223485"/>
                </a:cubicBezTo>
                <a:cubicBezTo>
                  <a:pt x="125413" y="213608"/>
                  <a:pt x="133959" y="204788"/>
                  <a:pt x="143929" y="204788"/>
                </a:cubicBezTo>
                <a:close/>
                <a:moveTo>
                  <a:pt x="234596" y="203415"/>
                </a:moveTo>
                <a:cubicBezTo>
                  <a:pt x="236411" y="204856"/>
                  <a:pt x="236411" y="207378"/>
                  <a:pt x="235322" y="209539"/>
                </a:cubicBezTo>
                <a:cubicBezTo>
                  <a:pt x="232417" y="212782"/>
                  <a:pt x="231328" y="216385"/>
                  <a:pt x="231328" y="220348"/>
                </a:cubicBezTo>
                <a:lnTo>
                  <a:pt x="231328" y="243406"/>
                </a:lnTo>
                <a:lnTo>
                  <a:pt x="281436" y="243406"/>
                </a:lnTo>
                <a:lnTo>
                  <a:pt x="281436" y="220348"/>
                </a:lnTo>
                <a:cubicBezTo>
                  <a:pt x="281436" y="216385"/>
                  <a:pt x="279983" y="212782"/>
                  <a:pt x="277079" y="209539"/>
                </a:cubicBezTo>
                <a:cubicBezTo>
                  <a:pt x="275989" y="207378"/>
                  <a:pt x="276352" y="204856"/>
                  <a:pt x="278168" y="203415"/>
                </a:cubicBezTo>
                <a:cubicBezTo>
                  <a:pt x="279983" y="201613"/>
                  <a:pt x="282525" y="201974"/>
                  <a:pt x="284704" y="203775"/>
                </a:cubicBezTo>
                <a:cubicBezTo>
                  <a:pt x="288335" y="208459"/>
                  <a:pt x="290150" y="214223"/>
                  <a:pt x="290150" y="220348"/>
                </a:cubicBezTo>
                <a:lnTo>
                  <a:pt x="290150" y="247730"/>
                </a:lnTo>
                <a:cubicBezTo>
                  <a:pt x="290150" y="250252"/>
                  <a:pt x="288335" y="252053"/>
                  <a:pt x="285793" y="252053"/>
                </a:cubicBezTo>
                <a:lnTo>
                  <a:pt x="226607" y="252053"/>
                </a:lnTo>
                <a:cubicBezTo>
                  <a:pt x="224066" y="252053"/>
                  <a:pt x="222250" y="250252"/>
                  <a:pt x="222250" y="247730"/>
                </a:cubicBezTo>
                <a:lnTo>
                  <a:pt x="222250" y="220348"/>
                </a:lnTo>
                <a:cubicBezTo>
                  <a:pt x="222250" y="214223"/>
                  <a:pt x="224066" y="208459"/>
                  <a:pt x="228423" y="203775"/>
                </a:cubicBezTo>
                <a:cubicBezTo>
                  <a:pt x="229875" y="201974"/>
                  <a:pt x="232417" y="201613"/>
                  <a:pt x="234596" y="203415"/>
                </a:cubicBezTo>
                <a:close/>
                <a:moveTo>
                  <a:pt x="12345" y="203415"/>
                </a:moveTo>
                <a:cubicBezTo>
                  <a:pt x="13798" y="204856"/>
                  <a:pt x="14161" y="207378"/>
                  <a:pt x="12708" y="209539"/>
                </a:cubicBezTo>
                <a:cubicBezTo>
                  <a:pt x="10167" y="212782"/>
                  <a:pt x="9077" y="216385"/>
                  <a:pt x="9077" y="220348"/>
                </a:cubicBezTo>
                <a:lnTo>
                  <a:pt x="9077" y="243406"/>
                </a:lnTo>
                <a:lnTo>
                  <a:pt x="59185" y="243406"/>
                </a:lnTo>
                <a:lnTo>
                  <a:pt x="59185" y="220348"/>
                </a:lnTo>
                <a:cubicBezTo>
                  <a:pt x="59185" y="216385"/>
                  <a:pt x="57733" y="212782"/>
                  <a:pt x="54828" y="209539"/>
                </a:cubicBezTo>
                <a:cubicBezTo>
                  <a:pt x="53739" y="207378"/>
                  <a:pt x="53739" y="204856"/>
                  <a:pt x="55917" y="203415"/>
                </a:cubicBezTo>
                <a:cubicBezTo>
                  <a:pt x="57733" y="201613"/>
                  <a:pt x="60275" y="201974"/>
                  <a:pt x="62090" y="203775"/>
                </a:cubicBezTo>
                <a:cubicBezTo>
                  <a:pt x="66084" y="208459"/>
                  <a:pt x="67900" y="214223"/>
                  <a:pt x="67900" y="220348"/>
                </a:cubicBezTo>
                <a:lnTo>
                  <a:pt x="67900" y="247730"/>
                </a:lnTo>
                <a:cubicBezTo>
                  <a:pt x="67900" y="250252"/>
                  <a:pt x="66084" y="252053"/>
                  <a:pt x="63542" y="252053"/>
                </a:cubicBezTo>
                <a:lnTo>
                  <a:pt x="4357" y="252053"/>
                </a:lnTo>
                <a:cubicBezTo>
                  <a:pt x="1815" y="252053"/>
                  <a:pt x="0" y="250252"/>
                  <a:pt x="0" y="247730"/>
                </a:cubicBezTo>
                <a:lnTo>
                  <a:pt x="0" y="220348"/>
                </a:lnTo>
                <a:cubicBezTo>
                  <a:pt x="0" y="214223"/>
                  <a:pt x="2178" y="208459"/>
                  <a:pt x="6172" y="203775"/>
                </a:cubicBezTo>
                <a:cubicBezTo>
                  <a:pt x="7625" y="201974"/>
                  <a:pt x="10167" y="201613"/>
                  <a:pt x="12345" y="203415"/>
                </a:cubicBezTo>
                <a:close/>
                <a:moveTo>
                  <a:pt x="255410" y="175674"/>
                </a:moveTo>
                <a:cubicBezTo>
                  <a:pt x="249713" y="175674"/>
                  <a:pt x="245084" y="179987"/>
                  <a:pt x="245084" y="185738"/>
                </a:cubicBezTo>
                <a:cubicBezTo>
                  <a:pt x="245084" y="191130"/>
                  <a:pt x="249713" y="195802"/>
                  <a:pt x="255410" y="195802"/>
                </a:cubicBezTo>
                <a:cubicBezTo>
                  <a:pt x="260751" y="195802"/>
                  <a:pt x="265380" y="191130"/>
                  <a:pt x="265380" y="185738"/>
                </a:cubicBezTo>
                <a:cubicBezTo>
                  <a:pt x="265380" y="179987"/>
                  <a:pt x="260751" y="175674"/>
                  <a:pt x="255410" y="175674"/>
                </a:cubicBezTo>
                <a:close/>
                <a:moveTo>
                  <a:pt x="33338" y="175674"/>
                </a:moveTo>
                <a:cubicBezTo>
                  <a:pt x="27693" y="175674"/>
                  <a:pt x="23107" y="179987"/>
                  <a:pt x="23107" y="185738"/>
                </a:cubicBezTo>
                <a:cubicBezTo>
                  <a:pt x="23107" y="191130"/>
                  <a:pt x="27693" y="195802"/>
                  <a:pt x="33338" y="195802"/>
                </a:cubicBezTo>
                <a:cubicBezTo>
                  <a:pt x="38629" y="195802"/>
                  <a:pt x="43216" y="191130"/>
                  <a:pt x="43216" y="185738"/>
                </a:cubicBezTo>
                <a:cubicBezTo>
                  <a:pt x="43216" y="179987"/>
                  <a:pt x="38629" y="175674"/>
                  <a:pt x="33338" y="175674"/>
                </a:cubicBezTo>
                <a:close/>
                <a:moveTo>
                  <a:pt x="255410" y="166688"/>
                </a:moveTo>
                <a:cubicBezTo>
                  <a:pt x="265736" y="166688"/>
                  <a:pt x="274282" y="175315"/>
                  <a:pt x="274282" y="185738"/>
                </a:cubicBezTo>
                <a:cubicBezTo>
                  <a:pt x="274282" y="196521"/>
                  <a:pt x="265736" y="204429"/>
                  <a:pt x="255410" y="204429"/>
                </a:cubicBezTo>
                <a:cubicBezTo>
                  <a:pt x="244728" y="204429"/>
                  <a:pt x="236538" y="196521"/>
                  <a:pt x="236538" y="185738"/>
                </a:cubicBezTo>
                <a:cubicBezTo>
                  <a:pt x="236538" y="175315"/>
                  <a:pt x="244728" y="166688"/>
                  <a:pt x="255410" y="166688"/>
                </a:cubicBezTo>
                <a:close/>
                <a:moveTo>
                  <a:pt x="33338" y="166688"/>
                </a:moveTo>
                <a:cubicBezTo>
                  <a:pt x="43568" y="166688"/>
                  <a:pt x="52035" y="175315"/>
                  <a:pt x="52035" y="185738"/>
                </a:cubicBezTo>
                <a:cubicBezTo>
                  <a:pt x="52035" y="196521"/>
                  <a:pt x="43568" y="204429"/>
                  <a:pt x="33338" y="204429"/>
                </a:cubicBezTo>
                <a:cubicBezTo>
                  <a:pt x="22754" y="204429"/>
                  <a:pt x="14288" y="196521"/>
                  <a:pt x="14288" y="185738"/>
                </a:cubicBezTo>
                <a:cubicBezTo>
                  <a:pt x="14288" y="175315"/>
                  <a:pt x="22754" y="166688"/>
                  <a:pt x="33338" y="166688"/>
                </a:cubicBezTo>
                <a:close/>
                <a:moveTo>
                  <a:pt x="143891" y="139700"/>
                </a:moveTo>
                <a:cubicBezTo>
                  <a:pt x="146939" y="139700"/>
                  <a:pt x="148844" y="141862"/>
                  <a:pt x="148844" y="144384"/>
                </a:cubicBezTo>
                <a:lnTo>
                  <a:pt x="148844" y="185456"/>
                </a:lnTo>
                <a:cubicBezTo>
                  <a:pt x="148844" y="187978"/>
                  <a:pt x="146939" y="190140"/>
                  <a:pt x="143891" y="190140"/>
                </a:cubicBezTo>
                <a:cubicBezTo>
                  <a:pt x="141605" y="190140"/>
                  <a:pt x="139700" y="187978"/>
                  <a:pt x="139700" y="185456"/>
                </a:cubicBezTo>
                <a:lnTo>
                  <a:pt x="139700" y="144384"/>
                </a:lnTo>
                <a:cubicBezTo>
                  <a:pt x="139700" y="141862"/>
                  <a:pt x="141605" y="139700"/>
                  <a:pt x="143891" y="139700"/>
                </a:cubicBezTo>
                <a:close/>
                <a:moveTo>
                  <a:pt x="185282" y="127000"/>
                </a:moveTo>
                <a:cubicBezTo>
                  <a:pt x="188154" y="127000"/>
                  <a:pt x="189589" y="128804"/>
                  <a:pt x="189589" y="131691"/>
                </a:cubicBezTo>
                <a:lnTo>
                  <a:pt x="189589" y="181120"/>
                </a:lnTo>
                <a:lnTo>
                  <a:pt x="217225" y="181120"/>
                </a:lnTo>
                <a:cubicBezTo>
                  <a:pt x="219738" y="181120"/>
                  <a:pt x="221891" y="182924"/>
                  <a:pt x="221891" y="185449"/>
                </a:cubicBezTo>
                <a:cubicBezTo>
                  <a:pt x="221891" y="187975"/>
                  <a:pt x="219738" y="190139"/>
                  <a:pt x="217225" y="190139"/>
                </a:cubicBezTo>
                <a:lnTo>
                  <a:pt x="185282" y="190139"/>
                </a:lnTo>
                <a:cubicBezTo>
                  <a:pt x="182770" y="190139"/>
                  <a:pt x="180975" y="187975"/>
                  <a:pt x="180975" y="185449"/>
                </a:cubicBezTo>
                <a:lnTo>
                  <a:pt x="180975" y="131691"/>
                </a:lnTo>
                <a:cubicBezTo>
                  <a:pt x="180975" y="128804"/>
                  <a:pt x="182770" y="127000"/>
                  <a:pt x="185282" y="127000"/>
                </a:cubicBezTo>
                <a:close/>
                <a:moveTo>
                  <a:pt x="103284" y="127000"/>
                </a:moveTo>
                <a:cubicBezTo>
                  <a:pt x="105796" y="127000"/>
                  <a:pt x="107591" y="128804"/>
                  <a:pt x="107591" y="131691"/>
                </a:cubicBezTo>
                <a:lnTo>
                  <a:pt x="107591" y="185449"/>
                </a:lnTo>
                <a:cubicBezTo>
                  <a:pt x="107591" y="187975"/>
                  <a:pt x="105796" y="190139"/>
                  <a:pt x="103284" y="190139"/>
                </a:cubicBezTo>
                <a:lnTo>
                  <a:pt x="70982" y="190139"/>
                </a:lnTo>
                <a:cubicBezTo>
                  <a:pt x="68828" y="190139"/>
                  <a:pt x="66675" y="187975"/>
                  <a:pt x="66675" y="185449"/>
                </a:cubicBezTo>
                <a:cubicBezTo>
                  <a:pt x="66675" y="182924"/>
                  <a:pt x="68828" y="181120"/>
                  <a:pt x="70982" y="181120"/>
                </a:cubicBezTo>
                <a:lnTo>
                  <a:pt x="98977" y="181120"/>
                </a:lnTo>
                <a:lnTo>
                  <a:pt x="98977" y="131691"/>
                </a:lnTo>
                <a:cubicBezTo>
                  <a:pt x="98977" y="128804"/>
                  <a:pt x="101130" y="127000"/>
                  <a:pt x="103284" y="127000"/>
                </a:cubicBezTo>
                <a:close/>
                <a:moveTo>
                  <a:pt x="145437" y="31750"/>
                </a:moveTo>
                <a:cubicBezTo>
                  <a:pt x="147610" y="31750"/>
                  <a:pt x="149420" y="33550"/>
                  <a:pt x="149420" y="36429"/>
                </a:cubicBezTo>
                <a:lnTo>
                  <a:pt x="149420" y="58027"/>
                </a:lnTo>
                <a:lnTo>
                  <a:pt x="171506" y="58027"/>
                </a:lnTo>
                <a:cubicBezTo>
                  <a:pt x="174040" y="58027"/>
                  <a:pt x="175851" y="60546"/>
                  <a:pt x="175851" y="62346"/>
                </a:cubicBezTo>
                <a:cubicBezTo>
                  <a:pt x="175851" y="65226"/>
                  <a:pt x="174040" y="67026"/>
                  <a:pt x="171506" y="67026"/>
                </a:cubicBezTo>
                <a:lnTo>
                  <a:pt x="149420" y="67026"/>
                </a:lnTo>
                <a:lnTo>
                  <a:pt x="149420" y="88983"/>
                </a:lnTo>
                <a:cubicBezTo>
                  <a:pt x="149420" y="91503"/>
                  <a:pt x="147610" y="93303"/>
                  <a:pt x="145437" y="93303"/>
                </a:cubicBezTo>
                <a:cubicBezTo>
                  <a:pt x="142541" y="93303"/>
                  <a:pt x="140730" y="91503"/>
                  <a:pt x="140730" y="88983"/>
                </a:cubicBezTo>
                <a:lnTo>
                  <a:pt x="140730" y="67026"/>
                </a:lnTo>
                <a:lnTo>
                  <a:pt x="118645" y="67026"/>
                </a:lnTo>
                <a:cubicBezTo>
                  <a:pt x="116110" y="67026"/>
                  <a:pt x="114300" y="65226"/>
                  <a:pt x="114300" y="62346"/>
                </a:cubicBezTo>
                <a:cubicBezTo>
                  <a:pt x="114300" y="60546"/>
                  <a:pt x="116110" y="58027"/>
                  <a:pt x="118645" y="58027"/>
                </a:cubicBezTo>
                <a:lnTo>
                  <a:pt x="140730" y="58027"/>
                </a:lnTo>
                <a:lnTo>
                  <a:pt x="140730" y="36429"/>
                </a:lnTo>
                <a:cubicBezTo>
                  <a:pt x="140730" y="33550"/>
                  <a:pt x="142541" y="31750"/>
                  <a:pt x="145437" y="31750"/>
                </a:cubicBezTo>
                <a:close/>
                <a:moveTo>
                  <a:pt x="144644" y="8684"/>
                </a:moveTo>
                <a:cubicBezTo>
                  <a:pt x="114251" y="8684"/>
                  <a:pt x="89647" y="33288"/>
                  <a:pt x="89647" y="62957"/>
                </a:cubicBezTo>
                <a:cubicBezTo>
                  <a:pt x="89647" y="93350"/>
                  <a:pt x="114251" y="117954"/>
                  <a:pt x="144644" y="117954"/>
                </a:cubicBezTo>
                <a:cubicBezTo>
                  <a:pt x="174313" y="117954"/>
                  <a:pt x="198556" y="93350"/>
                  <a:pt x="198556" y="62957"/>
                </a:cubicBezTo>
                <a:cubicBezTo>
                  <a:pt x="198556" y="33288"/>
                  <a:pt x="174313" y="8684"/>
                  <a:pt x="144644" y="8684"/>
                </a:cubicBezTo>
                <a:close/>
                <a:moveTo>
                  <a:pt x="144644" y="0"/>
                </a:moveTo>
                <a:cubicBezTo>
                  <a:pt x="179379" y="0"/>
                  <a:pt x="207601" y="28222"/>
                  <a:pt x="207601" y="62957"/>
                </a:cubicBezTo>
                <a:cubicBezTo>
                  <a:pt x="207601" y="98416"/>
                  <a:pt x="179379" y="126638"/>
                  <a:pt x="144644" y="126638"/>
                </a:cubicBezTo>
                <a:cubicBezTo>
                  <a:pt x="109185" y="126638"/>
                  <a:pt x="80963" y="98416"/>
                  <a:pt x="80963" y="62957"/>
                </a:cubicBezTo>
                <a:cubicBezTo>
                  <a:pt x="80963" y="28222"/>
                  <a:pt x="109185" y="0"/>
                  <a:pt x="1446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6" name="Freeform 1061">
            <a:extLst>
              <a:ext uri="{FF2B5EF4-FFF2-40B4-BE49-F238E27FC236}">
                <a16:creationId xmlns:a16="http://schemas.microsoft.com/office/drawing/2014/main" id="{55DAB0F5-37A2-B840-9847-744504690B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0887" y="2190463"/>
            <a:ext cx="530225" cy="527050"/>
          </a:xfrm>
          <a:custGeom>
            <a:avLst/>
            <a:gdLst>
              <a:gd name="T0" fmla="*/ 6381463 w 291074"/>
              <a:gd name="T1" fmla="*/ 118260728 h 290436"/>
              <a:gd name="T2" fmla="*/ 117329382 w 291074"/>
              <a:gd name="T3" fmla="*/ 103178766 h 290436"/>
              <a:gd name="T4" fmla="*/ 127248536 w 291074"/>
              <a:gd name="T5" fmla="*/ 112881339 h 290436"/>
              <a:gd name="T6" fmla="*/ 99326893 w 291074"/>
              <a:gd name="T7" fmla="*/ 104121746 h 290436"/>
              <a:gd name="T8" fmla="*/ 111246539 w 291074"/>
              <a:gd name="T9" fmla="*/ 100893816 h 290436"/>
              <a:gd name="T10" fmla="*/ 20587701 w 291074"/>
              <a:gd name="T11" fmla="*/ 99970716 h 290436"/>
              <a:gd name="T12" fmla="*/ 25976383 w 291074"/>
              <a:gd name="T13" fmla="*/ 104888675 h 290436"/>
              <a:gd name="T14" fmla="*/ 112063241 w 291074"/>
              <a:gd name="T15" fmla="*/ 74148473 h 290436"/>
              <a:gd name="T16" fmla="*/ 114185614 w 291074"/>
              <a:gd name="T17" fmla="*/ 98279943 h 290436"/>
              <a:gd name="T18" fmla="*/ 127575500 w 291074"/>
              <a:gd name="T19" fmla="*/ 120873984 h 290436"/>
              <a:gd name="T20" fmla="*/ 103735349 w 291074"/>
              <a:gd name="T21" fmla="*/ 108269985 h 290436"/>
              <a:gd name="T22" fmla="*/ 82018180 w 291074"/>
              <a:gd name="T23" fmla="*/ 109960490 h 290436"/>
              <a:gd name="T24" fmla="*/ 84794463 w 291074"/>
              <a:gd name="T25" fmla="*/ 107195892 h 290436"/>
              <a:gd name="T26" fmla="*/ 114185614 w 291074"/>
              <a:gd name="T27" fmla="*/ 87367490 h 290436"/>
              <a:gd name="T28" fmla="*/ 19118593 w 291074"/>
              <a:gd name="T29" fmla="*/ 74148473 h 290436"/>
              <a:gd name="T30" fmla="*/ 16832540 w 291074"/>
              <a:gd name="T31" fmla="*/ 87367490 h 290436"/>
              <a:gd name="T32" fmla="*/ 46550735 w 291074"/>
              <a:gd name="T33" fmla="*/ 107195892 h 290436"/>
              <a:gd name="T34" fmla="*/ 49326661 w 291074"/>
              <a:gd name="T35" fmla="*/ 109960490 h 290436"/>
              <a:gd name="T36" fmla="*/ 27609146 w 291074"/>
              <a:gd name="T37" fmla="*/ 108269985 h 290436"/>
              <a:gd name="T38" fmla="*/ 3605544 w 291074"/>
              <a:gd name="T39" fmla="*/ 120873984 h 290436"/>
              <a:gd name="T40" fmla="*/ 16342408 w 291074"/>
              <a:gd name="T41" fmla="*/ 99663363 h 290436"/>
              <a:gd name="T42" fmla="*/ 15362259 w 291074"/>
              <a:gd name="T43" fmla="*/ 77684115 h 290436"/>
              <a:gd name="T44" fmla="*/ 103517169 w 291074"/>
              <a:gd name="T45" fmla="*/ 64213815 h 290436"/>
              <a:gd name="T46" fmla="*/ 90254916 w 291074"/>
              <a:gd name="T47" fmla="*/ 89822304 h 290436"/>
              <a:gd name="T48" fmla="*/ 40765357 w 291074"/>
              <a:gd name="T49" fmla="*/ 89822304 h 290436"/>
              <a:gd name="T50" fmla="*/ 27503865 w 291074"/>
              <a:gd name="T51" fmla="*/ 64213815 h 290436"/>
              <a:gd name="T52" fmla="*/ 93167027 w 291074"/>
              <a:gd name="T53" fmla="*/ 37532648 h 290436"/>
              <a:gd name="T54" fmla="*/ 37854342 w 291074"/>
              <a:gd name="T55" fmla="*/ 37532648 h 290436"/>
              <a:gd name="T56" fmla="*/ 67451366 w 291074"/>
              <a:gd name="T57" fmla="*/ 26338658 h 290436"/>
              <a:gd name="T58" fmla="*/ 67451366 w 291074"/>
              <a:gd name="T59" fmla="*/ 26338658 h 290436"/>
              <a:gd name="T60" fmla="*/ 63569847 w 291074"/>
              <a:gd name="T61" fmla="*/ 60534775 h 290436"/>
              <a:gd name="T62" fmla="*/ 65510590 w 291074"/>
              <a:gd name="T63" fmla="*/ 102396416 h 290436"/>
              <a:gd name="T64" fmla="*/ 105347701 w 291074"/>
              <a:gd name="T65" fmla="*/ 19545095 h 290436"/>
              <a:gd name="T66" fmla="*/ 111024396 w 291074"/>
              <a:gd name="T67" fmla="*/ 23400513 h 290436"/>
              <a:gd name="T68" fmla="*/ 22546907 w 291074"/>
              <a:gd name="T69" fmla="*/ 21445794 h 290436"/>
              <a:gd name="T70" fmla="*/ 31854966 w 291074"/>
              <a:gd name="T71" fmla="*/ 20209379 h 290436"/>
              <a:gd name="T72" fmla="*/ 111835813 w 291074"/>
              <a:gd name="T73" fmla="*/ 7210767 h 290436"/>
              <a:gd name="T74" fmla="*/ 124489747 w 291074"/>
              <a:gd name="T75" fmla="*/ 6133343 h 290436"/>
              <a:gd name="T76" fmla="*/ 6381463 w 291074"/>
              <a:gd name="T77" fmla="*/ 5976613 h 290436"/>
              <a:gd name="T78" fmla="*/ 18954381 w 291074"/>
              <a:gd name="T79" fmla="*/ 7057561 h 290436"/>
              <a:gd name="T80" fmla="*/ 126274243 w 291074"/>
              <a:gd name="T81" fmla="*/ 20779408 h 290436"/>
              <a:gd name="T82" fmla="*/ 114106565 w 291074"/>
              <a:gd name="T83" fmla="*/ 30799944 h 290436"/>
              <a:gd name="T84" fmla="*/ 110375232 w 291074"/>
              <a:gd name="T85" fmla="*/ 50841781 h 290436"/>
              <a:gd name="T86" fmla="*/ 113944458 w 291074"/>
              <a:gd name="T87" fmla="*/ 37274747 h 290436"/>
              <a:gd name="T88" fmla="*/ 84744057 w 291074"/>
              <a:gd name="T89" fmla="*/ 17233676 h 290436"/>
              <a:gd name="T90" fmla="*/ 77930966 w 291074"/>
              <a:gd name="T91" fmla="*/ 18157288 h 290436"/>
              <a:gd name="T92" fmla="*/ 103562180 w 291074"/>
              <a:gd name="T93" fmla="*/ 16153871 h 290436"/>
              <a:gd name="T94" fmla="*/ 118649116 w 291074"/>
              <a:gd name="T95" fmla="*/ 120409 h 290436"/>
              <a:gd name="T96" fmla="*/ 27445716 w 291074"/>
              <a:gd name="T97" fmla="*/ 16031862 h 290436"/>
              <a:gd name="T98" fmla="*/ 53082351 w 291074"/>
              <a:gd name="T99" fmla="*/ 18042582 h 290436"/>
              <a:gd name="T100" fmla="*/ 46550735 w 291074"/>
              <a:gd name="T101" fmla="*/ 17114714 h 290436"/>
              <a:gd name="T102" fmla="*/ 16832540 w 291074"/>
              <a:gd name="T103" fmla="*/ 37226834 h 290436"/>
              <a:gd name="T104" fmla="*/ 20587701 w 291074"/>
              <a:gd name="T105" fmla="*/ 50841697 h 290436"/>
              <a:gd name="T106" fmla="*/ 16832540 w 291074"/>
              <a:gd name="T107" fmla="*/ 30728957 h 290436"/>
              <a:gd name="T108" fmla="*/ 4585657 w 291074"/>
              <a:gd name="T109" fmla="*/ 20673549 h 2904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1074" h="290436">
                <a:moveTo>
                  <a:pt x="31551" y="241515"/>
                </a:moveTo>
                <a:cubicBezTo>
                  <a:pt x="26841" y="241515"/>
                  <a:pt x="21406" y="243674"/>
                  <a:pt x="16334" y="248710"/>
                </a:cubicBezTo>
                <a:cubicBezTo>
                  <a:pt x="11986" y="253386"/>
                  <a:pt x="9088" y="258781"/>
                  <a:pt x="8726" y="264177"/>
                </a:cubicBezTo>
                <a:cubicBezTo>
                  <a:pt x="8726" y="268493"/>
                  <a:pt x="10899" y="273170"/>
                  <a:pt x="14160" y="276767"/>
                </a:cubicBezTo>
                <a:cubicBezTo>
                  <a:pt x="21769" y="284321"/>
                  <a:pt x="33000" y="283601"/>
                  <a:pt x="42058" y="274249"/>
                </a:cubicBezTo>
                <a:cubicBezTo>
                  <a:pt x="51478" y="264896"/>
                  <a:pt x="52204" y="255184"/>
                  <a:pt x="43870" y="246911"/>
                </a:cubicBezTo>
                <a:cubicBezTo>
                  <a:pt x="40247" y="243314"/>
                  <a:pt x="36261" y="241515"/>
                  <a:pt x="31551" y="241515"/>
                </a:cubicBezTo>
                <a:close/>
                <a:moveTo>
                  <a:pt x="260338" y="241470"/>
                </a:moveTo>
                <a:cubicBezTo>
                  <a:pt x="255718" y="241156"/>
                  <a:pt x="251189" y="242954"/>
                  <a:pt x="247204" y="246911"/>
                </a:cubicBezTo>
                <a:cubicBezTo>
                  <a:pt x="238871" y="255184"/>
                  <a:pt x="239595" y="264896"/>
                  <a:pt x="248653" y="274249"/>
                </a:cubicBezTo>
                <a:cubicBezTo>
                  <a:pt x="258073" y="283601"/>
                  <a:pt x="269305" y="284321"/>
                  <a:pt x="276913" y="276767"/>
                </a:cubicBezTo>
                <a:cubicBezTo>
                  <a:pt x="280899" y="273170"/>
                  <a:pt x="282348" y="268493"/>
                  <a:pt x="282348" y="264177"/>
                </a:cubicBezTo>
                <a:cubicBezTo>
                  <a:pt x="281986" y="258781"/>
                  <a:pt x="279450" y="253386"/>
                  <a:pt x="274015" y="248710"/>
                </a:cubicBezTo>
                <a:cubicBezTo>
                  <a:pt x="269667" y="244213"/>
                  <a:pt x="264957" y="241785"/>
                  <a:pt x="260338" y="241470"/>
                </a:cubicBezTo>
                <a:close/>
                <a:moveTo>
                  <a:pt x="243943" y="220652"/>
                </a:moveTo>
                <a:cubicBezTo>
                  <a:pt x="232349" y="223530"/>
                  <a:pt x="223291" y="231803"/>
                  <a:pt x="220393" y="243674"/>
                </a:cubicBezTo>
                <a:cubicBezTo>
                  <a:pt x="225103" y="242595"/>
                  <a:pt x="229451" y="242954"/>
                  <a:pt x="234523" y="245472"/>
                </a:cubicBezTo>
                <a:lnTo>
                  <a:pt x="236334" y="246551"/>
                </a:lnTo>
                <a:cubicBezTo>
                  <a:pt x="237784" y="244753"/>
                  <a:pt x="238871" y="242595"/>
                  <a:pt x="241045" y="240796"/>
                </a:cubicBezTo>
                <a:cubicBezTo>
                  <a:pt x="242494" y="238997"/>
                  <a:pt x="244668" y="237199"/>
                  <a:pt x="246842" y="236120"/>
                </a:cubicBezTo>
                <a:lnTo>
                  <a:pt x="245392" y="233602"/>
                </a:lnTo>
                <a:cubicBezTo>
                  <a:pt x="243581" y="229645"/>
                  <a:pt x="242494" y="224609"/>
                  <a:pt x="243943" y="220652"/>
                </a:cubicBezTo>
                <a:close/>
                <a:moveTo>
                  <a:pt x="47131" y="220652"/>
                </a:moveTo>
                <a:cubicBezTo>
                  <a:pt x="48580" y="224609"/>
                  <a:pt x="47493" y="229645"/>
                  <a:pt x="45681" y="233962"/>
                </a:cubicBezTo>
                <a:lnTo>
                  <a:pt x="44232" y="236120"/>
                </a:lnTo>
                <a:cubicBezTo>
                  <a:pt x="46406" y="237199"/>
                  <a:pt x="48580" y="238997"/>
                  <a:pt x="50029" y="240796"/>
                </a:cubicBezTo>
                <a:cubicBezTo>
                  <a:pt x="52204" y="242595"/>
                  <a:pt x="53290" y="244753"/>
                  <a:pt x="54740" y="246551"/>
                </a:cubicBezTo>
                <a:lnTo>
                  <a:pt x="57638" y="245472"/>
                </a:lnTo>
                <a:cubicBezTo>
                  <a:pt x="61624" y="242954"/>
                  <a:pt x="65971" y="242595"/>
                  <a:pt x="70681" y="243674"/>
                </a:cubicBezTo>
                <a:cubicBezTo>
                  <a:pt x="67783" y="231803"/>
                  <a:pt x="59087" y="223530"/>
                  <a:pt x="47131" y="220652"/>
                </a:cubicBezTo>
                <a:close/>
                <a:moveTo>
                  <a:pt x="242494" y="173531"/>
                </a:moveTo>
                <a:cubicBezTo>
                  <a:pt x="244305" y="171732"/>
                  <a:pt x="247204" y="171732"/>
                  <a:pt x="248653" y="173531"/>
                </a:cubicBezTo>
                <a:lnTo>
                  <a:pt x="257349" y="181804"/>
                </a:lnTo>
                <a:cubicBezTo>
                  <a:pt x="265319" y="189718"/>
                  <a:pt x="266406" y="201588"/>
                  <a:pt x="260609" y="209501"/>
                </a:cubicBezTo>
                <a:lnTo>
                  <a:pt x="253725" y="219214"/>
                </a:lnTo>
                <a:cubicBezTo>
                  <a:pt x="251552" y="222091"/>
                  <a:pt x="251552" y="226408"/>
                  <a:pt x="253363" y="230005"/>
                </a:cubicBezTo>
                <a:lnTo>
                  <a:pt x="254812" y="233242"/>
                </a:lnTo>
                <a:cubicBezTo>
                  <a:pt x="263508" y="231444"/>
                  <a:pt x="272928" y="234321"/>
                  <a:pt x="280899" y="242595"/>
                </a:cubicBezTo>
                <a:cubicBezTo>
                  <a:pt x="287420" y="249069"/>
                  <a:pt x="290681" y="256263"/>
                  <a:pt x="291044" y="263817"/>
                </a:cubicBezTo>
                <a:cubicBezTo>
                  <a:pt x="291406" y="270652"/>
                  <a:pt x="288507" y="277486"/>
                  <a:pt x="283073" y="282882"/>
                </a:cubicBezTo>
                <a:cubicBezTo>
                  <a:pt x="278363" y="287918"/>
                  <a:pt x="272203" y="290436"/>
                  <a:pt x="264595" y="290436"/>
                </a:cubicBezTo>
                <a:cubicBezTo>
                  <a:pt x="257711" y="290436"/>
                  <a:pt x="250102" y="287918"/>
                  <a:pt x="242494" y="280364"/>
                </a:cubicBezTo>
                <a:cubicBezTo>
                  <a:pt x="234885" y="272450"/>
                  <a:pt x="231624" y="263458"/>
                  <a:pt x="232711" y="254825"/>
                </a:cubicBezTo>
                <a:lnTo>
                  <a:pt x="230175" y="253386"/>
                </a:lnTo>
                <a:cubicBezTo>
                  <a:pt x="226190" y="251587"/>
                  <a:pt x="222204" y="251587"/>
                  <a:pt x="219306" y="253386"/>
                </a:cubicBezTo>
                <a:lnTo>
                  <a:pt x="209523" y="260580"/>
                </a:lnTo>
                <a:cubicBezTo>
                  <a:pt x="206263" y="262738"/>
                  <a:pt x="201915" y="263817"/>
                  <a:pt x="198292" y="263817"/>
                </a:cubicBezTo>
                <a:cubicBezTo>
                  <a:pt x="192132" y="263817"/>
                  <a:pt x="186335" y="261659"/>
                  <a:pt x="181988" y="257342"/>
                </a:cubicBezTo>
                <a:lnTo>
                  <a:pt x="172930" y="248710"/>
                </a:lnTo>
                <a:cubicBezTo>
                  <a:pt x="171118" y="246911"/>
                  <a:pt x="171118" y="244033"/>
                  <a:pt x="172930" y="242595"/>
                </a:cubicBezTo>
                <a:cubicBezTo>
                  <a:pt x="174741" y="240796"/>
                  <a:pt x="178002" y="240796"/>
                  <a:pt x="179451" y="242595"/>
                </a:cubicBezTo>
                <a:lnTo>
                  <a:pt x="188147" y="250868"/>
                </a:lnTo>
                <a:cubicBezTo>
                  <a:pt x="192495" y="255544"/>
                  <a:pt x="199741" y="256263"/>
                  <a:pt x="204089" y="253386"/>
                </a:cubicBezTo>
                <a:lnTo>
                  <a:pt x="210610" y="248710"/>
                </a:lnTo>
                <a:cubicBezTo>
                  <a:pt x="211697" y="228206"/>
                  <a:pt x="228364" y="212019"/>
                  <a:pt x="248653" y="210940"/>
                </a:cubicBezTo>
                <a:lnTo>
                  <a:pt x="253363" y="204466"/>
                </a:lnTo>
                <a:cubicBezTo>
                  <a:pt x="256986" y="199789"/>
                  <a:pt x="255899" y="192955"/>
                  <a:pt x="251189" y="187919"/>
                </a:cubicBezTo>
                <a:lnTo>
                  <a:pt x="242494" y="180006"/>
                </a:lnTo>
                <a:cubicBezTo>
                  <a:pt x="240682" y="178207"/>
                  <a:pt x="240682" y="175329"/>
                  <a:pt x="242494" y="173531"/>
                </a:cubicBezTo>
                <a:close/>
                <a:moveTo>
                  <a:pt x="42421" y="173531"/>
                </a:moveTo>
                <a:cubicBezTo>
                  <a:pt x="43870" y="171732"/>
                  <a:pt x="46768" y="171732"/>
                  <a:pt x="48580" y="173531"/>
                </a:cubicBezTo>
                <a:cubicBezTo>
                  <a:pt x="50029" y="175329"/>
                  <a:pt x="50029" y="178207"/>
                  <a:pt x="48580" y="180006"/>
                </a:cubicBezTo>
                <a:lnTo>
                  <a:pt x="40247" y="187919"/>
                </a:lnTo>
                <a:cubicBezTo>
                  <a:pt x="35537" y="192955"/>
                  <a:pt x="34087" y="199789"/>
                  <a:pt x="37348" y="204466"/>
                </a:cubicBezTo>
                <a:lnTo>
                  <a:pt x="42058" y="210940"/>
                </a:lnTo>
                <a:cubicBezTo>
                  <a:pt x="62711" y="212019"/>
                  <a:pt x="79377" y="228206"/>
                  <a:pt x="80464" y="248710"/>
                </a:cubicBezTo>
                <a:lnTo>
                  <a:pt x="86986" y="253386"/>
                </a:lnTo>
                <a:cubicBezTo>
                  <a:pt x="91696" y="256263"/>
                  <a:pt x="98580" y="255544"/>
                  <a:pt x="103290" y="250868"/>
                </a:cubicBezTo>
                <a:lnTo>
                  <a:pt x="111623" y="242595"/>
                </a:lnTo>
                <a:cubicBezTo>
                  <a:pt x="113434" y="240796"/>
                  <a:pt x="115970" y="240796"/>
                  <a:pt x="117782" y="242595"/>
                </a:cubicBezTo>
                <a:cubicBezTo>
                  <a:pt x="119956" y="244033"/>
                  <a:pt x="119956" y="246911"/>
                  <a:pt x="117782" y="248710"/>
                </a:cubicBezTo>
                <a:lnTo>
                  <a:pt x="109449" y="257342"/>
                </a:lnTo>
                <a:cubicBezTo>
                  <a:pt x="104739" y="261659"/>
                  <a:pt x="98942" y="263817"/>
                  <a:pt x="93145" y="263817"/>
                </a:cubicBezTo>
                <a:cubicBezTo>
                  <a:pt x="89159" y="263817"/>
                  <a:pt x="85536" y="262738"/>
                  <a:pt x="82275" y="260580"/>
                </a:cubicBezTo>
                <a:lnTo>
                  <a:pt x="71768" y="253386"/>
                </a:lnTo>
                <a:cubicBezTo>
                  <a:pt x="68870" y="251587"/>
                  <a:pt x="64884" y="251227"/>
                  <a:pt x="61261" y="253386"/>
                </a:cubicBezTo>
                <a:lnTo>
                  <a:pt x="58001" y="254825"/>
                </a:lnTo>
                <a:cubicBezTo>
                  <a:pt x="59450" y="263458"/>
                  <a:pt x="56551" y="272450"/>
                  <a:pt x="48580" y="280364"/>
                </a:cubicBezTo>
                <a:cubicBezTo>
                  <a:pt x="40971" y="287918"/>
                  <a:pt x="33363" y="290436"/>
                  <a:pt x="26479" y="290436"/>
                </a:cubicBezTo>
                <a:cubicBezTo>
                  <a:pt x="18870" y="290436"/>
                  <a:pt x="12349" y="287918"/>
                  <a:pt x="8001" y="282882"/>
                </a:cubicBezTo>
                <a:cubicBezTo>
                  <a:pt x="2566" y="277486"/>
                  <a:pt x="-332" y="270652"/>
                  <a:pt x="30" y="263817"/>
                </a:cubicBezTo>
                <a:cubicBezTo>
                  <a:pt x="30" y="256263"/>
                  <a:pt x="3653" y="249069"/>
                  <a:pt x="10175" y="242595"/>
                </a:cubicBezTo>
                <a:cubicBezTo>
                  <a:pt x="17059" y="236120"/>
                  <a:pt x="24305" y="232882"/>
                  <a:pt x="31551" y="232882"/>
                </a:cubicBezTo>
                <a:cubicBezTo>
                  <a:pt x="33363" y="232882"/>
                  <a:pt x="34450" y="232882"/>
                  <a:pt x="36261" y="233242"/>
                </a:cubicBezTo>
                <a:lnTo>
                  <a:pt x="37348" y="230364"/>
                </a:lnTo>
                <a:cubicBezTo>
                  <a:pt x="39522" y="226408"/>
                  <a:pt x="39522" y="222091"/>
                  <a:pt x="37348" y="219214"/>
                </a:cubicBezTo>
                <a:lnTo>
                  <a:pt x="30464" y="209501"/>
                </a:lnTo>
                <a:cubicBezTo>
                  <a:pt x="24667" y="201588"/>
                  <a:pt x="25754" y="189718"/>
                  <a:pt x="34087" y="181804"/>
                </a:cubicBezTo>
                <a:lnTo>
                  <a:pt x="42421" y="173531"/>
                </a:lnTo>
                <a:close/>
                <a:moveTo>
                  <a:pt x="183399" y="150280"/>
                </a:moveTo>
                <a:cubicBezTo>
                  <a:pt x="184834" y="171094"/>
                  <a:pt x="192729" y="189755"/>
                  <a:pt x="206725" y="204109"/>
                </a:cubicBezTo>
                <a:cubicBezTo>
                  <a:pt x="220362" y="190114"/>
                  <a:pt x="228974" y="171453"/>
                  <a:pt x="229692" y="150280"/>
                </a:cubicBezTo>
                <a:lnTo>
                  <a:pt x="183399" y="150280"/>
                </a:lnTo>
                <a:close/>
                <a:moveTo>
                  <a:pt x="149666" y="150280"/>
                </a:moveTo>
                <a:lnTo>
                  <a:pt x="149666" y="230665"/>
                </a:lnTo>
                <a:cubicBezTo>
                  <a:pt x="169045" y="229588"/>
                  <a:pt x="186629" y="222052"/>
                  <a:pt x="200265" y="210210"/>
                </a:cubicBezTo>
                <a:cubicBezTo>
                  <a:pt x="184834" y="194061"/>
                  <a:pt x="175863" y="172888"/>
                  <a:pt x="174786" y="150280"/>
                </a:cubicBezTo>
                <a:lnTo>
                  <a:pt x="149666" y="150280"/>
                </a:lnTo>
                <a:close/>
                <a:moveTo>
                  <a:pt x="115574" y="150280"/>
                </a:moveTo>
                <a:cubicBezTo>
                  <a:pt x="114857" y="172888"/>
                  <a:pt x="105885" y="194061"/>
                  <a:pt x="90454" y="210210"/>
                </a:cubicBezTo>
                <a:cubicBezTo>
                  <a:pt x="104450" y="222052"/>
                  <a:pt x="121316" y="229588"/>
                  <a:pt x="141054" y="230665"/>
                </a:cubicBezTo>
                <a:lnTo>
                  <a:pt x="141054" y="150280"/>
                </a:lnTo>
                <a:lnTo>
                  <a:pt x="115574" y="150280"/>
                </a:lnTo>
                <a:close/>
                <a:moveTo>
                  <a:pt x="61028" y="150280"/>
                </a:moveTo>
                <a:cubicBezTo>
                  <a:pt x="62104" y="171453"/>
                  <a:pt x="70717" y="190114"/>
                  <a:pt x="83995" y="204109"/>
                </a:cubicBezTo>
                <a:cubicBezTo>
                  <a:pt x="97990" y="189755"/>
                  <a:pt x="105885" y="171094"/>
                  <a:pt x="107321" y="150280"/>
                </a:cubicBezTo>
                <a:lnTo>
                  <a:pt x="61028" y="150280"/>
                </a:lnTo>
                <a:close/>
                <a:moveTo>
                  <a:pt x="206725" y="87839"/>
                </a:moveTo>
                <a:cubicBezTo>
                  <a:pt x="192729" y="102911"/>
                  <a:pt x="184834" y="121571"/>
                  <a:pt x="183399" y="141668"/>
                </a:cubicBezTo>
                <a:lnTo>
                  <a:pt x="229692" y="141668"/>
                </a:lnTo>
                <a:cubicBezTo>
                  <a:pt x="228974" y="120854"/>
                  <a:pt x="220362" y="101834"/>
                  <a:pt x="206725" y="87839"/>
                </a:cubicBezTo>
                <a:close/>
                <a:moveTo>
                  <a:pt x="83995" y="87839"/>
                </a:moveTo>
                <a:cubicBezTo>
                  <a:pt x="70717" y="101834"/>
                  <a:pt x="62104" y="120854"/>
                  <a:pt x="61028" y="141668"/>
                </a:cubicBezTo>
                <a:lnTo>
                  <a:pt x="107321" y="141668"/>
                </a:lnTo>
                <a:cubicBezTo>
                  <a:pt x="105885" y="121571"/>
                  <a:pt x="97990" y="102911"/>
                  <a:pt x="83995" y="87839"/>
                </a:cubicBezTo>
                <a:close/>
                <a:moveTo>
                  <a:pt x="149666" y="61642"/>
                </a:moveTo>
                <a:lnTo>
                  <a:pt x="149666" y="141668"/>
                </a:lnTo>
                <a:lnTo>
                  <a:pt x="174786" y="141668"/>
                </a:lnTo>
                <a:cubicBezTo>
                  <a:pt x="175863" y="119059"/>
                  <a:pt x="184834" y="98245"/>
                  <a:pt x="200265" y="82097"/>
                </a:cubicBezTo>
                <a:cubicBezTo>
                  <a:pt x="186629" y="69896"/>
                  <a:pt x="169045" y="62718"/>
                  <a:pt x="149666" y="61642"/>
                </a:cubicBezTo>
                <a:close/>
                <a:moveTo>
                  <a:pt x="141054" y="61642"/>
                </a:moveTo>
                <a:cubicBezTo>
                  <a:pt x="121316" y="62718"/>
                  <a:pt x="104450" y="69896"/>
                  <a:pt x="90454" y="82097"/>
                </a:cubicBezTo>
                <a:cubicBezTo>
                  <a:pt x="105885" y="98245"/>
                  <a:pt x="114857" y="119059"/>
                  <a:pt x="115574" y="141668"/>
                </a:cubicBezTo>
                <a:lnTo>
                  <a:pt x="141054" y="141668"/>
                </a:lnTo>
                <a:lnTo>
                  <a:pt x="141054" y="61642"/>
                </a:lnTo>
                <a:close/>
                <a:moveTo>
                  <a:pt x="145360" y="52670"/>
                </a:moveTo>
                <a:cubicBezTo>
                  <a:pt x="197036" y="52670"/>
                  <a:pt x="239022" y="94657"/>
                  <a:pt x="239022" y="146333"/>
                </a:cubicBezTo>
                <a:cubicBezTo>
                  <a:pt x="239022" y="197650"/>
                  <a:pt x="197036" y="239636"/>
                  <a:pt x="145360" y="239636"/>
                </a:cubicBezTo>
                <a:cubicBezTo>
                  <a:pt x="93684" y="239636"/>
                  <a:pt x="52056" y="197650"/>
                  <a:pt x="52056" y="146333"/>
                </a:cubicBezTo>
                <a:cubicBezTo>
                  <a:pt x="52056" y="94657"/>
                  <a:pt x="93684" y="52670"/>
                  <a:pt x="145360" y="52670"/>
                </a:cubicBezTo>
                <a:close/>
                <a:moveTo>
                  <a:pt x="235910" y="44660"/>
                </a:moveTo>
                <a:lnTo>
                  <a:pt x="233751" y="45742"/>
                </a:lnTo>
                <a:cubicBezTo>
                  <a:pt x="229071" y="47907"/>
                  <a:pt x="224752" y="48268"/>
                  <a:pt x="220072" y="47546"/>
                </a:cubicBezTo>
                <a:cubicBezTo>
                  <a:pt x="222952" y="59092"/>
                  <a:pt x="231951" y="67751"/>
                  <a:pt x="243469" y="70638"/>
                </a:cubicBezTo>
                <a:cubicBezTo>
                  <a:pt x="242030" y="66308"/>
                  <a:pt x="243110" y="61257"/>
                  <a:pt x="245269" y="56927"/>
                </a:cubicBezTo>
                <a:lnTo>
                  <a:pt x="246349" y="54763"/>
                </a:lnTo>
                <a:cubicBezTo>
                  <a:pt x="244189" y="53680"/>
                  <a:pt x="242030" y="52237"/>
                  <a:pt x="240590" y="50433"/>
                </a:cubicBezTo>
                <a:cubicBezTo>
                  <a:pt x="238430" y="48629"/>
                  <a:pt x="237350" y="46825"/>
                  <a:pt x="235910" y="44660"/>
                </a:cubicBezTo>
                <a:close/>
                <a:moveTo>
                  <a:pt x="54740" y="44398"/>
                </a:moveTo>
                <a:cubicBezTo>
                  <a:pt x="53290" y="46570"/>
                  <a:pt x="52204" y="48381"/>
                  <a:pt x="50029" y="50191"/>
                </a:cubicBezTo>
                <a:cubicBezTo>
                  <a:pt x="48580" y="52001"/>
                  <a:pt x="46406" y="53450"/>
                  <a:pt x="44232" y="54536"/>
                </a:cubicBezTo>
                <a:lnTo>
                  <a:pt x="45681" y="57071"/>
                </a:lnTo>
                <a:cubicBezTo>
                  <a:pt x="47493" y="61053"/>
                  <a:pt x="48580" y="66122"/>
                  <a:pt x="47131" y="70467"/>
                </a:cubicBezTo>
                <a:cubicBezTo>
                  <a:pt x="59087" y="67570"/>
                  <a:pt x="67783" y="58881"/>
                  <a:pt x="70681" y="47295"/>
                </a:cubicBezTo>
                <a:cubicBezTo>
                  <a:pt x="65971" y="48019"/>
                  <a:pt x="61624" y="47657"/>
                  <a:pt x="56914" y="45122"/>
                </a:cubicBezTo>
                <a:lnTo>
                  <a:pt x="54740" y="44398"/>
                </a:lnTo>
                <a:close/>
                <a:moveTo>
                  <a:pt x="263627" y="9302"/>
                </a:moveTo>
                <a:cubicBezTo>
                  <a:pt x="258948" y="9662"/>
                  <a:pt x="253188" y="11827"/>
                  <a:pt x="248149" y="16878"/>
                </a:cubicBezTo>
                <a:cubicBezTo>
                  <a:pt x="243829" y="21930"/>
                  <a:pt x="240950" y="26620"/>
                  <a:pt x="240950" y="32032"/>
                </a:cubicBezTo>
                <a:cubicBezTo>
                  <a:pt x="240950" y="36001"/>
                  <a:pt x="243110" y="40691"/>
                  <a:pt x="246709" y="44299"/>
                </a:cubicBezTo>
                <a:cubicBezTo>
                  <a:pt x="254628" y="52237"/>
                  <a:pt x="264707" y="51515"/>
                  <a:pt x="273346" y="42495"/>
                </a:cubicBezTo>
                <a:cubicBezTo>
                  <a:pt x="283425" y="33114"/>
                  <a:pt x="284145" y="22290"/>
                  <a:pt x="276226" y="14353"/>
                </a:cubicBezTo>
                <a:cubicBezTo>
                  <a:pt x="272626" y="11106"/>
                  <a:pt x="268666" y="9302"/>
                  <a:pt x="264707" y="9302"/>
                </a:cubicBezTo>
                <a:cubicBezTo>
                  <a:pt x="263987" y="9302"/>
                  <a:pt x="263987" y="9302"/>
                  <a:pt x="263627" y="9302"/>
                </a:cubicBezTo>
                <a:close/>
                <a:moveTo>
                  <a:pt x="26479" y="8916"/>
                </a:moveTo>
                <a:cubicBezTo>
                  <a:pt x="21769" y="8916"/>
                  <a:pt x="17783" y="10364"/>
                  <a:pt x="14160" y="13985"/>
                </a:cubicBezTo>
                <a:cubicBezTo>
                  <a:pt x="10899" y="17605"/>
                  <a:pt x="8726" y="21950"/>
                  <a:pt x="8726" y="26657"/>
                </a:cubicBezTo>
                <a:cubicBezTo>
                  <a:pt x="9088" y="31726"/>
                  <a:pt x="11986" y="37157"/>
                  <a:pt x="16334" y="42226"/>
                </a:cubicBezTo>
                <a:cubicBezTo>
                  <a:pt x="25754" y="51277"/>
                  <a:pt x="35899" y="52001"/>
                  <a:pt x="43870" y="44036"/>
                </a:cubicBezTo>
                <a:cubicBezTo>
                  <a:pt x="52204" y="35709"/>
                  <a:pt x="51478" y="25933"/>
                  <a:pt x="42058" y="16519"/>
                </a:cubicBezTo>
                <a:cubicBezTo>
                  <a:pt x="36986" y="11088"/>
                  <a:pt x="31551" y="8916"/>
                  <a:pt x="26479" y="8916"/>
                </a:cubicBezTo>
                <a:close/>
                <a:moveTo>
                  <a:pt x="263267" y="282"/>
                </a:moveTo>
                <a:cubicBezTo>
                  <a:pt x="270826" y="282"/>
                  <a:pt x="277305" y="3168"/>
                  <a:pt x="282345" y="8219"/>
                </a:cubicBezTo>
                <a:cubicBezTo>
                  <a:pt x="291704" y="17600"/>
                  <a:pt x="294583" y="34197"/>
                  <a:pt x="280185" y="48629"/>
                </a:cubicBezTo>
                <a:cubicBezTo>
                  <a:pt x="273346" y="55123"/>
                  <a:pt x="266147" y="58371"/>
                  <a:pt x="258948" y="58371"/>
                </a:cubicBezTo>
                <a:cubicBezTo>
                  <a:pt x="257148" y="58371"/>
                  <a:pt x="256068" y="58371"/>
                  <a:pt x="254268" y="58010"/>
                </a:cubicBezTo>
                <a:lnTo>
                  <a:pt x="253188" y="60896"/>
                </a:lnTo>
                <a:cubicBezTo>
                  <a:pt x="251029" y="65226"/>
                  <a:pt x="251029" y="69194"/>
                  <a:pt x="253188" y="72081"/>
                </a:cubicBezTo>
                <a:lnTo>
                  <a:pt x="260027" y="81822"/>
                </a:lnTo>
                <a:cubicBezTo>
                  <a:pt x="266147" y="90121"/>
                  <a:pt x="264707" y="101305"/>
                  <a:pt x="256788" y="109604"/>
                </a:cubicBezTo>
                <a:lnTo>
                  <a:pt x="248149" y="117902"/>
                </a:lnTo>
                <a:cubicBezTo>
                  <a:pt x="247429" y="118624"/>
                  <a:pt x="246349" y="118984"/>
                  <a:pt x="244909" y="118984"/>
                </a:cubicBezTo>
                <a:cubicBezTo>
                  <a:pt x="244189" y="118984"/>
                  <a:pt x="243110" y="118624"/>
                  <a:pt x="242030" y="117902"/>
                </a:cubicBezTo>
                <a:cubicBezTo>
                  <a:pt x="240230" y="116098"/>
                  <a:pt x="240230" y="113572"/>
                  <a:pt x="242030" y="111769"/>
                </a:cubicBezTo>
                <a:lnTo>
                  <a:pt x="250669" y="103109"/>
                </a:lnTo>
                <a:cubicBezTo>
                  <a:pt x="255348" y="98419"/>
                  <a:pt x="256428" y="91564"/>
                  <a:pt x="252828" y="87234"/>
                </a:cubicBezTo>
                <a:lnTo>
                  <a:pt x="248149" y="80740"/>
                </a:lnTo>
                <a:cubicBezTo>
                  <a:pt x="227991" y="79297"/>
                  <a:pt x="211433" y="63061"/>
                  <a:pt x="210353" y="42495"/>
                </a:cubicBezTo>
                <a:lnTo>
                  <a:pt x="203874" y="37805"/>
                </a:lnTo>
                <a:cubicBezTo>
                  <a:pt x="199555" y="34557"/>
                  <a:pt x="192356" y="35640"/>
                  <a:pt x="188036" y="40330"/>
                </a:cubicBezTo>
                <a:lnTo>
                  <a:pt x="179397" y="48629"/>
                </a:lnTo>
                <a:cubicBezTo>
                  <a:pt x="178677" y="49711"/>
                  <a:pt x="177238" y="50072"/>
                  <a:pt x="176158" y="50072"/>
                </a:cubicBezTo>
                <a:cubicBezTo>
                  <a:pt x="175438" y="50072"/>
                  <a:pt x="173998" y="49711"/>
                  <a:pt x="172918" y="48629"/>
                </a:cubicBezTo>
                <a:cubicBezTo>
                  <a:pt x="171118" y="47185"/>
                  <a:pt x="171118" y="44299"/>
                  <a:pt x="172918" y="42495"/>
                </a:cubicBezTo>
                <a:lnTo>
                  <a:pt x="181917" y="34197"/>
                </a:lnTo>
                <a:cubicBezTo>
                  <a:pt x="189116" y="26259"/>
                  <a:pt x="200995" y="24816"/>
                  <a:pt x="209274" y="30228"/>
                </a:cubicBezTo>
                <a:lnTo>
                  <a:pt x="218992" y="37805"/>
                </a:lnTo>
                <a:cubicBezTo>
                  <a:pt x="221872" y="39609"/>
                  <a:pt x="225832" y="39609"/>
                  <a:pt x="229791" y="37805"/>
                </a:cubicBezTo>
                <a:lnTo>
                  <a:pt x="232311" y="36361"/>
                </a:lnTo>
                <a:cubicBezTo>
                  <a:pt x="232311" y="34918"/>
                  <a:pt x="231951" y="33114"/>
                  <a:pt x="231951" y="32032"/>
                </a:cubicBezTo>
                <a:cubicBezTo>
                  <a:pt x="231951" y="24094"/>
                  <a:pt x="235550" y="17239"/>
                  <a:pt x="242030" y="10745"/>
                </a:cubicBezTo>
                <a:cubicBezTo>
                  <a:pt x="248509" y="4251"/>
                  <a:pt x="256068" y="643"/>
                  <a:pt x="263267" y="282"/>
                </a:cubicBezTo>
                <a:close/>
                <a:moveTo>
                  <a:pt x="26253" y="0"/>
                </a:moveTo>
                <a:cubicBezTo>
                  <a:pt x="33363" y="-45"/>
                  <a:pt x="41153" y="2942"/>
                  <a:pt x="48580" y="10364"/>
                </a:cubicBezTo>
                <a:cubicBezTo>
                  <a:pt x="56551" y="18692"/>
                  <a:pt x="59450" y="27743"/>
                  <a:pt x="58001" y="36071"/>
                </a:cubicBezTo>
                <a:lnTo>
                  <a:pt x="60899" y="37519"/>
                </a:lnTo>
                <a:cubicBezTo>
                  <a:pt x="64884" y="39329"/>
                  <a:pt x="68870" y="39329"/>
                  <a:pt x="71768" y="37519"/>
                </a:cubicBezTo>
                <a:lnTo>
                  <a:pt x="82275" y="29916"/>
                </a:lnTo>
                <a:cubicBezTo>
                  <a:pt x="89884" y="24485"/>
                  <a:pt x="101840" y="25933"/>
                  <a:pt x="109449" y="33898"/>
                </a:cubicBezTo>
                <a:lnTo>
                  <a:pt x="117782" y="42226"/>
                </a:lnTo>
                <a:cubicBezTo>
                  <a:pt x="119956" y="44036"/>
                  <a:pt x="119956" y="46932"/>
                  <a:pt x="117782" y="48381"/>
                </a:cubicBezTo>
                <a:cubicBezTo>
                  <a:pt x="117057" y="49467"/>
                  <a:pt x="115970" y="49829"/>
                  <a:pt x="114884" y="49829"/>
                </a:cubicBezTo>
                <a:cubicBezTo>
                  <a:pt x="113797" y="49829"/>
                  <a:pt x="112710" y="49467"/>
                  <a:pt x="111623" y="48381"/>
                </a:cubicBezTo>
                <a:lnTo>
                  <a:pt x="103290" y="40053"/>
                </a:lnTo>
                <a:cubicBezTo>
                  <a:pt x="98580" y="35347"/>
                  <a:pt x="91696" y="34260"/>
                  <a:pt x="86986" y="37519"/>
                </a:cubicBezTo>
                <a:lnTo>
                  <a:pt x="80464" y="42226"/>
                </a:lnTo>
                <a:cubicBezTo>
                  <a:pt x="79377" y="62864"/>
                  <a:pt x="62711" y="79156"/>
                  <a:pt x="42058" y="80605"/>
                </a:cubicBezTo>
                <a:lnTo>
                  <a:pt x="37348" y="87122"/>
                </a:lnTo>
                <a:cubicBezTo>
                  <a:pt x="34087" y="91467"/>
                  <a:pt x="35537" y="98346"/>
                  <a:pt x="40247" y="103052"/>
                </a:cubicBezTo>
                <a:lnTo>
                  <a:pt x="48580" y="111742"/>
                </a:lnTo>
                <a:cubicBezTo>
                  <a:pt x="50029" y="113552"/>
                  <a:pt x="50029" y="116087"/>
                  <a:pt x="48580" y="117897"/>
                </a:cubicBezTo>
                <a:cubicBezTo>
                  <a:pt x="47493" y="118621"/>
                  <a:pt x="46768" y="118983"/>
                  <a:pt x="45681" y="118983"/>
                </a:cubicBezTo>
                <a:cubicBezTo>
                  <a:pt x="44232" y="118983"/>
                  <a:pt x="43145" y="118621"/>
                  <a:pt x="42421" y="117897"/>
                </a:cubicBezTo>
                <a:lnTo>
                  <a:pt x="34087" y="109570"/>
                </a:lnTo>
                <a:cubicBezTo>
                  <a:pt x="25754" y="101242"/>
                  <a:pt x="24667" y="90018"/>
                  <a:pt x="30464" y="81691"/>
                </a:cubicBezTo>
                <a:lnTo>
                  <a:pt x="37348" y="71915"/>
                </a:lnTo>
                <a:cubicBezTo>
                  <a:pt x="39522" y="69019"/>
                  <a:pt x="39522" y="65036"/>
                  <a:pt x="37348" y="60691"/>
                </a:cubicBezTo>
                <a:lnTo>
                  <a:pt x="36261" y="57795"/>
                </a:lnTo>
                <a:cubicBezTo>
                  <a:pt x="34450" y="58157"/>
                  <a:pt x="33363" y="58157"/>
                  <a:pt x="31551" y="58157"/>
                </a:cubicBezTo>
                <a:cubicBezTo>
                  <a:pt x="24667" y="58157"/>
                  <a:pt x="17059" y="54898"/>
                  <a:pt x="10175" y="48381"/>
                </a:cubicBezTo>
                <a:cubicBezTo>
                  <a:pt x="3653" y="41864"/>
                  <a:pt x="30" y="34622"/>
                  <a:pt x="30" y="27019"/>
                </a:cubicBezTo>
                <a:cubicBezTo>
                  <a:pt x="-332" y="19778"/>
                  <a:pt x="2566" y="13261"/>
                  <a:pt x="8001" y="7830"/>
                </a:cubicBezTo>
                <a:cubicBezTo>
                  <a:pt x="12711" y="3123"/>
                  <a:pt x="19142" y="46"/>
                  <a:pt x="262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7" name="Freeform 1059">
            <a:extLst>
              <a:ext uri="{FF2B5EF4-FFF2-40B4-BE49-F238E27FC236}">
                <a16:creationId xmlns:a16="http://schemas.microsoft.com/office/drawing/2014/main" id="{EE112CF8-2A7B-6C4F-A19B-A21FAECB87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66176" y="2190463"/>
            <a:ext cx="530225" cy="527050"/>
          </a:xfrm>
          <a:custGeom>
            <a:avLst/>
            <a:gdLst>
              <a:gd name="T0" fmla="*/ 89779237 w 291737"/>
              <a:gd name="T1" fmla="*/ 109284772 h 290153"/>
              <a:gd name="T2" fmla="*/ 102871663 w 291737"/>
              <a:gd name="T3" fmla="*/ 104718570 h 290153"/>
              <a:gd name="T4" fmla="*/ 123273045 w 291737"/>
              <a:gd name="T5" fmla="*/ 122214270 h 290153"/>
              <a:gd name="T6" fmla="*/ 124538682 w 291737"/>
              <a:gd name="T7" fmla="*/ 105031042 h 290153"/>
              <a:gd name="T8" fmla="*/ 99391902 w 291737"/>
              <a:gd name="T9" fmla="*/ 125807186 h 290153"/>
              <a:gd name="T10" fmla="*/ 102871663 w 291737"/>
              <a:gd name="T11" fmla="*/ 104718570 h 290153"/>
              <a:gd name="T12" fmla="*/ 3931849 w 291737"/>
              <a:gd name="T13" fmla="*/ 122214270 h 290153"/>
              <a:gd name="T14" fmla="*/ 24383897 w 291737"/>
              <a:gd name="T15" fmla="*/ 104718570 h 290153"/>
              <a:gd name="T16" fmla="*/ 27686387 w 291737"/>
              <a:gd name="T17" fmla="*/ 125807186 h 290153"/>
              <a:gd name="T18" fmla="*/ 2675210 w 291737"/>
              <a:gd name="T19" fmla="*/ 105031042 h 290153"/>
              <a:gd name="T20" fmla="*/ 111858698 w 291737"/>
              <a:gd name="T21" fmla="*/ 101300184 h 290153"/>
              <a:gd name="T22" fmla="*/ 10672229 w 291737"/>
              <a:gd name="T23" fmla="*/ 96976848 h 290153"/>
              <a:gd name="T24" fmla="*/ 111858698 w 291737"/>
              <a:gd name="T25" fmla="*/ 88794158 h 290153"/>
              <a:gd name="T26" fmla="*/ 111858698 w 291737"/>
              <a:gd name="T27" fmla="*/ 88794158 h 290153"/>
              <a:gd name="T28" fmla="*/ 6915088 w 291737"/>
              <a:gd name="T29" fmla="*/ 96976848 h 290153"/>
              <a:gd name="T30" fmla="*/ 99462300 w 291737"/>
              <a:gd name="T31" fmla="*/ 96153616 h 290153"/>
              <a:gd name="T32" fmla="*/ 82229262 w 291737"/>
              <a:gd name="T33" fmla="*/ 84875441 h 290153"/>
              <a:gd name="T34" fmla="*/ 44678279 w 291737"/>
              <a:gd name="T35" fmla="*/ 84875441 h 290153"/>
              <a:gd name="T36" fmla="*/ 27764580 w 291737"/>
              <a:gd name="T37" fmla="*/ 96153616 h 290153"/>
              <a:gd name="T38" fmla="*/ 52334178 w 291737"/>
              <a:gd name="T39" fmla="*/ 68852146 h 290153"/>
              <a:gd name="T40" fmla="*/ 72313118 w 291737"/>
              <a:gd name="T41" fmla="*/ 64165631 h 290153"/>
              <a:gd name="T42" fmla="*/ 77976585 w 291737"/>
              <a:gd name="T43" fmla="*/ 80724467 h 290153"/>
              <a:gd name="T44" fmla="*/ 48401249 w 291737"/>
              <a:gd name="T45" fmla="*/ 68852146 h 290153"/>
              <a:gd name="T46" fmla="*/ 59193458 w 291737"/>
              <a:gd name="T47" fmla="*/ 54222035 h 290153"/>
              <a:gd name="T48" fmla="*/ 63536008 w 291737"/>
              <a:gd name="T49" fmla="*/ 46117364 h 290153"/>
              <a:gd name="T50" fmla="*/ 63536008 w 291737"/>
              <a:gd name="T51" fmla="*/ 46117364 h 290153"/>
              <a:gd name="T52" fmla="*/ 111765453 w 291737"/>
              <a:gd name="T53" fmla="*/ 83819484 h 290153"/>
              <a:gd name="T54" fmla="*/ 15051580 w 291737"/>
              <a:gd name="T55" fmla="*/ 41987648 h 290153"/>
              <a:gd name="T56" fmla="*/ 13138120 w 291737"/>
              <a:gd name="T57" fmla="*/ 82102572 h 290153"/>
              <a:gd name="T58" fmla="*/ 91709610 w 291737"/>
              <a:gd name="T59" fmla="*/ 35208138 h 290153"/>
              <a:gd name="T60" fmla="*/ 77223386 w 291737"/>
              <a:gd name="T61" fmla="*/ 49457136 h 290153"/>
              <a:gd name="T62" fmla="*/ 37911938 w 291737"/>
              <a:gd name="T63" fmla="*/ 35208138 h 290153"/>
              <a:gd name="T64" fmla="*/ 46976875 w 291737"/>
              <a:gd name="T65" fmla="*/ 49457136 h 290153"/>
              <a:gd name="T66" fmla="*/ 89779237 w 291737"/>
              <a:gd name="T67" fmla="*/ 16518775 h 290153"/>
              <a:gd name="T68" fmla="*/ 34572388 w 291737"/>
              <a:gd name="T69" fmla="*/ 18502114 h 290153"/>
              <a:gd name="T70" fmla="*/ 101289900 w 291737"/>
              <a:gd name="T71" fmla="*/ 23421996 h 290153"/>
              <a:gd name="T72" fmla="*/ 121533257 w 291737"/>
              <a:gd name="T73" fmla="*/ 18424099 h 290153"/>
              <a:gd name="T74" fmla="*/ 127068263 w 291737"/>
              <a:gd name="T75" fmla="*/ 35139610 h 290153"/>
              <a:gd name="T76" fmla="*/ 97494406 w 291737"/>
              <a:gd name="T77" fmla="*/ 23421996 h 290153"/>
              <a:gd name="T78" fmla="*/ 5662450 w 291737"/>
              <a:gd name="T79" fmla="*/ 18424099 h 290153"/>
              <a:gd name="T80" fmla="*/ 25641957 w 291737"/>
              <a:gd name="T81" fmla="*/ 23421996 h 290153"/>
              <a:gd name="T82" fmla="*/ 29575230 w 291737"/>
              <a:gd name="T83" fmla="*/ 23421996 h 290153"/>
              <a:gd name="T84" fmla="*/ 0 w 291737"/>
              <a:gd name="T85" fmla="*/ 35139610 h 290153"/>
              <a:gd name="T86" fmla="*/ 111858698 w 291737"/>
              <a:gd name="T87" fmla="*/ 3859771 h 290153"/>
              <a:gd name="T88" fmla="*/ 111858698 w 291737"/>
              <a:gd name="T89" fmla="*/ 3859771 h 290153"/>
              <a:gd name="T90" fmla="*/ 19439297 w 291737"/>
              <a:gd name="T91" fmla="*/ 8182036 h 290153"/>
              <a:gd name="T92" fmla="*/ 111858698 w 291737"/>
              <a:gd name="T93" fmla="*/ 16365797 h 290153"/>
              <a:gd name="T94" fmla="*/ 23352569 w 291737"/>
              <a:gd name="T95" fmla="*/ 8182036 h 290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1737" h="290153">
                <a:moveTo>
                  <a:pt x="83671" y="242888"/>
                </a:moveTo>
                <a:lnTo>
                  <a:pt x="206125" y="242888"/>
                </a:lnTo>
                <a:cubicBezTo>
                  <a:pt x="208631" y="242888"/>
                  <a:pt x="210779" y="245086"/>
                  <a:pt x="210779" y="247651"/>
                </a:cubicBezTo>
                <a:cubicBezTo>
                  <a:pt x="210779" y="250215"/>
                  <a:pt x="208631" y="252047"/>
                  <a:pt x="206125" y="252047"/>
                </a:cubicBezTo>
                <a:lnTo>
                  <a:pt x="83671" y="252047"/>
                </a:lnTo>
                <a:cubicBezTo>
                  <a:pt x="81523" y="252047"/>
                  <a:pt x="79375" y="250215"/>
                  <a:pt x="79375" y="247651"/>
                </a:cubicBezTo>
                <a:cubicBezTo>
                  <a:pt x="79375" y="245086"/>
                  <a:pt x="81523" y="242888"/>
                  <a:pt x="83671" y="242888"/>
                </a:cubicBezTo>
                <a:close/>
                <a:moveTo>
                  <a:pt x="236183" y="241515"/>
                </a:moveTo>
                <a:cubicBezTo>
                  <a:pt x="237998" y="242956"/>
                  <a:pt x="238361" y="245838"/>
                  <a:pt x="236546" y="248000"/>
                </a:cubicBezTo>
                <a:cubicBezTo>
                  <a:pt x="233641" y="250882"/>
                  <a:pt x="232552" y="254845"/>
                  <a:pt x="232552" y="258808"/>
                </a:cubicBezTo>
                <a:lnTo>
                  <a:pt x="232552" y="281866"/>
                </a:lnTo>
                <a:lnTo>
                  <a:pt x="283023" y="281866"/>
                </a:lnTo>
                <a:lnTo>
                  <a:pt x="283023" y="258808"/>
                </a:lnTo>
                <a:cubicBezTo>
                  <a:pt x="283023" y="254845"/>
                  <a:pt x="281570" y="250882"/>
                  <a:pt x="279029" y="248000"/>
                </a:cubicBezTo>
                <a:cubicBezTo>
                  <a:pt x="277213" y="245838"/>
                  <a:pt x="277939" y="242956"/>
                  <a:pt x="279392" y="241515"/>
                </a:cubicBezTo>
                <a:cubicBezTo>
                  <a:pt x="281570" y="239713"/>
                  <a:pt x="284475" y="240074"/>
                  <a:pt x="285928" y="242235"/>
                </a:cubicBezTo>
                <a:cubicBezTo>
                  <a:pt x="289559" y="246559"/>
                  <a:pt x="291737" y="252683"/>
                  <a:pt x="291737" y="258808"/>
                </a:cubicBezTo>
                <a:lnTo>
                  <a:pt x="291737" y="285830"/>
                </a:lnTo>
                <a:cubicBezTo>
                  <a:pt x="291737" y="288712"/>
                  <a:pt x="289922" y="290153"/>
                  <a:pt x="287743" y="290153"/>
                </a:cubicBezTo>
                <a:lnTo>
                  <a:pt x="228194" y="290153"/>
                </a:lnTo>
                <a:cubicBezTo>
                  <a:pt x="226016" y="290153"/>
                  <a:pt x="223837" y="288712"/>
                  <a:pt x="223837" y="285830"/>
                </a:cubicBezTo>
                <a:lnTo>
                  <a:pt x="223837" y="258808"/>
                </a:lnTo>
                <a:cubicBezTo>
                  <a:pt x="223837" y="252683"/>
                  <a:pt x="226016" y="246559"/>
                  <a:pt x="229647" y="242235"/>
                </a:cubicBezTo>
                <a:cubicBezTo>
                  <a:pt x="231462" y="240074"/>
                  <a:pt x="234367" y="239713"/>
                  <a:pt x="236183" y="241515"/>
                </a:cubicBezTo>
                <a:close/>
                <a:moveTo>
                  <a:pt x="12280" y="241515"/>
                </a:moveTo>
                <a:cubicBezTo>
                  <a:pt x="14447" y="242956"/>
                  <a:pt x="14808" y="245838"/>
                  <a:pt x="13002" y="248000"/>
                </a:cubicBezTo>
                <a:cubicBezTo>
                  <a:pt x="10835" y="250882"/>
                  <a:pt x="9029" y="254845"/>
                  <a:pt x="9029" y="258808"/>
                </a:cubicBezTo>
                <a:lnTo>
                  <a:pt x="9029" y="281866"/>
                </a:lnTo>
                <a:lnTo>
                  <a:pt x="59232" y="281866"/>
                </a:lnTo>
                <a:lnTo>
                  <a:pt x="59232" y="258808"/>
                </a:lnTo>
                <a:cubicBezTo>
                  <a:pt x="59232" y="254845"/>
                  <a:pt x="57788" y="250882"/>
                  <a:pt x="55259" y="248000"/>
                </a:cubicBezTo>
                <a:cubicBezTo>
                  <a:pt x="53454" y="245838"/>
                  <a:pt x="54176" y="242956"/>
                  <a:pt x="55982" y="241515"/>
                </a:cubicBezTo>
                <a:cubicBezTo>
                  <a:pt x="57788" y="239713"/>
                  <a:pt x="60677" y="240074"/>
                  <a:pt x="61761" y="242235"/>
                </a:cubicBezTo>
                <a:cubicBezTo>
                  <a:pt x="65734" y="246559"/>
                  <a:pt x="67901" y="252683"/>
                  <a:pt x="67901" y="258808"/>
                </a:cubicBezTo>
                <a:lnTo>
                  <a:pt x="67901" y="285830"/>
                </a:lnTo>
                <a:cubicBezTo>
                  <a:pt x="67901" y="288712"/>
                  <a:pt x="65734" y="290153"/>
                  <a:pt x="63566" y="290153"/>
                </a:cubicBezTo>
                <a:lnTo>
                  <a:pt x="4695" y="290153"/>
                </a:lnTo>
                <a:cubicBezTo>
                  <a:pt x="2528" y="290153"/>
                  <a:pt x="0" y="288712"/>
                  <a:pt x="0" y="285830"/>
                </a:cubicBezTo>
                <a:lnTo>
                  <a:pt x="0" y="258808"/>
                </a:lnTo>
                <a:cubicBezTo>
                  <a:pt x="0" y="252683"/>
                  <a:pt x="2528" y="246559"/>
                  <a:pt x="6140" y="242235"/>
                </a:cubicBezTo>
                <a:cubicBezTo>
                  <a:pt x="7946" y="240074"/>
                  <a:pt x="10835" y="239713"/>
                  <a:pt x="12280" y="241515"/>
                </a:cubicBezTo>
                <a:close/>
                <a:moveTo>
                  <a:pt x="256816" y="213690"/>
                </a:moveTo>
                <a:cubicBezTo>
                  <a:pt x="251065" y="213690"/>
                  <a:pt x="246752" y="217963"/>
                  <a:pt x="246752" y="223660"/>
                </a:cubicBezTo>
                <a:cubicBezTo>
                  <a:pt x="246752" y="229357"/>
                  <a:pt x="251065" y="233630"/>
                  <a:pt x="256816" y="233630"/>
                </a:cubicBezTo>
                <a:cubicBezTo>
                  <a:pt x="262926" y="233630"/>
                  <a:pt x="267599" y="229357"/>
                  <a:pt x="267599" y="223660"/>
                </a:cubicBezTo>
                <a:cubicBezTo>
                  <a:pt x="267599" y="217963"/>
                  <a:pt x="262926" y="213690"/>
                  <a:pt x="256816" y="213690"/>
                </a:cubicBezTo>
                <a:close/>
                <a:moveTo>
                  <a:pt x="34565" y="213690"/>
                </a:moveTo>
                <a:cubicBezTo>
                  <a:pt x="29174" y="213690"/>
                  <a:pt x="24501" y="217963"/>
                  <a:pt x="24501" y="223660"/>
                </a:cubicBezTo>
                <a:cubicBezTo>
                  <a:pt x="24501" y="229357"/>
                  <a:pt x="29174" y="233630"/>
                  <a:pt x="34565" y="233630"/>
                </a:cubicBezTo>
                <a:cubicBezTo>
                  <a:pt x="40316" y="233630"/>
                  <a:pt x="44629" y="229357"/>
                  <a:pt x="44629" y="223660"/>
                </a:cubicBezTo>
                <a:cubicBezTo>
                  <a:pt x="44629" y="217963"/>
                  <a:pt x="40316" y="213690"/>
                  <a:pt x="34565" y="213690"/>
                </a:cubicBezTo>
                <a:close/>
                <a:moveTo>
                  <a:pt x="256816" y="204788"/>
                </a:moveTo>
                <a:cubicBezTo>
                  <a:pt x="267599" y="204788"/>
                  <a:pt x="275866" y="213334"/>
                  <a:pt x="275866" y="223660"/>
                </a:cubicBezTo>
                <a:cubicBezTo>
                  <a:pt x="275866" y="234342"/>
                  <a:pt x="267599" y="242532"/>
                  <a:pt x="256816" y="242532"/>
                </a:cubicBezTo>
                <a:cubicBezTo>
                  <a:pt x="246752" y="242532"/>
                  <a:pt x="238125" y="234342"/>
                  <a:pt x="238125" y="223660"/>
                </a:cubicBezTo>
                <a:cubicBezTo>
                  <a:pt x="238125" y="213334"/>
                  <a:pt x="246752" y="204788"/>
                  <a:pt x="256816" y="204788"/>
                </a:cubicBezTo>
                <a:close/>
                <a:moveTo>
                  <a:pt x="34565" y="204788"/>
                </a:moveTo>
                <a:cubicBezTo>
                  <a:pt x="45348" y="204788"/>
                  <a:pt x="53615" y="213334"/>
                  <a:pt x="53615" y="223660"/>
                </a:cubicBezTo>
                <a:cubicBezTo>
                  <a:pt x="53615" y="234342"/>
                  <a:pt x="45348" y="242532"/>
                  <a:pt x="34565" y="242532"/>
                </a:cubicBezTo>
                <a:cubicBezTo>
                  <a:pt x="24142" y="242532"/>
                  <a:pt x="15875" y="234342"/>
                  <a:pt x="15875" y="223660"/>
                </a:cubicBezTo>
                <a:cubicBezTo>
                  <a:pt x="15875" y="213334"/>
                  <a:pt x="24142" y="204788"/>
                  <a:pt x="34565" y="204788"/>
                </a:cubicBezTo>
                <a:close/>
                <a:moveTo>
                  <a:pt x="188791" y="189157"/>
                </a:moveTo>
                <a:cubicBezTo>
                  <a:pt x="190622" y="187325"/>
                  <a:pt x="193553" y="187325"/>
                  <a:pt x="195385" y="189157"/>
                </a:cubicBezTo>
                <a:lnTo>
                  <a:pt x="228356" y="221762"/>
                </a:lnTo>
                <a:cubicBezTo>
                  <a:pt x="229821" y="223960"/>
                  <a:pt x="229821" y="226891"/>
                  <a:pt x="228356" y="228356"/>
                </a:cubicBezTo>
                <a:cubicBezTo>
                  <a:pt x="226890" y="229089"/>
                  <a:pt x="226157" y="229822"/>
                  <a:pt x="225058" y="229822"/>
                </a:cubicBezTo>
                <a:cubicBezTo>
                  <a:pt x="223593" y="229822"/>
                  <a:pt x="222860" y="229089"/>
                  <a:pt x="222128" y="228356"/>
                </a:cubicBezTo>
                <a:lnTo>
                  <a:pt x="188791" y="195751"/>
                </a:lnTo>
                <a:cubicBezTo>
                  <a:pt x="187325" y="193553"/>
                  <a:pt x="187325" y="190622"/>
                  <a:pt x="188791" y="189157"/>
                </a:cubicBezTo>
                <a:close/>
                <a:moveTo>
                  <a:pt x="96349" y="189157"/>
                </a:moveTo>
                <a:cubicBezTo>
                  <a:pt x="98180" y="187325"/>
                  <a:pt x="100745" y="187325"/>
                  <a:pt x="102577" y="189157"/>
                </a:cubicBezTo>
                <a:cubicBezTo>
                  <a:pt x="104408" y="190622"/>
                  <a:pt x="104408" y="193553"/>
                  <a:pt x="102577" y="195751"/>
                </a:cubicBezTo>
                <a:lnTo>
                  <a:pt x="69971" y="228356"/>
                </a:lnTo>
                <a:cubicBezTo>
                  <a:pt x="68872" y="229089"/>
                  <a:pt x="67773" y="229822"/>
                  <a:pt x="66674" y="229822"/>
                </a:cubicBezTo>
                <a:cubicBezTo>
                  <a:pt x="65575" y="229822"/>
                  <a:pt x="64476" y="229089"/>
                  <a:pt x="63744" y="228356"/>
                </a:cubicBezTo>
                <a:cubicBezTo>
                  <a:pt x="61912" y="226891"/>
                  <a:pt x="61912" y="223960"/>
                  <a:pt x="63744" y="221762"/>
                </a:cubicBezTo>
                <a:lnTo>
                  <a:pt x="96349" y="189157"/>
                </a:lnTo>
                <a:close/>
                <a:moveTo>
                  <a:pt x="123405" y="141862"/>
                </a:moveTo>
                <a:cubicBezTo>
                  <a:pt x="125572" y="142943"/>
                  <a:pt x="125572" y="145825"/>
                  <a:pt x="123766" y="147987"/>
                </a:cubicBezTo>
                <a:cubicBezTo>
                  <a:pt x="121599" y="150509"/>
                  <a:pt x="120154" y="154832"/>
                  <a:pt x="120154" y="158795"/>
                </a:cubicBezTo>
                <a:lnTo>
                  <a:pt x="120154" y="181493"/>
                </a:lnTo>
                <a:lnTo>
                  <a:pt x="169996" y="181493"/>
                </a:lnTo>
                <a:lnTo>
                  <a:pt x="169996" y="158795"/>
                </a:lnTo>
                <a:cubicBezTo>
                  <a:pt x="169996" y="154832"/>
                  <a:pt x="168913" y="150509"/>
                  <a:pt x="166023" y="147987"/>
                </a:cubicBezTo>
                <a:cubicBezTo>
                  <a:pt x="164217" y="145825"/>
                  <a:pt x="164940" y="142943"/>
                  <a:pt x="166746" y="141862"/>
                </a:cubicBezTo>
                <a:cubicBezTo>
                  <a:pt x="168552" y="140061"/>
                  <a:pt x="171802" y="140421"/>
                  <a:pt x="172886" y="142222"/>
                </a:cubicBezTo>
                <a:cubicBezTo>
                  <a:pt x="176498" y="146546"/>
                  <a:pt x="179026" y="152670"/>
                  <a:pt x="179026" y="158795"/>
                </a:cubicBezTo>
                <a:lnTo>
                  <a:pt x="179026" y="186177"/>
                </a:lnTo>
                <a:cubicBezTo>
                  <a:pt x="179026" y="188699"/>
                  <a:pt x="176859" y="190140"/>
                  <a:pt x="174691" y="190140"/>
                </a:cubicBezTo>
                <a:lnTo>
                  <a:pt x="115820" y="190140"/>
                </a:lnTo>
                <a:cubicBezTo>
                  <a:pt x="113292" y="190140"/>
                  <a:pt x="111125" y="188699"/>
                  <a:pt x="111125" y="186177"/>
                </a:cubicBezTo>
                <a:lnTo>
                  <a:pt x="111125" y="158795"/>
                </a:lnTo>
                <a:cubicBezTo>
                  <a:pt x="111125" y="152670"/>
                  <a:pt x="113292" y="146546"/>
                  <a:pt x="117265" y="142222"/>
                </a:cubicBezTo>
                <a:cubicBezTo>
                  <a:pt x="118709" y="140421"/>
                  <a:pt x="121599" y="139700"/>
                  <a:pt x="123405" y="141862"/>
                </a:cubicBezTo>
                <a:close/>
                <a:moveTo>
                  <a:pt x="145872" y="114990"/>
                </a:moveTo>
                <a:cubicBezTo>
                  <a:pt x="140175" y="114990"/>
                  <a:pt x="135902" y="119662"/>
                  <a:pt x="135902" y="125054"/>
                </a:cubicBezTo>
                <a:cubicBezTo>
                  <a:pt x="135902" y="130805"/>
                  <a:pt x="140175" y="135118"/>
                  <a:pt x="145872" y="135118"/>
                </a:cubicBezTo>
                <a:cubicBezTo>
                  <a:pt x="151569" y="135118"/>
                  <a:pt x="155842" y="130805"/>
                  <a:pt x="155842" y="125054"/>
                </a:cubicBezTo>
                <a:cubicBezTo>
                  <a:pt x="155842" y="119662"/>
                  <a:pt x="151569" y="114990"/>
                  <a:pt x="145872" y="114990"/>
                </a:cubicBezTo>
                <a:close/>
                <a:moveTo>
                  <a:pt x="145872" y="106363"/>
                </a:moveTo>
                <a:cubicBezTo>
                  <a:pt x="156554" y="106363"/>
                  <a:pt x="164744" y="114271"/>
                  <a:pt x="164744" y="125054"/>
                </a:cubicBezTo>
                <a:cubicBezTo>
                  <a:pt x="164744" y="135477"/>
                  <a:pt x="156554" y="144104"/>
                  <a:pt x="145872" y="144104"/>
                </a:cubicBezTo>
                <a:cubicBezTo>
                  <a:pt x="135546" y="144104"/>
                  <a:pt x="127000" y="135477"/>
                  <a:pt x="127000" y="125054"/>
                </a:cubicBezTo>
                <a:cubicBezTo>
                  <a:pt x="127000" y="114271"/>
                  <a:pt x="135546" y="106363"/>
                  <a:pt x="145872" y="106363"/>
                </a:cubicBezTo>
                <a:close/>
                <a:moveTo>
                  <a:pt x="256603" y="96838"/>
                </a:moveTo>
                <a:cubicBezTo>
                  <a:pt x="259270" y="96838"/>
                  <a:pt x="261556" y="98998"/>
                  <a:pt x="261556" y="101158"/>
                </a:cubicBezTo>
                <a:lnTo>
                  <a:pt x="261556" y="189355"/>
                </a:lnTo>
                <a:cubicBezTo>
                  <a:pt x="261556" y="191875"/>
                  <a:pt x="259270" y="193315"/>
                  <a:pt x="256603" y="193315"/>
                </a:cubicBezTo>
                <a:cubicBezTo>
                  <a:pt x="254317" y="193315"/>
                  <a:pt x="252412" y="191875"/>
                  <a:pt x="252412" y="189355"/>
                </a:cubicBezTo>
                <a:lnTo>
                  <a:pt x="252412" y="101158"/>
                </a:lnTo>
                <a:cubicBezTo>
                  <a:pt x="252412" y="98998"/>
                  <a:pt x="254317" y="96838"/>
                  <a:pt x="256603" y="96838"/>
                </a:cubicBezTo>
                <a:close/>
                <a:moveTo>
                  <a:pt x="34558" y="96838"/>
                </a:moveTo>
                <a:cubicBezTo>
                  <a:pt x="37122" y="96838"/>
                  <a:pt x="39320" y="98998"/>
                  <a:pt x="39320" y="101158"/>
                </a:cubicBezTo>
                <a:lnTo>
                  <a:pt x="39320" y="189355"/>
                </a:lnTo>
                <a:cubicBezTo>
                  <a:pt x="39320" y="191875"/>
                  <a:pt x="37122" y="193315"/>
                  <a:pt x="34558" y="193315"/>
                </a:cubicBezTo>
                <a:cubicBezTo>
                  <a:pt x="31993" y="193315"/>
                  <a:pt x="30162" y="191875"/>
                  <a:pt x="30162" y="189355"/>
                </a:cubicBezTo>
                <a:lnTo>
                  <a:pt x="30162" y="101158"/>
                </a:lnTo>
                <a:cubicBezTo>
                  <a:pt x="30162" y="98998"/>
                  <a:pt x="31993" y="96838"/>
                  <a:pt x="34558" y="96838"/>
                </a:cubicBezTo>
                <a:close/>
                <a:moveTo>
                  <a:pt x="204410" y="81201"/>
                </a:moveTo>
                <a:cubicBezTo>
                  <a:pt x="206218" y="79375"/>
                  <a:pt x="208387" y="79375"/>
                  <a:pt x="210556" y="81201"/>
                </a:cubicBezTo>
                <a:cubicBezTo>
                  <a:pt x="212364" y="82661"/>
                  <a:pt x="212364" y="85582"/>
                  <a:pt x="210556" y="87408"/>
                </a:cubicBezTo>
                <a:lnTo>
                  <a:pt x="184166" y="114063"/>
                </a:lnTo>
                <a:cubicBezTo>
                  <a:pt x="183081" y="114793"/>
                  <a:pt x="181996" y="115523"/>
                  <a:pt x="180912" y="115523"/>
                </a:cubicBezTo>
                <a:cubicBezTo>
                  <a:pt x="179466" y="115523"/>
                  <a:pt x="178743" y="114793"/>
                  <a:pt x="177297" y="114063"/>
                </a:cubicBezTo>
                <a:cubicBezTo>
                  <a:pt x="176212" y="112602"/>
                  <a:pt x="176212" y="109681"/>
                  <a:pt x="177297" y="107855"/>
                </a:cubicBezTo>
                <a:lnTo>
                  <a:pt x="204410" y="81201"/>
                </a:lnTo>
                <a:close/>
                <a:moveTo>
                  <a:pt x="80835" y="81201"/>
                </a:moveTo>
                <a:cubicBezTo>
                  <a:pt x="82661" y="79375"/>
                  <a:pt x="85947" y="79375"/>
                  <a:pt x="87042" y="81201"/>
                </a:cubicBezTo>
                <a:lnTo>
                  <a:pt x="114061" y="107855"/>
                </a:lnTo>
                <a:cubicBezTo>
                  <a:pt x="115522" y="109681"/>
                  <a:pt x="115522" y="112602"/>
                  <a:pt x="114061" y="114063"/>
                </a:cubicBezTo>
                <a:cubicBezTo>
                  <a:pt x="113331" y="114793"/>
                  <a:pt x="111870" y="115523"/>
                  <a:pt x="111140" y="115523"/>
                </a:cubicBezTo>
                <a:cubicBezTo>
                  <a:pt x="109680" y="115523"/>
                  <a:pt x="108584" y="114793"/>
                  <a:pt x="107854" y="114063"/>
                </a:cubicBezTo>
                <a:lnTo>
                  <a:pt x="80835" y="87408"/>
                </a:lnTo>
                <a:cubicBezTo>
                  <a:pt x="79375" y="85582"/>
                  <a:pt x="79375" y="82661"/>
                  <a:pt x="80835" y="81201"/>
                </a:cubicBezTo>
                <a:close/>
                <a:moveTo>
                  <a:pt x="83671" y="38100"/>
                </a:moveTo>
                <a:lnTo>
                  <a:pt x="206125" y="38100"/>
                </a:lnTo>
                <a:cubicBezTo>
                  <a:pt x="208631" y="38100"/>
                  <a:pt x="210779" y="40386"/>
                  <a:pt x="210779" y="42672"/>
                </a:cubicBezTo>
                <a:cubicBezTo>
                  <a:pt x="210779" y="45339"/>
                  <a:pt x="208631" y="47244"/>
                  <a:pt x="206125" y="47244"/>
                </a:cubicBezTo>
                <a:lnTo>
                  <a:pt x="83671" y="47244"/>
                </a:lnTo>
                <a:cubicBezTo>
                  <a:pt x="81523" y="47244"/>
                  <a:pt x="79375" y="45339"/>
                  <a:pt x="79375" y="42672"/>
                </a:cubicBezTo>
                <a:cubicBezTo>
                  <a:pt x="79375" y="40386"/>
                  <a:pt x="81523" y="38100"/>
                  <a:pt x="83671" y="38100"/>
                </a:cubicBezTo>
                <a:close/>
                <a:moveTo>
                  <a:pt x="236183" y="36366"/>
                </a:moveTo>
                <a:cubicBezTo>
                  <a:pt x="237998" y="38167"/>
                  <a:pt x="238361" y="41050"/>
                  <a:pt x="236546" y="42491"/>
                </a:cubicBezTo>
                <a:cubicBezTo>
                  <a:pt x="233641" y="45733"/>
                  <a:pt x="232552" y="50057"/>
                  <a:pt x="232552" y="54020"/>
                </a:cubicBezTo>
                <a:lnTo>
                  <a:pt x="232552" y="76718"/>
                </a:lnTo>
                <a:lnTo>
                  <a:pt x="283023" y="76718"/>
                </a:lnTo>
                <a:lnTo>
                  <a:pt x="283023" y="54020"/>
                </a:lnTo>
                <a:cubicBezTo>
                  <a:pt x="283023" y="50057"/>
                  <a:pt x="281570" y="45733"/>
                  <a:pt x="279029" y="42491"/>
                </a:cubicBezTo>
                <a:cubicBezTo>
                  <a:pt x="277213" y="41050"/>
                  <a:pt x="277939" y="38167"/>
                  <a:pt x="279392" y="36366"/>
                </a:cubicBezTo>
                <a:cubicBezTo>
                  <a:pt x="281570" y="34925"/>
                  <a:pt x="284475" y="35285"/>
                  <a:pt x="285928" y="37447"/>
                </a:cubicBezTo>
                <a:cubicBezTo>
                  <a:pt x="289559" y="41770"/>
                  <a:pt x="291737" y="47895"/>
                  <a:pt x="291737" y="54020"/>
                </a:cubicBezTo>
                <a:lnTo>
                  <a:pt x="291737" y="81042"/>
                </a:lnTo>
                <a:cubicBezTo>
                  <a:pt x="291737" y="83924"/>
                  <a:pt x="289922" y="85365"/>
                  <a:pt x="287743" y="85365"/>
                </a:cubicBezTo>
                <a:lnTo>
                  <a:pt x="228194" y="85365"/>
                </a:lnTo>
                <a:cubicBezTo>
                  <a:pt x="226016" y="85365"/>
                  <a:pt x="223837" y="83924"/>
                  <a:pt x="223837" y="81042"/>
                </a:cubicBezTo>
                <a:lnTo>
                  <a:pt x="223837" y="54020"/>
                </a:lnTo>
                <a:cubicBezTo>
                  <a:pt x="223837" y="47895"/>
                  <a:pt x="226016" y="41770"/>
                  <a:pt x="229647" y="37447"/>
                </a:cubicBezTo>
                <a:cubicBezTo>
                  <a:pt x="231462" y="35285"/>
                  <a:pt x="234367" y="34925"/>
                  <a:pt x="236183" y="36366"/>
                </a:cubicBezTo>
                <a:close/>
                <a:moveTo>
                  <a:pt x="12280" y="36366"/>
                </a:moveTo>
                <a:cubicBezTo>
                  <a:pt x="14447" y="38167"/>
                  <a:pt x="14808" y="41050"/>
                  <a:pt x="13002" y="42491"/>
                </a:cubicBezTo>
                <a:cubicBezTo>
                  <a:pt x="10835" y="45733"/>
                  <a:pt x="9029" y="50057"/>
                  <a:pt x="9029" y="54020"/>
                </a:cubicBezTo>
                <a:lnTo>
                  <a:pt x="9029" y="76718"/>
                </a:lnTo>
                <a:lnTo>
                  <a:pt x="58871" y="76718"/>
                </a:lnTo>
                <a:lnTo>
                  <a:pt x="58871" y="54020"/>
                </a:lnTo>
                <a:cubicBezTo>
                  <a:pt x="58871" y="50057"/>
                  <a:pt x="57788" y="45733"/>
                  <a:pt x="55259" y="42491"/>
                </a:cubicBezTo>
                <a:cubicBezTo>
                  <a:pt x="53454" y="41050"/>
                  <a:pt x="54176" y="38167"/>
                  <a:pt x="55982" y="36366"/>
                </a:cubicBezTo>
                <a:cubicBezTo>
                  <a:pt x="57788" y="34925"/>
                  <a:pt x="60677" y="35285"/>
                  <a:pt x="61761" y="37447"/>
                </a:cubicBezTo>
                <a:cubicBezTo>
                  <a:pt x="65734" y="41770"/>
                  <a:pt x="67901" y="47895"/>
                  <a:pt x="67901" y="54020"/>
                </a:cubicBezTo>
                <a:lnTo>
                  <a:pt x="67901" y="81042"/>
                </a:lnTo>
                <a:cubicBezTo>
                  <a:pt x="67901" y="83924"/>
                  <a:pt x="65734" y="85365"/>
                  <a:pt x="63566" y="85365"/>
                </a:cubicBezTo>
                <a:lnTo>
                  <a:pt x="4695" y="85365"/>
                </a:lnTo>
                <a:cubicBezTo>
                  <a:pt x="2528" y="85365"/>
                  <a:pt x="0" y="83924"/>
                  <a:pt x="0" y="81042"/>
                </a:cubicBezTo>
                <a:lnTo>
                  <a:pt x="0" y="54020"/>
                </a:lnTo>
                <a:cubicBezTo>
                  <a:pt x="0" y="47895"/>
                  <a:pt x="2528" y="41770"/>
                  <a:pt x="6140" y="37447"/>
                </a:cubicBezTo>
                <a:cubicBezTo>
                  <a:pt x="7946" y="35285"/>
                  <a:pt x="10835" y="34925"/>
                  <a:pt x="12280" y="36366"/>
                </a:cubicBezTo>
                <a:close/>
                <a:moveTo>
                  <a:pt x="256816" y="8902"/>
                </a:moveTo>
                <a:cubicBezTo>
                  <a:pt x="251065" y="8902"/>
                  <a:pt x="246752" y="13175"/>
                  <a:pt x="246752" y="18872"/>
                </a:cubicBezTo>
                <a:cubicBezTo>
                  <a:pt x="246752" y="24569"/>
                  <a:pt x="251065" y="29198"/>
                  <a:pt x="256816" y="29198"/>
                </a:cubicBezTo>
                <a:cubicBezTo>
                  <a:pt x="262926" y="29198"/>
                  <a:pt x="267599" y="24569"/>
                  <a:pt x="267599" y="18872"/>
                </a:cubicBezTo>
                <a:cubicBezTo>
                  <a:pt x="267599" y="13175"/>
                  <a:pt x="262926" y="8902"/>
                  <a:pt x="256816" y="8902"/>
                </a:cubicBezTo>
                <a:close/>
                <a:moveTo>
                  <a:pt x="34565" y="8902"/>
                </a:moveTo>
                <a:cubicBezTo>
                  <a:pt x="29174" y="8902"/>
                  <a:pt x="24501" y="13175"/>
                  <a:pt x="24501" y="18872"/>
                </a:cubicBezTo>
                <a:cubicBezTo>
                  <a:pt x="24501" y="24569"/>
                  <a:pt x="29174" y="29198"/>
                  <a:pt x="34565" y="29198"/>
                </a:cubicBezTo>
                <a:cubicBezTo>
                  <a:pt x="40316" y="29198"/>
                  <a:pt x="44629" y="24569"/>
                  <a:pt x="44629" y="18872"/>
                </a:cubicBezTo>
                <a:cubicBezTo>
                  <a:pt x="44629" y="13175"/>
                  <a:pt x="40316" y="8902"/>
                  <a:pt x="34565" y="8902"/>
                </a:cubicBezTo>
                <a:close/>
                <a:moveTo>
                  <a:pt x="256816" y="0"/>
                </a:moveTo>
                <a:cubicBezTo>
                  <a:pt x="267599" y="0"/>
                  <a:pt x="275866" y="8189"/>
                  <a:pt x="275866" y="18872"/>
                </a:cubicBezTo>
                <a:cubicBezTo>
                  <a:pt x="275866" y="29198"/>
                  <a:pt x="267599" y="37744"/>
                  <a:pt x="256816" y="37744"/>
                </a:cubicBezTo>
                <a:cubicBezTo>
                  <a:pt x="246752" y="37744"/>
                  <a:pt x="238125" y="29198"/>
                  <a:pt x="238125" y="18872"/>
                </a:cubicBezTo>
                <a:cubicBezTo>
                  <a:pt x="238125" y="8189"/>
                  <a:pt x="246752" y="0"/>
                  <a:pt x="256816" y="0"/>
                </a:cubicBezTo>
                <a:close/>
                <a:moveTo>
                  <a:pt x="34565" y="0"/>
                </a:moveTo>
                <a:cubicBezTo>
                  <a:pt x="45348" y="0"/>
                  <a:pt x="53615" y="8189"/>
                  <a:pt x="53615" y="18872"/>
                </a:cubicBezTo>
                <a:cubicBezTo>
                  <a:pt x="53615" y="29198"/>
                  <a:pt x="45348" y="37744"/>
                  <a:pt x="34565" y="37744"/>
                </a:cubicBezTo>
                <a:cubicBezTo>
                  <a:pt x="24142" y="37744"/>
                  <a:pt x="15875" y="29198"/>
                  <a:pt x="15875" y="18872"/>
                </a:cubicBezTo>
                <a:cubicBezTo>
                  <a:pt x="15875" y="8189"/>
                  <a:pt x="24142" y="0"/>
                  <a:pt x="345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8" name="Freeform 1021">
            <a:extLst>
              <a:ext uri="{FF2B5EF4-FFF2-40B4-BE49-F238E27FC236}">
                <a16:creationId xmlns:a16="http://schemas.microsoft.com/office/drawing/2014/main" id="{BADB6AAF-6934-244A-BC6D-77FF05274C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66021" y="2190463"/>
            <a:ext cx="526257" cy="527050"/>
          </a:xfrm>
          <a:custGeom>
            <a:avLst/>
            <a:gdLst>
              <a:gd name="T0" fmla="*/ 69401580 w 290150"/>
              <a:gd name="T1" fmla="*/ 121905821 h 290152"/>
              <a:gd name="T2" fmla="*/ 101735209 w 290150"/>
              <a:gd name="T3" fmla="*/ 104566787 h 290152"/>
              <a:gd name="T4" fmla="*/ 122048015 w 290150"/>
              <a:gd name="T5" fmla="*/ 121907862 h 290152"/>
              <a:gd name="T6" fmla="*/ 123308159 w 290150"/>
              <a:gd name="T7" fmla="*/ 104878861 h 290152"/>
              <a:gd name="T8" fmla="*/ 98428740 w 290150"/>
              <a:gd name="T9" fmla="*/ 125812788 h 290152"/>
              <a:gd name="T10" fmla="*/ 101735209 w 290150"/>
              <a:gd name="T11" fmla="*/ 104566787 h 290152"/>
              <a:gd name="T12" fmla="*/ 3711393 w 290150"/>
              <a:gd name="T13" fmla="*/ 121907862 h 290152"/>
              <a:gd name="T14" fmla="*/ 23657262 w 290150"/>
              <a:gd name="T15" fmla="*/ 104566787 h 290152"/>
              <a:gd name="T16" fmla="*/ 26904877 w 290150"/>
              <a:gd name="T17" fmla="*/ 125812788 h 290152"/>
              <a:gd name="T18" fmla="*/ 2629532 w 290150"/>
              <a:gd name="T19" fmla="*/ 104878861 h 290152"/>
              <a:gd name="T20" fmla="*/ 80814075 w 290150"/>
              <a:gd name="T21" fmla="*/ 110495926 h 290152"/>
              <a:gd name="T22" fmla="*/ 106318684 w 290150"/>
              <a:gd name="T23" fmla="*/ 97058230 h 290152"/>
              <a:gd name="T24" fmla="*/ 14300614 w 290150"/>
              <a:gd name="T25" fmla="*/ 92538574 h 290152"/>
              <a:gd name="T26" fmla="*/ 14300614 w 290150"/>
              <a:gd name="T27" fmla="*/ 92538574 h 290152"/>
              <a:gd name="T28" fmla="*/ 102577386 w 290150"/>
              <a:gd name="T29" fmla="*/ 97058230 h 290152"/>
              <a:gd name="T30" fmla="*/ 14300614 w 290150"/>
              <a:gd name="T31" fmla="*/ 105162994 h 290152"/>
              <a:gd name="T32" fmla="*/ 57207559 w 290150"/>
              <a:gd name="T33" fmla="*/ 99086212 h 290152"/>
              <a:gd name="T34" fmla="*/ 76124319 w 290150"/>
              <a:gd name="T35" fmla="*/ 71108083 h 290152"/>
              <a:gd name="T36" fmla="*/ 80032537 w 290150"/>
              <a:gd name="T37" fmla="*/ 74859260 h 290152"/>
              <a:gd name="T38" fmla="*/ 49547474 w 290150"/>
              <a:gd name="T39" fmla="*/ 78766754 h 290152"/>
              <a:gd name="T40" fmla="*/ 7803059 w 290150"/>
              <a:gd name="T41" fmla="*/ 43366069 h 290152"/>
              <a:gd name="T42" fmla="*/ 8874038 w 290150"/>
              <a:gd name="T43" fmla="*/ 85731906 h 290152"/>
              <a:gd name="T44" fmla="*/ 0 w 290150"/>
              <a:gd name="T45" fmla="*/ 51338760 h 290152"/>
              <a:gd name="T46" fmla="*/ 121572332 w 290150"/>
              <a:gd name="T47" fmla="*/ 75808223 h 290152"/>
              <a:gd name="T48" fmla="*/ 117848892 w 290150"/>
              <a:gd name="T49" fmla="*/ 74564562 h 290152"/>
              <a:gd name="T50" fmla="*/ 87807546 w 290150"/>
              <a:gd name="T51" fmla="*/ 58917106 h 290152"/>
              <a:gd name="T52" fmla="*/ 62460013 w 290150"/>
              <a:gd name="T53" fmla="*/ 41082802 h 290152"/>
              <a:gd name="T54" fmla="*/ 29224563 w 290150"/>
              <a:gd name="T55" fmla="*/ 62824121 h 290152"/>
              <a:gd name="T56" fmla="*/ 53456051 w 290150"/>
              <a:gd name="T57" fmla="*/ 82518084 h 290152"/>
              <a:gd name="T58" fmla="*/ 57207559 w 290150"/>
              <a:gd name="T59" fmla="*/ 74859260 h 290152"/>
              <a:gd name="T60" fmla="*/ 76124319 w 290150"/>
              <a:gd name="T61" fmla="*/ 67356844 h 290152"/>
              <a:gd name="T62" fmla="*/ 72372353 w 290150"/>
              <a:gd name="T63" fmla="*/ 99086212 h 290152"/>
              <a:gd name="T64" fmla="*/ 62835889 w 290150"/>
              <a:gd name="T65" fmla="*/ 29220374 h 290152"/>
              <a:gd name="T66" fmla="*/ 84722256 w 290150"/>
              <a:gd name="T67" fmla="*/ 101430210 h 290152"/>
              <a:gd name="T68" fmla="*/ 78938244 w 290150"/>
              <a:gd name="T69" fmla="*/ 116279211 h 290152"/>
              <a:gd name="T70" fmla="*/ 47203090 w 290150"/>
              <a:gd name="T71" fmla="*/ 114246758 h 290152"/>
              <a:gd name="T72" fmla="*/ 36415736 w 290150"/>
              <a:gd name="T73" fmla="*/ 89238866 h 290152"/>
              <a:gd name="T74" fmla="*/ 102050172 w 290150"/>
              <a:gd name="T75" fmla="*/ 18424697 h 290152"/>
              <a:gd name="T76" fmla="*/ 122048015 w 290150"/>
              <a:gd name="T77" fmla="*/ 23268009 h 290152"/>
              <a:gd name="T78" fmla="*/ 125826538 w 290150"/>
              <a:gd name="T79" fmla="*/ 23268009 h 290152"/>
              <a:gd name="T80" fmla="*/ 96381088 w 290150"/>
              <a:gd name="T81" fmla="*/ 35140894 h 290152"/>
              <a:gd name="T82" fmla="*/ 5103055 w 290150"/>
              <a:gd name="T83" fmla="*/ 15925338 h 290152"/>
              <a:gd name="T84" fmla="*/ 25048641 w 290150"/>
              <a:gd name="T85" fmla="*/ 33265548 h 290152"/>
              <a:gd name="T86" fmla="*/ 26285795 w 290150"/>
              <a:gd name="T87" fmla="*/ 16080347 h 290152"/>
              <a:gd name="T88" fmla="*/ 1854307 w 290150"/>
              <a:gd name="T89" fmla="*/ 37015182 h 290152"/>
              <a:gd name="T90" fmla="*/ 5103055 w 290150"/>
              <a:gd name="T91" fmla="*/ 15925338 h 290152"/>
              <a:gd name="T92" fmla="*/ 115203078 w 290150"/>
              <a:gd name="T93" fmla="*/ 8183128 h 290152"/>
              <a:gd name="T94" fmla="*/ 14300614 w 290150"/>
              <a:gd name="T95" fmla="*/ 12660410 h 290152"/>
              <a:gd name="T96" fmla="*/ 85475857 w 290150"/>
              <a:gd name="T97" fmla="*/ 7107584 h 290152"/>
              <a:gd name="T98" fmla="*/ 83908002 w 290150"/>
              <a:gd name="T99" fmla="*/ 10353978 h 290152"/>
              <a:gd name="T100" fmla="*/ 31389377 w 290150"/>
              <a:gd name="T101" fmla="*/ 11435744 h 290152"/>
              <a:gd name="T102" fmla="*/ 110839091 w 290150"/>
              <a:gd name="T103" fmla="*/ 16366151 h 290152"/>
              <a:gd name="T104" fmla="*/ 22561810 w 290150"/>
              <a:gd name="T105" fmla="*/ 8183128 h 29015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0150" h="290152">
                <a:moveTo>
                  <a:pt x="117499" y="263478"/>
                </a:moveTo>
                <a:lnTo>
                  <a:pt x="117499" y="268164"/>
                </a:lnTo>
                <a:cubicBezTo>
                  <a:pt x="117499" y="275373"/>
                  <a:pt x="123627" y="281140"/>
                  <a:pt x="130837" y="281140"/>
                </a:cubicBezTo>
                <a:lnTo>
                  <a:pt x="160037" y="281140"/>
                </a:lnTo>
                <a:cubicBezTo>
                  <a:pt x="167247" y="281140"/>
                  <a:pt x="173015" y="275373"/>
                  <a:pt x="173015" y="268164"/>
                </a:cubicBezTo>
                <a:lnTo>
                  <a:pt x="173015" y="263478"/>
                </a:lnTo>
                <a:lnTo>
                  <a:pt x="117499" y="263478"/>
                </a:lnTo>
                <a:close/>
                <a:moveTo>
                  <a:pt x="234596" y="241153"/>
                </a:moveTo>
                <a:cubicBezTo>
                  <a:pt x="236774" y="242955"/>
                  <a:pt x="236774" y="245477"/>
                  <a:pt x="235322" y="247278"/>
                </a:cubicBezTo>
                <a:cubicBezTo>
                  <a:pt x="232417" y="250521"/>
                  <a:pt x="231328" y="254124"/>
                  <a:pt x="231328" y="258447"/>
                </a:cubicBezTo>
                <a:lnTo>
                  <a:pt x="231328" y="281145"/>
                </a:lnTo>
                <a:lnTo>
                  <a:pt x="281436" y="281145"/>
                </a:lnTo>
                <a:lnTo>
                  <a:pt x="281436" y="258447"/>
                </a:lnTo>
                <a:cubicBezTo>
                  <a:pt x="281436" y="254124"/>
                  <a:pt x="279983" y="250521"/>
                  <a:pt x="277442" y="247278"/>
                </a:cubicBezTo>
                <a:cubicBezTo>
                  <a:pt x="275626" y="245477"/>
                  <a:pt x="275989" y="242955"/>
                  <a:pt x="278168" y="241153"/>
                </a:cubicBezTo>
                <a:cubicBezTo>
                  <a:pt x="279983" y="239712"/>
                  <a:pt x="282525" y="239712"/>
                  <a:pt x="284341" y="241874"/>
                </a:cubicBezTo>
                <a:cubicBezTo>
                  <a:pt x="287972" y="246558"/>
                  <a:pt x="290150" y="252322"/>
                  <a:pt x="290150" y="258447"/>
                </a:cubicBezTo>
                <a:lnTo>
                  <a:pt x="290150" y="285829"/>
                </a:lnTo>
                <a:cubicBezTo>
                  <a:pt x="290150" y="287990"/>
                  <a:pt x="288335" y="290152"/>
                  <a:pt x="285793" y="290152"/>
                </a:cubicBezTo>
                <a:lnTo>
                  <a:pt x="226971" y="290152"/>
                </a:lnTo>
                <a:cubicBezTo>
                  <a:pt x="224429" y="290152"/>
                  <a:pt x="222250" y="287990"/>
                  <a:pt x="222250" y="285829"/>
                </a:cubicBezTo>
                <a:lnTo>
                  <a:pt x="222250" y="258447"/>
                </a:lnTo>
                <a:cubicBezTo>
                  <a:pt x="222250" y="252322"/>
                  <a:pt x="224429" y="246558"/>
                  <a:pt x="228423" y="241874"/>
                </a:cubicBezTo>
                <a:cubicBezTo>
                  <a:pt x="229875" y="239712"/>
                  <a:pt x="232780" y="239712"/>
                  <a:pt x="234596" y="241153"/>
                </a:cubicBezTo>
                <a:close/>
                <a:moveTo>
                  <a:pt x="11766" y="241153"/>
                </a:moveTo>
                <a:cubicBezTo>
                  <a:pt x="13905" y="242955"/>
                  <a:pt x="14262" y="245477"/>
                  <a:pt x="12479" y="247278"/>
                </a:cubicBezTo>
                <a:cubicBezTo>
                  <a:pt x="9983" y="250521"/>
                  <a:pt x="8557" y="254124"/>
                  <a:pt x="8557" y="258447"/>
                </a:cubicBezTo>
                <a:lnTo>
                  <a:pt x="8557" y="281145"/>
                </a:lnTo>
                <a:lnTo>
                  <a:pt x="57761" y="281145"/>
                </a:lnTo>
                <a:lnTo>
                  <a:pt x="57761" y="258447"/>
                </a:lnTo>
                <a:cubicBezTo>
                  <a:pt x="57761" y="254124"/>
                  <a:pt x="56335" y="250521"/>
                  <a:pt x="53839" y="247278"/>
                </a:cubicBezTo>
                <a:cubicBezTo>
                  <a:pt x="52413" y="245477"/>
                  <a:pt x="52413" y="242955"/>
                  <a:pt x="54552" y="241153"/>
                </a:cubicBezTo>
                <a:cubicBezTo>
                  <a:pt x="56335" y="239712"/>
                  <a:pt x="59188" y="239712"/>
                  <a:pt x="60614" y="241874"/>
                </a:cubicBezTo>
                <a:cubicBezTo>
                  <a:pt x="64179" y="246558"/>
                  <a:pt x="66319" y="252322"/>
                  <a:pt x="66319" y="258447"/>
                </a:cubicBezTo>
                <a:lnTo>
                  <a:pt x="66319" y="285829"/>
                </a:lnTo>
                <a:cubicBezTo>
                  <a:pt x="66319" y="287990"/>
                  <a:pt x="64536" y="290152"/>
                  <a:pt x="62040" y="290152"/>
                </a:cubicBezTo>
                <a:lnTo>
                  <a:pt x="4278" y="290152"/>
                </a:lnTo>
                <a:cubicBezTo>
                  <a:pt x="1783" y="290152"/>
                  <a:pt x="0" y="287990"/>
                  <a:pt x="0" y="285829"/>
                </a:cubicBezTo>
                <a:lnTo>
                  <a:pt x="0" y="258447"/>
                </a:lnTo>
                <a:cubicBezTo>
                  <a:pt x="0" y="252322"/>
                  <a:pt x="2139" y="246558"/>
                  <a:pt x="6061" y="241874"/>
                </a:cubicBezTo>
                <a:cubicBezTo>
                  <a:pt x="7487" y="239712"/>
                  <a:pt x="9983" y="239712"/>
                  <a:pt x="11766" y="241153"/>
                </a:cubicBezTo>
                <a:close/>
                <a:moveTo>
                  <a:pt x="104160" y="237525"/>
                </a:moveTo>
                <a:lnTo>
                  <a:pt x="104160" y="254827"/>
                </a:lnTo>
                <a:lnTo>
                  <a:pt x="186353" y="254827"/>
                </a:lnTo>
                <a:lnTo>
                  <a:pt x="186353" y="237525"/>
                </a:lnTo>
                <a:lnTo>
                  <a:pt x="104160" y="237525"/>
                </a:lnTo>
                <a:close/>
                <a:moveTo>
                  <a:pt x="255588" y="213414"/>
                </a:moveTo>
                <a:cubicBezTo>
                  <a:pt x="249837" y="213414"/>
                  <a:pt x="245165" y="218086"/>
                  <a:pt x="245165" y="223837"/>
                </a:cubicBezTo>
                <a:cubicBezTo>
                  <a:pt x="245165" y="229229"/>
                  <a:pt x="249837" y="233901"/>
                  <a:pt x="255588" y="233901"/>
                </a:cubicBezTo>
                <a:cubicBezTo>
                  <a:pt x="260980" y="233901"/>
                  <a:pt x="265652" y="229229"/>
                  <a:pt x="265652" y="223837"/>
                </a:cubicBezTo>
                <a:cubicBezTo>
                  <a:pt x="265652" y="218086"/>
                  <a:pt x="260980" y="213414"/>
                  <a:pt x="255588" y="213414"/>
                </a:cubicBezTo>
                <a:close/>
                <a:moveTo>
                  <a:pt x="32978" y="213414"/>
                </a:moveTo>
                <a:cubicBezTo>
                  <a:pt x="27587" y="213414"/>
                  <a:pt x="22914" y="218086"/>
                  <a:pt x="22914" y="223837"/>
                </a:cubicBezTo>
                <a:cubicBezTo>
                  <a:pt x="22914" y="229229"/>
                  <a:pt x="27587" y="233901"/>
                  <a:pt x="32978" y="233901"/>
                </a:cubicBezTo>
                <a:cubicBezTo>
                  <a:pt x="38729" y="233901"/>
                  <a:pt x="43402" y="229229"/>
                  <a:pt x="43402" y="223837"/>
                </a:cubicBezTo>
                <a:cubicBezTo>
                  <a:pt x="43402" y="218086"/>
                  <a:pt x="38729" y="213414"/>
                  <a:pt x="32978" y="213414"/>
                </a:cubicBezTo>
                <a:close/>
                <a:moveTo>
                  <a:pt x="255588" y="204787"/>
                </a:moveTo>
                <a:cubicBezTo>
                  <a:pt x="266012" y="204787"/>
                  <a:pt x="274279" y="213414"/>
                  <a:pt x="274279" y="223837"/>
                </a:cubicBezTo>
                <a:cubicBezTo>
                  <a:pt x="274279" y="234261"/>
                  <a:pt x="266012" y="242528"/>
                  <a:pt x="255588" y="242528"/>
                </a:cubicBezTo>
                <a:cubicBezTo>
                  <a:pt x="245165" y="242528"/>
                  <a:pt x="236538" y="234261"/>
                  <a:pt x="236538" y="223837"/>
                </a:cubicBezTo>
                <a:cubicBezTo>
                  <a:pt x="236538" y="213414"/>
                  <a:pt x="245165" y="204787"/>
                  <a:pt x="255588" y="204787"/>
                </a:cubicBezTo>
                <a:close/>
                <a:moveTo>
                  <a:pt x="32978" y="204787"/>
                </a:moveTo>
                <a:cubicBezTo>
                  <a:pt x="43402" y="204787"/>
                  <a:pt x="52028" y="213414"/>
                  <a:pt x="52028" y="223837"/>
                </a:cubicBezTo>
                <a:cubicBezTo>
                  <a:pt x="52028" y="234261"/>
                  <a:pt x="43402" y="242528"/>
                  <a:pt x="32978" y="242528"/>
                </a:cubicBezTo>
                <a:cubicBezTo>
                  <a:pt x="22555" y="242528"/>
                  <a:pt x="14288" y="234261"/>
                  <a:pt x="14288" y="223837"/>
                </a:cubicBezTo>
                <a:cubicBezTo>
                  <a:pt x="14288" y="213414"/>
                  <a:pt x="22555" y="204787"/>
                  <a:pt x="32978" y="204787"/>
                </a:cubicBezTo>
                <a:close/>
                <a:moveTo>
                  <a:pt x="131918" y="190305"/>
                </a:moveTo>
                <a:lnTo>
                  <a:pt x="131918" y="228513"/>
                </a:lnTo>
                <a:lnTo>
                  <a:pt x="158235" y="228513"/>
                </a:lnTo>
                <a:lnTo>
                  <a:pt x="158235" y="190305"/>
                </a:lnTo>
                <a:lnTo>
                  <a:pt x="131918" y="190305"/>
                </a:lnTo>
                <a:close/>
                <a:moveTo>
                  <a:pt x="175538" y="163991"/>
                </a:moveTo>
                <a:cubicBezTo>
                  <a:pt x="171212" y="163991"/>
                  <a:pt x="166886" y="168317"/>
                  <a:pt x="166886" y="172642"/>
                </a:cubicBezTo>
                <a:lnTo>
                  <a:pt x="166886" y="181654"/>
                </a:lnTo>
                <a:lnTo>
                  <a:pt x="175538" y="181654"/>
                </a:lnTo>
                <a:cubicBezTo>
                  <a:pt x="180585" y="181654"/>
                  <a:pt x="184551" y="177689"/>
                  <a:pt x="184551" y="172642"/>
                </a:cubicBezTo>
                <a:cubicBezTo>
                  <a:pt x="184551" y="168317"/>
                  <a:pt x="180585" y="163991"/>
                  <a:pt x="175538" y="163991"/>
                </a:cubicBezTo>
                <a:close/>
                <a:moveTo>
                  <a:pt x="114254" y="163991"/>
                </a:moveTo>
                <a:cubicBezTo>
                  <a:pt x="109568" y="163991"/>
                  <a:pt x="105602" y="168317"/>
                  <a:pt x="105602" y="172642"/>
                </a:cubicBezTo>
                <a:cubicBezTo>
                  <a:pt x="105602" y="177689"/>
                  <a:pt x="109568" y="181654"/>
                  <a:pt x="114254" y="181654"/>
                </a:cubicBezTo>
                <a:lnTo>
                  <a:pt x="123267" y="181654"/>
                </a:lnTo>
                <a:lnTo>
                  <a:pt x="123267" y="172642"/>
                </a:lnTo>
                <a:cubicBezTo>
                  <a:pt x="123267" y="168317"/>
                  <a:pt x="119301" y="163991"/>
                  <a:pt x="114254" y="163991"/>
                </a:cubicBezTo>
                <a:close/>
                <a:moveTo>
                  <a:pt x="17991" y="100012"/>
                </a:moveTo>
                <a:lnTo>
                  <a:pt x="25047" y="125249"/>
                </a:lnTo>
                <a:lnTo>
                  <a:pt x="16580" y="123086"/>
                </a:lnTo>
                <a:cubicBezTo>
                  <a:pt x="12700" y="146160"/>
                  <a:pt x="14816" y="169955"/>
                  <a:pt x="22930" y="191948"/>
                </a:cubicBezTo>
                <a:cubicBezTo>
                  <a:pt x="23636" y="194471"/>
                  <a:pt x="22578" y="196995"/>
                  <a:pt x="20461" y="197716"/>
                </a:cubicBezTo>
                <a:cubicBezTo>
                  <a:pt x="19755" y="198077"/>
                  <a:pt x="19403" y="198077"/>
                  <a:pt x="18697" y="198077"/>
                </a:cubicBezTo>
                <a:cubicBezTo>
                  <a:pt x="17286" y="198077"/>
                  <a:pt x="15522" y="196995"/>
                  <a:pt x="14816" y="195192"/>
                </a:cubicBezTo>
                <a:cubicBezTo>
                  <a:pt x="5997" y="171397"/>
                  <a:pt x="3880" y="145800"/>
                  <a:pt x="8114" y="120923"/>
                </a:cubicBezTo>
                <a:lnTo>
                  <a:pt x="0" y="118399"/>
                </a:lnTo>
                <a:lnTo>
                  <a:pt x="17991" y="100012"/>
                </a:lnTo>
                <a:close/>
                <a:moveTo>
                  <a:pt x="270322" y="95609"/>
                </a:moveTo>
                <a:cubicBezTo>
                  <a:pt x="272469" y="95250"/>
                  <a:pt x="274615" y="95967"/>
                  <a:pt x="275689" y="98476"/>
                </a:cubicBezTo>
                <a:cubicBezTo>
                  <a:pt x="284275" y="123211"/>
                  <a:pt x="285706" y="149020"/>
                  <a:pt x="280339" y="174830"/>
                </a:cubicBezTo>
                <a:lnTo>
                  <a:pt x="288568" y="176980"/>
                </a:lnTo>
                <a:lnTo>
                  <a:pt x="269249" y="194904"/>
                </a:lnTo>
                <a:lnTo>
                  <a:pt x="263525" y="169453"/>
                </a:lnTo>
                <a:lnTo>
                  <a:pt x="271753" y="171962"/>
                </a:lnTo>
                <a:cubicBezTo>
                  <a:pt x="276762" y="148662"/>
                  <a:pt x="275331" y="124286"/>
                  <a:pt x="267460" y="101344"/>
                </a:cubicBezTo>
                <a:cubicBezTo>
                  <a:pt x="266745" y="99193"/>
                  <a:pt x="267818" y="96326"/>
                  <a:pt x="270322" y="95609"/>
                </a:cubicBezTo>
                <a:close/>
                <a:moveTo>
                  <a:pt x="144030" y="85725"/>
                </a:moveTo>
                <a:cubicBezTo>
                  <a:pt x="173615" y="85725"/>
                  <a:pt x="197788" y="107012"/>
                  <a:pt x="202479" y="135875"/>
                </a:cubicBezTo>
                <a:cubicBezTo>
                  <a:pt x="202839" y="138401"/>
                  <a:pt x="201396" y="140205"/>
                  <a:pt x="198871" y="140926"/>
                </a:cubicBezTo>
                <a:cubicBezTo>
                  <a:pt x="198510" y="140926"/>
                  <a:pt x="198149" y="140926"/>
                  <a:pt x="198149" y="140926"/>
                </a:cubicBezTo>
                <a:cubicBezTo>
                  <a:pt x="195984" y="140926"/>
                  <a:pt x="194180" y="139483"/>
                  <a:pt x="193820" y="137319"/>
                </a:cubicBezTo>
                <a:cubicBezTo>
                  <a:pt x="190212" y="112785"/>
                  <a:pt x="168925" y="94745"/>
                  <a:pt x="144030" y="94745"/>
                </a:cubicBezTo>
                <a:cubicBezTo>
                  <a:pt x="141865" y="94745"/>
                  <a:pt x="139700" y="92580"/>
                  <a:pt x="139700" y="90416"/>
                </a:cubicBezTo>
                <a:cubicBezTo>
                  <a:pt x="139700" y="87890"/>
                  <a:pt x="141865" y="85725"/>
                  <a:pt x="144030" y="85725"/>
                </a:cubicBezTo>
                <a:close/>
                <a:moveTo>
                  <a:pt x="144896" y="67388"/>
                </a:moveTo>
                <a:cubicBezTo>
                  <a:pt x="102358" y="67388"/>
                  <a:pt x="67390" y="102353"/>
                  <a:pt x="67390" y="144887"/>
                </a:cubicBezTo>
                <a:cubicBezTo>
                  <a:pt x="67390" y="165433"/>
                  <a:pt x="75681" y="184898"/>
                  <a:pt x="89741" y="199677"/>
                </a:cubicBezTo>
                <a:cubicBezTo>
                  <a:pt x="97672" y="207607"/>
                  <a:pt x="102718" y="217700"/>
                  <a:pt x="103800" y="228513"/>
                </a:cubicBezTo>
                <a:lnTo>
                  <a:pt x="123267" y="228513"/>
                </a:lnTo>
                <a:lnTo>
                  <a:pt x="123267" y="190305"/>
                </a:lnTo>
                <a:lnTo>
                  <a:pt x="114254" y="190305"/>
                </a:lnTo>
                <a:cubicBezTo>
                  <a:pt x="104881" y="190305"/>
                  <a:pt x="96590" y="182375"/>
                  <a:pt x="96590" y="172642"/>
                </a:cubicBezTo>
                <a:cubicBezTo>
                  <a:pt x="96590" y="163270"/>
                  <a:pt x="104881" y="155340"/>
                  <a:pt x="114254" y="155340"/>
                </a:cubicBezTo>
                <a:cubicBezTo>
                  <a:pt x="123988" y="155340"/>
                  <a:pt x="131918" y="163270"/>
                  <a:pt x="131918" y="172642"/>
                </a:cubicBezTo>
                <a:lnTo>
                  <a:pt x="131918" y="181654"/>
                </a:lnTo>
                <a:lnTo>
                  <a:pt x="158235" y="181654"/>
                </a:lnTo>
                <a:lnTo>
                  <a:pt x="158235" y="172642"/>
                </a:lnTo>
                <a:cubicBezTo>
                  <a:pt x="158235" y="163270"/>
                  <a:pt x="166165" y="155340"/>
                  <a:pt x="175538" y="155340"/>
                </a:cubicBezTo>
                <a:cubicBezTo>
                  <a:pt x="185272" y="155340"/>
                  <a:pt x="193202" y="163270"/>
                  <a:pt x="193202" y="172642"/>
                </a:cubicBezTo>
                <a:cubicBezTo>
                  <a:pt x="193202" y="182375"/>
                  <a:pt x="185272" y="190305"/>
                  <a:pt x="175538" y="190305"/>
                </a:cubicBezTo>
                <a:lnTo>
                  <a:pt x="166886" y="190305"/>
                </a:lnTo>
                <a:lnTo>
                  <a:pt x="166886" y="228513"/>
                </a:lnTo>
                <a:lnTo>
                  <a:pt x="187074" y="228513"/>
                </a:lnTo>
                <a:cubicBezTo>
                  <a:pt x="187795" y="217339"/>
                  <a:pt x="192842" y="207246"/>
                  <a:pt x="200412" y="199316"/>
                </a:cubicBezTo>
                <a:cubicBezTo>
                  <a:pt x="214832" y="184537"/>
                  <a:pt x="222402" y="165433"/>
                  <a:pt x="222402" y="144887"/>
                </a:cubicBezTo>
                <a:cubicBezTo>
                  <a:pt x="222402" y="102353"/>
                  <a:pt x="187795" y="67388"/>
                  <a:pt x="144896" y="67388"/>
                </a:cubicBezTo>
                <a:close/>
                <a:moveTo>
                  <a:pt x="144896" y="58737"/>
                </a:moveTo>
                <a:cubicBezTo>
                  <a:pt x="192481" y="58737"/>
                  <a:pt x="231415" y="97306"/>
                  <a:pt x="231415" y="144887"/>
                </a:cubicBezTo>
                <a:cubicBezTo>
                  <a:pt x="231415" y="167596"/>
                  <a:pt x="222763" y="189223"/>
                  <a:pt x="206901" y="205444"/>
                </a:cubicBezTo>
                <a:cubicBezTo>
                  <a:pt x="199331" y="213014"/>
                  <a:pt x="195365" y="223106"/>
                  <a:pt x="195365" y="233920"/>
                </a:cubicBezTo>
                <a:lnTo>
                  <a:pt x="195365" y="254827"/>
                </a:lnTo>
                <a:cubicBezTo>
                  <a:pt x="195365" y="259513"/>
                  <a:pt x="191400" y="263478"/>
                  <a:pt x="186353" y="263478"/>
                </a:cubicBezTo>
                <a:lnTo>
                  <a:pt x="182027" y="263478"/>
                </a:lnTo>
                <a:lnTo>
                  <a:pt x="182027" y="268164"/>
                </a:lnTo>
                <a:cubicBezTo>
                  <a:pt x="182027" y="280059"/>
                  <a:pt x="171933" y="290152"/>
                  <a:pt x="160037" y="290152"/>
                </a:cubicBezTo>
                <a:lnTo>
                  <a:pt x="130837" y="290152"/>
                </a:lnTo>
                <a:cubicBezTo>
                  <a:pt x="118580" y="290152"/>
                  <a:pt x="108847" y="280059"/>
                  <a:pt x="108847" y="268164"/>
                </a:cubicBezTo>
                <a:lnTo>
                  <a:pt x="108847" y="263478"/>
                </a:lnTo>
                <a:lnTo>
                  <a:pt x="104521" y="263478"/>
                </a:lnTo>
                <a:cubicBezTo>
                  <a:pt x="99474" y="263478"/>
                  <a:pt x="95509" y="259513"/>
                  <a:pt x="95509" y="254827"/>
                </a:cubicBezTo>
                <a:lnTo>
                  <a:pt x="95509" y="234641"/>
                </a:lnTo>
                <a:cubicBezTo>
                  <a:pt x="95509" y="223467"/>
                  <a:pt x="91543" y="213374"/>
                  <a:pt x="83973" y="205804"/>
                </a:cubicBezTo>
                <a:cubicBezTo>
                  <a:pt x="67751" y="189584"/>
                  <a:pt x="58738" y="167956"/>
                  <a:pt x="58738" y="144887"/>
                </a:cubicBezTo>
                <a:cubicBezTo>
                  <a:pt x="58738" y="97306"/>
                  <a:pt x="97672" y="58737"/>
                  <a:pt x="144896" y="58737"/>
                </a:cubicBezTo>
                <a:close/>
                <a:moveTo>
                  <a:pt x="234596" y="36726"/>
                </a:moveTo>
                <a:cubicBezTo>
                  <a:pt x="236774" y="38167"/>
                  <a:pt x="236774" y="40689"/>
                  <a:pt x="235322" y="42491"/>
                </a:cubicBezTo>
                <a:cubicBezTo>
                  <a:pt x="232417" y="45733"/>
                  <a:pt x="231328" y="49696"/>
                  <a:pt x="231328" y="53660"/>
                </a:cubicBezTo>
                <a:lnTo>
                  <a:pt x="231328" y="76718"/>
                </a:lnTo>
                <a:lnTo>
                  <a:pt x="281436" y="76718"/>
                </a:lnTo>
                <a:lnTo>
                  <a:pt x="281436" y="53660"/>
                </a:lnTo>
                <a:cubicBezTo>
                  <a:pt x="281436" y="49696"/>
                  <a:pt x="279983" y="45733"/>
                  <a:pt x="277442" y="42491"/>
                </a:cubicBezTo>
                <a:cubicBezTo>
                  <a:pt x="275626" y="40689"/>
                  <a:pt x="275989" y="38167"/>
                  <a:pt x="278168" y="36726"/>
                </a:cubicBezTo>
                <a:cubicBezTo>
                  <a:pt x="279983" y="34925"/>
                  <a:pt x="282525" y="35285"/>
                  <a:pt x="284341" y="37086"/>
                </a:cubicBezTo>
                <a:cubicBezTo>
                  <a:pt x="287972" y="41770"/>
                  <a:pt x="290150" y="47895"/>
                  <a:pt x="290150" y="53660"/>
                </a:cubicBezTo>
                <a:lnTo>
                  <a:pt x="290150" y="81042"/>
                </a:lnTo>
                <a:cubicBezTo>
                  <a:pt x="290150" y="83203"/>
                  <a:pt x="288335" y="85365"/>
                  <a:pt x="285793" y="85365"/>
                </a:cubicBezTo>
                <a:lnTo>
                  <a:pt x="226971" y="85365"/>
                </a:lnTo>
                <a:cubicBezTo>
                  <a:pt x="224429" y="85365"/>
                  <a:pt x="222250" y="83203"/>
                  <a:pt x="222250" y="81042"/>
                </a:cubicBezTo>
                <a:lnTo>
                  <a:pt x="222250" y="53660"/>
                </a:lnTo>
                <a:cubicBezTo>
                  <a:pt x="222250" y="47895"/>
                  <a:pt x="224429" y="41770"/>
                  <a:pt x="228423" y="37086"/>
                </a:cubicBezTo>
                <a:cubicBezTo>
                  <a:pt x="229875" y="35285"/>
                  <a:pt x="232780" y="34925"/>
                  <a:pt x="234596" y="36726"/>
                </a:cubicBezTo>
                <a:close/>
                <a:moveTo>
                  <a:pt x="11766" y="36726"/>
                </a:moveTo>
                <a:cubicBezTo>
                  <a:pt x="13905" y="38167"/>
                  <a:pt x="14262" y="40689"/>
                  <a:pt x="12479" y="42491"/>
                </a:cubicBezTo>
                <a:cubicBezTo>
                  <a:pt x="9983" y="45733"/>
                  <a:pt x="8557" y="49696"/>
                  <a:pt x="8557" y="53660"/>
                </a:cubicBezTo>
                <a:lnTo>
                  <a:pt x="8557" y="76718"/>
                </a:lnTo>
                <a:lnTo>
                  <a:pt x="57761" y="76718"/>
                </a:lnTo>
                <a:lnTo>
                  <a:pt x="57761" y="53660"/>
                </a:lnTo>
                <a:cubicBezTo>
                  <a:pt x="57761" y="49696"/>
                  <a:pt x="56335" y="45733"/>
                  <a:pt x="53839" y="42491"/>
                </a:cubicBezTo>
                <a:cubicBezTo>
                  <a:pt x="52413" y="40689"/>
                  <a:pt x="52413" y="38167"/>
                  <a:pt x="54552" y="36726"/>
                </a:cubicBezTo>
                <a:cubicBezTo>
                  <a:pt x="56335" y="34925"/>
                  <a:pt x="59188" y="35285"/>
                  <a:pt x="60614" y="37086"/>
                </a:cubicBezTo>
                <a:cubicBezTo>
                  <a:pt x="64179" y="41770"/>
                  <a:pt x="66319" y="47895"/>
                  <a:pt x="66319" y="53660"/>
                </a:cubicBezTo>
                <a:lnTo>
                  <a:pt x="66319" y="81042"/>
                </a:lnTo>
                <a:cubicBezTo>
                  <a:pt x="66319" y="83203"/>
                  <a:pt x="64536" y="85365"/>
                  <a:pt x="62040" y="85365"/>
                </a:cubicBezTo>
                <a:lnTo>
                  <a:pt x="4278" y="85365"/>
                </a:lnTo>
                <a:cubicBezTo>
                  <a:pt x="1783" y="85365"/>
                  <a:pt x="0" y="83203"/>
                  <a:pt x="0" y="81042"/>
                </a:cubicBezTo>
                <a:lnTo>
                  <a:pt x="0" y="53660"/>
                </a:lnTo>
                <a:cubicBezTo>
                  <a:pt x="0" y="47895"/>
                  <a:pt x="2139" y="41770"/>
                  <a:pt x="6061" y="37086"/>
                </a:cubicBezTo>
                <a:cubicBezTo>
                  <a:pt x="7487" y="35285"/>
                  <a:pt x="9983" y="34925"/>
                  <a:pt x="11766" y="36726"/>
                </a:cubicBezTo>
                <a:close/>
                <a:moveTo>
                  <a:pt x="255588" y="8902"/>
                </a:moveTo>
                <a:cubicBezTo>
                  <a:pt x="249837" y="8902"/>
                  <a:pt x="245165" y="13531"/>
                  <a:pt x="245165" y="18872"/>
                </a:cubicBezTo>
                <a:cubicBezTo>
                  <a:pt x="245165" y="24569"/>
                  <a:pt x="249837" y="29198"/>
                  <a:pt x="255588" y="29198"/>
                </a:cubicBezTo>
                <a:cubicBezTo>
                  <a:pt x="260980" y="29198"/>
                  <a:pt x="265652" y="24569"/>
                  <a:pt x="265652" y="18872"/>
                </a:cubicBezTo>
                <a:cubicBezTo>
                  <a:pt x="265652" y="13531"/>
                  <a:pt x="260980" y="8902"/>
                  <a:pt x="255588" y="8902"/>
                </a:cubicBezTo>
                <a:close/>
                <a:moveTo>
                  <a:pt x="32978" y="8902"/>
                </a:moveTo>
                <a:cubicBezTo>
                  <a:pt x="27587" y="8902"/>
                  <a:pt x="22914" y="13531"/>
                  <a:pt x="22914" y="18872"/>
                </a:cubicBezTo>
                <a:cubicBezTo>
                  <a:pt x="22914" y="24569"/>
                  <a:pt x="27587" y="29198"/>
                  <a:pt x="32978" y="29198"/>
                </a:cubicBezTo>
                <a:cubicBezTo>
                  <a:pt x="38729" y="29198"/>
                  <a:pt x="43402" y="24569"/>
                  <a:pt x="43402" y="18872"/>
                </a:cubicBezTo>
                <a:cubicBezTo>
                  <a:pt x="43402" y="13531"/>
                  <a:pt x="38729" y="8902"/>
                  <a:pt x="32978" y="8902"/>
                </a:cubicBezTo>
                <a:close/>
                <a:moveTo>
                  <a:pt x="133521" y="6815"/>
                </a:moveTo>
                <a:cubicBezTo>
                  <a:pt x="154896" y="5078"/>
                  <a:pt x="176676" y="8197"/>
                  <a:pt x="197102" y="16393"/>
                </a:cubicBezTo>
                <a:lnTo>
                  <a:pt x="201078" y="8553"/>
                </a:lnTo>
                <a:lnTo>
                  <a:pt x="215539" y="30292"/>
                </a:lnTo>
                <a:lnTo>
                  <a:pt x="189149" y="31717"/>
                </a:lnTo>
                <a:lnTo>
                  <a:pt x="193487" y="23877"/>
                </a:lnTo>
                <a:cubicBezTo>
                  <a:pt x="155167" y="9266"/>
                  <a:pt x="112147" y="12829"/>
                  <a:pt x="77080" y="33856"/>
                </a:cubicBezTo>
                <a:cubicBezTo>
                  <a:pt x="76357" y="34212"/>
                  <a:pt x="75634" y="34568"/>
                  <a:pt x="74911" y="34568"/>
                </a:cubicBezTo>
                <a:cubicBezTo>
                  <a:pt x="73465" y="34568"/>
                  <a:pt x="72019" y="33856"/>
                  <a:pt x="70935" y="32430"/>
                </a:cubicBezTo>
                <a:cubicBezTo>
                  <a:pt x="69850" y="30292"/>
                  <a:pt x="70212" y="27441"/>
                  <a:pt x="72381" y="26372"/>
                </a:cubicBezTo>
                <a:cubicBezTo>
                  <a:pt x="91179" y="15146"/>
                  <a:pt x="112147" y="8553"/>
                  <a:pt x="133521" y="6815"/>
                </a:cubicBezTo>
                <a:close/>
                <a:moveTo>
                  <a:pt x="255588" y="0"/>
                </a:moveTo>
                <a:cubicBezTo>
                  <a:pt x="266012" y="0"/>
                  <a:pt x="274279" y="8546"/>
                  <a:pt x="274279" y="18872"/>
                </a:cubicBezTo>
                <a:cubicBezTo>
                  <a:pt x="274279" y="29198"/>
                  <a:pt x="266012" y="37744"/>
                  <a:pt x="255588" y="37744"/>
                </a:cubicBezTo>
                <a:cubicBezTo>
                  <a:pt x="245165" y="37744"/>
                  <a:pt x="236538" y="29198"/>
                  <a:pt x="236538" y="18872"/>
                </a:cubicBezTo>
                <a:cubicBezTo>
                  <a:pt x="236538" y="8546"/>
                  <a:pt x="245165" y="0"/>
                  <a:pt x="255588" y="0"/>
                </a:cubicBezTo>
                <a:close/>
                <a:moveTo>
                  <a:pt x="32978" y="0"/>
                </a:moveTo>
                <a:cubicBezTo>
                  <a:pt x="43402" y="0"/>
                  <a:pt x="52028" y="8546"/>
                  <a:pt x="52028" y="18872"/>
                </a:cubicBezTo>
                <a:cubicBezTo>
                  <a:pt x="52028" y="29198"/>
                  <a:pt x="43402" y="37744"/>
                  <a:pt x="32978" y="37744"/>
                </a:cubicBezTo>
                <a:cubicBezTo>
                  <a:pt x="22555" y="37744"/>
                  <a:pt x="14288" y="29198"/>
                  <a:pt x="14288" y="18872"/>
                </a:cubicBezTo>
                <a:cubicBezTo>
                  <a:pt x="14288" y="8546"/>
                  <a:pt x="22555" y="0"/>
                  <a:pt x="329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9" name="Freeform 1031">
            <a:extLst>
              <a:ext uri="{FF2B5EF4-FFF2-40B4-BE49-F238E27FC236}">
                <a16:creationId xmlns:a16="http://schemas.microsoft.com/office/drawing/2014/main" id="{127D5D1E-89ED-2D47-974C-EC37156850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5600" y="2187685"/>
            <a:ext cx="531813" cy="532607"/>
          </a:xfrm>
          <a:custGeom>
            <a:avLst/>
            <a:gdLst>
              <a:gd name="T0" fmla="*/ 68774937 w 293328"/>
              <a:gd name="T1" fmla="*/ 119643747 h 293328"/>
              <a:gd name="T2" fmla="*/ 77985361 w 293328"/>
              <a:gd name="T3" fmla="*/ 119643747 h 293328"/>
              <a:gd name="T4" fmla="*/ 79828350 w 293328"/>
              <a:gd name="T5" fmla="*/ 88042880 h 293328"/>
              <a:gd name="T6" fmla="*/ 81670393 w 293328"/>
              <a:gd name="T7" fmla="*/ 119643747 h 293328"/>
              <a:gd name="T8" fmla="*/ 90880933 w 293328"/>
              <a:gd name="T9" fmla="*/ 119643747 h 293328"/>
              <a:gd name="T10" fmla="*/ 68774937 w 293328"/>
              <a:gd name="T11" fmla="*/ 83169438 h 293328"/>
              <a:gd name="T12" fmla="*/ 81769808 w 293328"/>
              <a:gd name="T13" fmla="*/ 72036662 h 293328"/>
              <a:gd name="T14" fmla="*/ 77869883 w 293328"/>
              <a:gd name="T15" fmla="*/ 72036662 h 293328"/>
              <a:gd name="T16" fmla="*/ 79820244 w 293328"/>
              <a:gd name="T17" fmla="*/ 61024530 h 293328"/>
              <a:gd name="T18" fmla="*/ 79820244 w 293328"/>
              <a:gd name="T19" fmla="*/ 65025693 h 293328"/>
              <a:gd name="T20" fmla="*/ 79820244 w 293328"/>
              <a:gd name="T21" fmla="*/ 61024530 h 293328"/>
              <a:gd name="T22" fmla="*/ 81769808 w 293328"/>
              <a:gd name="T23" fmla="*/ 53313538 h 293328"/>
              <a:gd name="T24" fmla="*/ 77869883 w 293328"/>
              <a:gd name="T25" fmla="*/ 53313538 h 293328"/>
              <a:gd name="T26" fmla="*/ 41142411 w 293328"/>
              <a:gd name="T27" fmla="*/ 25155529 h 293328"/>
              <a:gd name="T28" fmla="*/ 65551253 w 293328"/>
              <a:gd name="T29" fmla="*/ 55026678 h 293328"/>
              <a:gd name="T30" fmla="*/ 68774937 w 293328"/>
              <a:gd name="T31" fmla="*/ 79238482 h 293328"/>
              <a:gd name="T32" fmla="*/ 90880933 w 293328"/>
              <a:gd name="T33" fmla="*/ 56284742 h 293328"/>
              <a:gd name="T34" fmla="*/ 94719662 w 293328"/>
              <a:gd name="T35" fmla="*/ 56284742 h 293328"/>
              <a:gd name="T36" fmla="*/ 97943104 w 293328"/>
              <a:gd name="T37" fmla="*/ 84898726 h 293328"/>
              <a:gd name="T38" fmla="*/ 101166843 w 293328"/>
              <a:gd name="T39" fmla="*/ 54555247 h 293328"/>
              <a:gd name="T40" fmla="*/ 71077972 w 293328"/>
              <a:gd name="T41" fmla="*/ 46065160 h 293328"/>
              <a:gd name="T42" fmla="*/ 45594413 w 293328"/>
              <a:gd name="T43" fmla="*/ 25155529 h 293328"/>
              <a:gd name="T44" fmla="*/ 79900704 w 293328"/>
              <a:gd name="T45" fmla="*/ 19856664 h 293328"/>
              <a:gd name="T46" fmla="*/ 79900704 w 293328"/>
              <a:gd name="T47" fmla="*/ 34077248 h 293328"/>
              <a:gd name="T48" fmla="*/ 79900704 w 293328"/>
              <a:gd name="T49" fmla="*/ 19856664 h 293328"/>
              <a:gd name="T50" fmla="*/ 90582629 w 293328"/>
              <a:gd name="T51" fmla="*/ 26889373 h 293328"/>
              <a:gd name="T52" fmla="*/ 69066944 w 293328"/>
              <a:gd name="T53" fmla="*/ 26889373 h 293328"/>
              <a:gd name="T54" fmla="*/ 1841582 w 293328"/>
              <a:gd name="T55" fmla="*/ 0 h 293328"/>
              <a:gd name="T56" fmla="*/ 125114871 w 293328"/>
              <a:gd name="T57" fmla="*/ 2044476 h 293328"/>
              <a:gd name="T58" fmla="*/ 117592766 w 293328"/>
              <a:gd name="T59" fmla="*/ 3930422 h 293328"/>
              <a:gd name="T60" fmla="*/ 115597421 w 293328"/>
              <a:gd name="T61" fmla="*/ 73735681 h 293328"/>
              <a:gd name="T62" fmla="*/ 105004974 w 293328"/>
              <a:gd name="T63" fmla="*/ 81754117 h 293328"/>
              <a:gd name="T64" fmla="*/ 94719662 w 293328"/>
              <a:gd name="T65" fmla="*/ 88042880 h 293328"/>
              <a:gd name="T66" fmla="*/ 86275502 w 293328"/>
              <a:gd name="T67" fmla="*/ 128133161 h 293328"/>
              <a:gd name="T68" fmla="*/ 73380249 w 293328"/>
              <a:gd name="T69" fmla="*/ 128133161 h 293328"/>
              <a:gd name="T70" fmla="*/ 64937487 w 293328"/>
              <a:gd name="T71" fmla="*/ 62730148 h 293328"/>
              <a:gd name="T72" fmla="*/ 38379011 w 293328"/>
              <a:gd name="T73" fmla="*/ 32544374 h 293328"/>
              <a:gd name="T74" fmla="*/ 48357047 w 293328"/>
              <a:gd name="T75" fmla="*/ 22325141 h 293328"/>
              <a:gd name="T76" fmla="*/ 71077972 w 293328"/>
              <a:gd name="T77" fmla="*/ 42134862 h 293328"/>
              <a:gd name="T78" fmla="*/ 105004974 w 293328"/>
              <a:gd name="T79" fmla="*/ 54555247 h 293328"/>
              <a:gd name="T80" fmla="*/ 113755352 w 293328"/>
              <a:gd name="T81" fmla="*/ 69962757 h 293328"/>
              <a:gd name="T82" fmla="*/ 11360453 w 293328"/>
              <a:gd name="T83" fmla="*/ 3930422 h 293328"/>
              <a:gd name="T84" fmla="*/ 59103376 w 293328"/>
              <a:gd name="T85" fmla="*/ 69962757 h 293328"/>
              <a:gd name="T86" fmla="*/ 59103376 w 293328"/>
              <a:gd name="T87" fmla="*/ 73735681 h 293328"/>
              <a:gd name="T88" fmla="*/ 7522971 w 293328"/>
              <a:gd name="T89" fmla="*/ 71849273 h 293328"/>
              <a:gd name="T90" fmla="*/ 1841582 w 293328"/>
              <a:gd name="T91" fmla="*/ 3930422 h 293328"/>
              <a:gd name="T92" fmla="*/ 1841582 w 293328"/>
              <a:gd name="T93" fmla="*/ 0 h 29332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3328" h="293328">
                <a:moveTo>
                  <a:pt x="161240" y="190394"/>
                </a:moveTo>
                <a:lnTo>
                  <a:pt x="161240" y="273893"/>
                </a:lnTo>
                <a:cubicBezTo>
                  <a:pt x="161240" y="279652"/>
                  <a:pt x="165919" y="284690"/>
                  <a:pt x="172038" y="284690"/>
                </a:cubicBezTo>
                <a:cubicBezTo>
                  <a:pt x="177796" y="284690"/>
                  <a:pt x="182835" y="279652"/>
                  <a:pt x="182835" y="273893"/>
                </a:cubicBezTo>
                <a:lnTo>
                  <a:pt x="182835" y="205870"/>
                </a:lnTo>
                <a:cubicBezTo>
                  <a:pt x="182835" y="203350"/>
                  <a:pt x="184635" y="201551"/>
                  <a:pt x="187154" y="201551"/>
                </a:cubicBezTo>
                <a:cubicBezTo>
                  <a:pt x="189674" y="201551"/>
                  <a:pt x="191473" y="203350"/>
                  <a:pt x="191473" y="205870"/>
                </a:cubicBezTo>
                <a:lnTo>
                  <a:pt x="191473" y="273893"/>
                </a:lnTo>
                <a:cubicBezTo>
                  <a:pt x="191473" y="279652"/>
                  <a:pt x="196512" y="284690"/>
                  <a:pt x="202270" y="284690"/>
                </a:cubicBezTo>
                <a:cubicBezTo>
                  <a:pt x="208389" y="284690"/>
                  <a:pt x="213068" y="279652"/>
                  <a:pt x="213068" y="273893"/>
                </a:cubicBezTo>
                <a:lnTo>
                  <a:pt x="213068" y="190394"/>
                </a:lnTo>
                <a:lnTo>
                  <a:pt x="161240" y="190394"/>
                </a:lnTo>
                <a:close/>
                <a:moveTo>
                  <a:pt x="187135" y="160338"/>
                </a:moveTo>
                <a:cubicBezTo>
                  <a:pt x="189802" y="160338"/>
                  <a:pt x="191707" y="162624"/>
                  <a:pt x="191707" y="164910"/>
                </a:cubicBezTo>
                <a:cubicBezTo>
                  <a:pt x="191707" y="167577"/>
                  <a:pt x="189802" y="169482"/>
                  <a:pt x="187135" y="169482"/>
                </a:cubicBezTo>
                <a:cubicBezTo>
                  <a:pt x="184468" y="169482"/>
                  <a:pt x="182563" y="167577"/>
                  <a:pt x="182563" y="164910"/>
                </a:cubicBezTo>
                <a:cubicBezTo>
                  <a:pt x="182563" y="162243"/>
                  <a:pt x="184468" y="160338"/>
                  <a:pt x="187135" y="160338"/>
                </a:cubicBezTo>
                <a:close/>
                <a:moveTo>
                  <a:pt x="187135" y="139700"/>
                </a:moveTo>
                <a:cubicBezTo>
                  <a:pt x="189802" y="139700"/>
                  <a:pt x="191707" y="141532"/>
                  <a:pt x="191707" y="144096"/>
                </a:cubicBezTo>
                <a:cubicBezTo>
                  <a:pt x="191707" y="146661"/>
                  <a:pt x="189802" y="148859"/>
                  <a:pt x="187135" y="148859"/>
                </a:cubicBezTo>
                <a:cubicBezTo>
                  <a:pt x="184468" y="148859"/>
                  <a:pt x="182563" y="146661"/>
                  <a:pt x="182563" y="144096"/>
                </a:cubicBezTo>
                <a:cubicBezTo>
                  <a:pt x="182563" y="141532"/>
                  <a:pt x="184468" y="139700"/>
                  <a:pt x="187135" y="139700"/>
                </a:cubicBezTo>
                <a:close/>
                <a:moveTo>
                  <a:pt x="187135" y="117475"/>
                </a:moveTo>
                <a:cubicBezTo>
                  <a:pt x="189802" y="117475"/>
                  <a:pt x="191707" y="119761"/>
                  <a:pt x="191707" y="122047"/>
                </a:cubicBezTo>
                <a:cubicBezTo>
                  <a:pt x="191707" y="124714"/>
                  <a:pt x="189802" y="126619"/>
                  <a:pt x="187135" y="126619"/>
                </a:cubicBezTo>
                <a:cubicBezTo>
                  <a:pt x="184468" y="126619"/>
                  <a:pt x="182563" y="124714"/>
                  <a:pt x="182563" y="122047"/>
                </a:cubicBezTo>
                <a:cubicBezTo>
                  <a:pt x="182563" y="119761"/>
                  <a:pt x="184468" y="117475"/>
                  <a:pt x="187135" y="117475"/>
                </a:cubicBezTo>
                <a:close/>
                <a:moveTo>
                  <a:pt x="96456" y="57586"/>
                </a:moveTo>
                <a:cubicBezTo>
                  <a:pt x="93577" y="60465"/>
                  <a:pt x="93577" y="65144"/>
                  <a:pt x="96456" y="68023"/>
                </a:cubicBezTo>
                <a:lnTo>
                  <a:pt x="153682" y="125969"/>
                </a:lnTo>
                <a:cubicBezTo>
                  <a:pt x="158361" y="130648"/>
                  <a:pt x="161240" y="136767"/>
                  <a:pt x="161240" y="143605"/>
                </a:cubicBezTo>
                <a:lnTo>
                  <a:pt x="161240" y="181396"/>
                </a:lnTo>
                <a:lnTo>
                  <a:pt x="213068" y="181396"/>
                </a:lnTo>
                <a:lnTo>
                  <a:pt x="213068" y="128849"/>
                </a:lnTo>
                <a:cubicBezTo>
                  <a:pt x="213068" y="126329"/>
                  <a:pt x="215227" y="124530"/>
                  <a:pt x="217387" y="124530"/>
                </a:cubicBezTo>
                <a:cubicBezTo>
                  <a:pt x="219906" y="124530"/>
                  <a:pt x="222066" y="126329"/>
                  <a:pt x="222066" y="128849"/>
                </a:cubicBezTo>
                <a:lnTo>
                  <a:pt x="222066" y="187154"/>
                </a:lnTo>
                <a:cubicBezTo>
                  <a:pt x="222066" y="191113"/>
                  <a:pt x="225305" y="194353"/>
                  <a:pt x="229624" y="194353"/>
                </a:cubicBezTo>
                <a:cubicBezTo>
                  <a:pt x="233943" y="194353"/>
                  <a:pt x="237182" y="191113"/>
                  <a:pt x="237182" y="187154"/>
                </a:cubicBezTo>
                <a:lnTo>
                  <a:pt x="237182" y="124890"/>
                </a:lnTo>
                <a:cubicBezTo>
                  <a:pt x="237182" y="114092"/>
                  <a:pt x="228184" y="105454"/>
                  <a:pt x="217387" y="105454"/>
                </a:cubicBezTo>
                <a:lnTo>
                  <a:pt x="166639" y="105454"/>
                </a:lnTo>
                <a:cubicBezTo>
                  <a:pt x="159081" y="105454"/>
                  <a:pt x="151883" y="102575"/>
                  <a:pt x="146124" y="96816"/>
                </a:cubicBezTo>
                <a:lnTo>
                  <a:pt x="106894" y="57586"/>
                </a:lnTo>
                <a:cubicBezTo>
                  <a:pt x="104014" y="54706"/>
                  <a:pt x="98976" y="54706"/>
                  <a:pt x="96456" y="57586"/>
                </a:cubicBezTo>
                <a:close/>
                <a:moveTo>
                  <a:pt x="187325" y="45456"/>
                </a:moveTo>
                <a:cubicBezTo>
                  <a:pt x="178381" y="45456"/>
                  <a:pt x="170869" y="52611"/>
                  <a:pt x="170869" y="61555"/>
                </a:cubicBezTo>
                <a:cubicBezTo>
                  <a:pt x="170869" y="70856"/>
                  <a:pt x="178381" y="78011"/>
                  <a:pt x="187325" y="78011"/>
                </a:cubicBezTo>
                <a:cubicBezTo>
                  <a:pt x="196269" y="78011"/>
                  <a:pt x="203781" y="70856"/>
                  <a:pt x="203781" y="61555"/>
                </a:cubicBezTo>
                <a:cubicBezTo>
                  <a:pt x="203781" y="52611"/>
                  <a:pt x="196269" y="45456"/>
                  <a:pt x="187325" y="45456"/>
                </a:cubicBezTo>
                <a:close/>
                <a:moveTo>
                  <a:pt x="187325" y="36513"/>
                </a:moveTo>
                <a:cubicBezTo>
                  <a:pt x="201277" y="36513"/>
                  <a:pt x="212367" y="47961"/>
                  <a:pt x="212367" y="61555"/>
                </a:cubicBezTo>
                <a:cubicBezTo>
                  <a:pt x="212367" y="75507"/>
                  <a:pt x="201277" y="86955"/>
                  <a:pt x="187325" y="86955"/>
                </a:cubicBezTo>
                <a:cubicBezTo>
                  <a:pt x="173373" y="86955"/>
                  <a:pt x="161925" y="75507"/>
                  <a:pt x="161925" y="61555"/>
                </a:cubicBezTo>
                <a:cubicBezTo>
                  <a:pt x="161925" y="47961"/>
                  <a:pt x="173373" y="36513"/>
                  <a:pt x="187325" y="36513"/>
                </a:cubicBezTo>
                <a:close/>
                <a:moveTo>
                  <a:pt x="4319" y="0"/>
                </a:moveTo>
                <a:lnTo>
                  <a:pt x="289009" y="0"/>
                </a:lnTo>
                <a:cubicBezTo>
                  <a:pt x="291529" y="0"/>
                  <a:pt x="293328" y="1799"/>
                  <a:pt x="293328" y="4679"/>
                </a:cubicBezTo>
                <a:cubicBezTo>
                  <a:pt x="293328" y="6838"/>
                  <a:pt x="291529" y="8998"/>
                  <a:pt x="289009" y="8998"/>
                </a:cubicBezTo>
                <a:lnTo>
                  <a:pt x="275692" y="8998"/>
                </a:lnTo>
                <a:lnTo>
                  <a:pt x="275692" y="164480"/>
                </a:lnTo>
                <a:cubicBezTo>
                  <a:pt x="275692" y="166999"/>
                  <a:pt x="273893" y="168799"/>
                  <a:pt x="271014" y="168799"/>
                </a:cubicBezTo>
                <a:lnTo>
                  <a:pt x="246180" y="168799"/>
                </a:lnTo>
                <a:lnTo>
                  <a:pt x="246180" y="187154"/>
                </a:lnTo>
                <a:cubicBezTo>
                  <a:pt x="246180" y="196152"/>
                  <a:pt x="238622" y="203710"/>
                  <a:pt x="229624" y="203710"/>
                </a:cubicBezTo>
                <a:cubicBezTo>
                  <a:pt x="226744" y="203710"/>
                  <a:pt x="224225" y="202631"/>
                  <a:pt x="222066" y="201551"/>
                </a:cubicBezTo>
                <a:lnTo>
                  <a:pt x="222066" y="273893"/>
                </a:lnTo>
                <a:cubicBezTo>
                  <a:pt x="222066" y="284690"/>
                  <a:pt x="213068" y="293328"/>
                  <a:pt x="202270" y="293328"/>
                </a:cubicBezTo>
                <a:cubicBezTo>
                  <a:pt x="196152" y="293328"/>
                  <a:pt x="190753" y="290449"/>
                  <a:pt x="187154" y="286130"/>
                </a:cubicBezTo>
                <a:cubicBezTo>
                  <a:pt x="183555" y="290449"/>
                  <a:pt x="178156" y="293328"/>
                  <a:pt x="172038" y="293328"/>
                </a:cubicBezTo>
                <a:cubicBezTo>
                  <a:pt x="161240" y="293328"/>
                  <a:pt x="152243" y="284690"/>
                  <a:pt x="152243" y="273893"/>
                </a:cubicBezTo>
                <a:lnTo>
                  <a:pt x="152243" y="143605"/>
                </a:lnTo>
                <a:cubicBezTo>
                  <a:pt x="152243" y="139286"/>
                  <a:pt x="150443" y="135327"/>
                  <a:pt x="147204" y="132088"/>
                </a:cubicBezTo>
                <a:lnTo>
                  <a:pt x="89978" y="74501"/>
                </a:lnTo>
                <a:cubicBezTo>
                  <a:pt x="83859" y="68023"/>
                  <a:pt x="83859" y="57586"/>
                  <a:pt x="89978" y="51107"/>
                </a:cubicBezTo>
                <a:cubicBezTo>
                  <a:pt x="96456" y="44989"/>
                  <a:pt x="106894" y="44989"/>
                  <a:pt x="113372" y="51107"/>
                </a:cubicBezTo>
                <a:lnTo>
                  <a:pt x="152603" y="90698"/>
                </a:lnTo>
                <a:cubicBezTo>
                  <a:pt x="156562" y="94297"/>
                  <a:pt x="161600" y="96456"/>
                  <a:pt x="166639" y="96456"/>
                </a:cubicBezTo>
                <a:lnTo>
                  <a:pt x="217387" y="96456"/>
                </a:lnTo>
                <a:cubicBezTo>
                  <a:pt x="233223" y="96456"/>
                  <a:pt x="246180" y="109053"/>
                  <a:pt x="246180" y="124890"/>
                </a:cubicBezTo>
                <a:lnTo>
                  <a:pt x="246180" y="160161"/>
                </a:lnTo>
                <a:lnTo>
                  <a:pt x="266695" y="160161"/>
                </a:lnTo>
                <a:lnTo>
                  <a:pt x="266695" y="8998"/>
                </a:lnTo>
                <a:lnTo>
                  <a:pt x="26633" y="8998"/>
                </a:lnTo>
                <a:lnTo>
                  <a:pt x="26633" y="160161"/>
                </a:lnTo>
                <a:lnTo>
                  <a:pt x="138566" y="160161"/>
                </a:lnTo>
                <a:cubicBezTo>
                  <a:pt x="141085" y="160161"/>
                  <a:pt x="143245" y="161961"/>
                  <a:pt x="143245" y="164480"/>
                </a:cubicBezTo>
                <a:cubicBezTo>
                  <a:pt x="143245" y="166999"/>
                  <a:pt x="141085" y="168799"/>
                  <a:pt x="138566" y="168799"/>
                </a:cubicBezTo>
                <a:lnTo>
                  <a:pt x="22314" y="168799"/>
                </a:lnTo>
                <a:cubicBezTo>
                  <a:pt x="19795" y="168799"/>
                  <a:pt x="17636" y="166999"/>
                  <a:pt x="17636" y="164480"/>
                </a:cubicBezTo>
                <a:lnTo>
                  <a:pt x="17636" y="8998"/>
                </a:lnTo>
                <a:lnTo>
                  <a:pt x="4319" y="8998"/>
                </a:lnTo>
                <a:cubicBezTo>
                  <a:pt x="1799" y="8998"/>
                  <a:pt x="0" y="6838"/>
                  <a:pt x="0" y="4679"/>
                </a:cubicBezTo>
                <a:cubicBezTo>
                  <a:pt x="0" y="1799"/>
                  <a:pt x="1799" y="0"/>
                  <a:pt x="43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822033D-D2D3-0342-8994-22FA62CB9FC8}"/>
              </a:ext>
            </a:extLst>
          </p:cNvPr>
          <p:cNvSpPr txBox="1"/>
          <p:nvPr/>
        </p:nvSpPr>
        <p:spPr>
          <a:xfrm>
            <a:off x="1137036" y="3892416"/>
            <a:ext cx="160139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Product Design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DACDA0-44EA-974C-8C1E-2889A463B814}"/>
              </a:ext>
            </a:extLst>
          </p:cNvPr>
          <p:cNvSpPr txBox="1"/>
          <p:nvPr/>
        </p:nvSpPr>
        <p:spPr>
          <a:xfrm>
            <a:off x="3228059" y="3892415"/>
            <a:ext cx="160138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Dynamic 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Pricing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C459FEC-36E7-784B-A9DD-9C1DAACB8A56}"/>
              </a:ext>
            </a:extLst>
          </p:cNvPr>
          <p:cNvSpPr txBox="1"/>
          <p:nvPr/>
        </p:nvSpPr>
        <p:spPr>
          <a:xfrm>
            <a:off x="5235086" y="3969359"/>
            <a:ext cx="1612211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Partnerships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73826A-1988-4C46-971C-D610B1401783}"/>
              </a:ext>
            </a:extLst>
          </p:cNvPr>
          <p:cNvSpPr txBox="1"/>
          <p:nvPr/>
        </p:nvSpPr>
        <p:spPr>
          <a:xfrm>
            <a:off x="7362553" y="3886890"/>
            <a:ext cx="157576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Parametric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Solutions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0E5540-11EF-3046-9187-6FB641A6ECFB}"/>
              </a:ext>
            </a:extLst>
          </p:cNvPr>
          <p:cNvSpPr txBox="1"/>
          <p:nvPr/>
        </p:nvSpPr>
        <p:spPr>
          <a:xfrm>
            <a:off x="9143715" y="3682327"/>
            <a:ext cx="2615147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Take advantage of technological advancements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45D6301-FB90-49E7-AD1D-BAFE66E88C53}"/>
              </a:ext>
            </a:extLst>
          </p:cNvPr>
          <p:cNvCxnSpPr/>
          <p:nvPr/>
        </p:nvCxnSpPr>
        <p:spPr>
          <a:xfrm>
            <a:off x="5818" y="633798"/>
            <a:ext cx="121615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1">
            <a:extLst>
              <a:ext uri="{FF2B5EF4-FFF2-40B4-BE49-F238E27FC236}">
                <a16:creationId xmlns:a16="http://schemas.microsoft.com/office/drawing/2014/main" id="{83892F1B-44DF-4E21-9EBE-A8725F949562}"/>
              </a:ext>
            </a:extLst>
          </p:cNvPr>
          <p:cNvSpPr txBox="1">
            <a:spLocks/>
          </p:cNvSpPr>
          <p:nvPr/>
        </p:nvSpPr>
        <p:spPr>
          <a:xfrm>
            <a:off x="317634" y="91210"/>
            <a:ext cx="11685069" cy="5855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003A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Can We Do Now?  </a:t>
            </a:r>
            <a:r>
              <a:rPr lang="en-US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Build a Sustainable Portfolio &amp; Products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C7268-17DE-4C36-AE95-5E99E1DDFCB4}"/>
              </a:ext>
            </a:extLst>
          </p:cNvPr>
          <p:cNvSpPr txBox="1"/>
          <p:nvPr/>
        </p:nvSpPr>
        <p:spPr>
          <a:xfrm>
            <a:off x="698225" y="793182"/>
            <a:ext cx="1111717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tillium Bd" panose="00000800000000000000" pitchFamily="50" charset="0"/>
              </a:rPr>
              <a:t>Financial Upheaval and Uncertainty presents </a:t>
            </a:r>
            <a:r>
              <a:rPr lang="en-US" dirty="0">
                <a:solidFill>
                  <a:srgbClr val="FFFF00"/>
                </a:solidFill>
                <a:latin typeface="Titillium Bd" panose="00000800000000000000" pitchFamily="50" charset="0"/>
              </a:rPr>
              <a:t>Opportunities for insurers</a:t>
            </a:r>
            <a:endParaRPr lang="en-KE" dirty="0">
              <a:solidFill>
                <a:srgbClr val="FFFF00"/>
              </a:solidFill>
              <a:latin typeface="Titillium Bd" panose="00000800000000000000" pitchFamily="50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C5334A-BDE8-4845-8422-DEB03EF9FFAD}"/>
              </a:ext>
            </a:extLst>
          </p:cNvPr>
          <p:cNvSpPr txBox="1"/>
          <p:nvPr/>
        </p:nvSpPr>
        <p:spPr>
          <a:xfrm>
            <a:off x="698225" y="1638583"/>
            <a:ext cx="11117179" cy="369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tillium Bd" panose="00000800000000000000" pitchFamily="50" charset="0"/>
              </a:rPr>
              <a:t>(Re)insurers should restructure their offerings toward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tillium Bd" panose="00000800000000000000" pitchFamily="50" charset="0"/>
              </a:rPr>
              <a:t>Resilient and Sustainable Portfolios and Products</a:t>
            </a:r>
            <a:endParaRPr lang="en-KE" dirty="0">
              <a:solidFill>
                <a:schemeClr val="accent6">
                  <a:lumMod val="75000"/>
                </a:schemeClr>
              </a:solidFill>
              <a:latin typeface="Titillium Bd" panose="00000800000000000000" pitchFamily="50" charset="0"/>
            </a:endParaRPr>
          </a:p>
        </p:txBody>
      </p:sp>
      <p:sp>
        <p:nvSpPr>
          <p:cNvPr id="58" name="Flowchart: Merge 57">
            <a:extLst>
              <a:ext uri="{FF2B5EF4-FFF2-40B4-BE49-F238E27FC236}">
                <a16:creationId xmlns:a16="http://schemas.microsoft.com/office/drawing/2014/main" id="{BCD3D535-C4F5-4EE2-8CBC-984458B92425}"/>
              </a:ext>
            </a:extLst>
          </p:cNvPr>
          <p:cNvSpPr/>
          <p:nvPr/>
        </p:nvSpPr>
        <p:spPr>
          <a:xfrm>
            <a:off x="698225" y="1169761"/>
            <a:ext cx="11117179" cy="369318"/>
          </a:xfrm>
          <a:prstGeom prst="flowChartMerg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8A5F8A7-6074-4B9D-9090-AA91495BF6D6}"/>
              </a:ext>
            </a:extLst>
          </p:cNvPr>
          <p:cNvSpPr txBox="1"/>
          <p:nvPr/>
        </p:nvSpPr>
        <p:spPr>
          <a:xfrm>
            <a:off x="3228058" y="4524949"/>
            <a:ext cx="1625164" cy="18804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marL="0" indent="0" algn="ctr" defTabSz="1087636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1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algn="l"/>
            <a:r>
              <a:rPr lang="en-US" dirty="0">
                <a:latin typeface="+mj-lt"/>
              </a:rPr>
              <a:t>Use Dynamic (not static) rates, less complex rating structures and policy wordings where necessary.</a:t>
            </a:r>
          </a:p>
          <a:p>
            <a:pPr algn="l"/>
            <a:endParaRPr lang="en-US" dirty="0">
              <a:latin typeface="+mj-lt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F958494-E6AF-4F3B-81F5-9D7FF48202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" y="6401605"/>
            <a:ext cx="1808236" cy="338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52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5F722-4C23-1709-25C5-3CF75197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B0DB25-9B7D-6EBC-A19D-3501AA370CD4}"/>
              </a:ext>
            </a:extLst>
          </p:cNvPr>
          <p:cNvSpPr txBox="1">
            <a:spLocks/>
          </p:cNvSpPr>
          <p:nvPr/>
        </p:nvSpPr>
        <p:spPr>
          <a:xfrm>
            <a:off x="679117" y="8494"/>
            <a:ext cx="10994724" cy="5855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Concluding Remarks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| Our Moment.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Our Mandate.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521DF1-90BA-12D6-C2EB-402EDF9152A3}"/>
              </a:ext>
            </a:extLst>
          </p:cNvPr>
          <p:cNvCxnSpPr/>
          <p:nvPr/>
        </p:nvCxnSpPr>
        <p:spPr>
          <a:xfrm>
            <a:off x="5818" y="633798"/>
            <a:ext cx="121615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44CD82-3D6D-E0FE-2C21-AF77B49756C2}"/>
              </a:ext>
            </a:extLst>
          </p:cNvPr>
          <p:cNvSpPr txBox="1"/>
          <p:nvPr/>
        </p:nvSpPr>
        <p:spPr>
          <a:xfrm>
            <a:off x="11209094" y="6445737"/>
            <a:ext cx="96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0A164-B125-7042-B78E-F495C6EF055C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08653E-017A-87A7-C797-816511708F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" y="6401605"/>
            <a:ext cx="1808236" cy="33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 descr="Bullseye with solid fill">
            <a:extLst>
              <a:ext uri="{FF2B5EF4-FFF2-40B4-BE49-F238E27FC236}">
                <a16:creationId xmlns:a16="http://schemas.microsoft.com/office/drawing/2014/main" id="{EB7B80A6-FA99-46FE-BD2E-F20C3409F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2972" y="2102349"/>
            <a:ext cx="457200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E7C18E-76CC-44DF-9E1E-C0002D711727}"/>
              </a:ext>
            </a:extLst>
          </p:cNvPr>
          <p:cNvSpPr txBox="1"/>
          <p:nvPr/>
        </p:nvSpPr>
        <p:spPr>
          <a:xfrm>
            <a:off x="5638800" y="2119268"/>
            <a:ext cx="2104724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tillium Bd" panose="00000800000000000000" pitchFamily="50" charset="0"/>
              </a:rPr>
              <a:t>Strategy</a:t>
            </a:r>
            <a:endParaRPr lang="en-KE" sz="2000" b="1" dirty="0">
              <a:solidFill>
                <a:schemeClr val="bg1">
                  <a:lumMod val="95000"/>
                </a:schemeClr>
              </a:solidFill>
              <a:latin typeface="Titillium Bd" panose="000008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D44803-BA3B-447E-B2DC-227451EA2E9F}"/>
              </a:ext>
            </a:extLst>
          </p:cNvPr>
          <p:cNvSpPr txBox="1"/>
          <p:nvPr/>
        </p:nvSpPr>
        <p:spPr>
          <a:xfrm>
            <a:off x="8469429" y="2094434"/>
            <a:ext cx="35428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Orientation for Agility, Resilience</a:t>
            </a:r>
            <a:endParaRPr lang="en-KE" dirty="0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7437A2AF-47B2-4A2C-94F8-3586E6196617}"/>
              </a:ext>
            </a:extLst>
          </p:cNvPr>
          <p:cNvSpPr/>
          <p:nvPr/>
        </p:nvSpPr>
        <p:spPr>
          <a:xfrm>
            <a:off x="7899189" y="2119268"/>
            <a:ext cx="392788" cy="369332"/>
          </a:xfrm>
          <a:prstGeom prst="homePlat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KE" sz="32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42DF9-AC6B-401C-A912-0D86F4054521}"/>
              </a:ext>
            </a:extLst>
          </p:cNvPr>
          <p:cNvSpPr txBox="1"/>
          <p:nvPr/>
        </p:nvSpPr>
        <p:spPr>
          <a:xfrm>
            <a:off x="5611121" y="2703065"/>
            <a:ext cx="2130492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itillium Bd" panose="00000800000000000000" pitchFamily="50" charset="0"/>
              </a:rPr>
              <a:t>Financial Strength</a:t>
            </a:r>
            <a:endParaRPr lang="en-KE" b="1" dirty="0">
              <a:solidFill>
                <a:schemeClr val="bg1">
                  <a:lumMod val="95000"/>
                </a:schemeClr>
              </a:solidFill>
              <a:latin typeface="Titillium Bd" panose="00000800000000000000" pitchFamily="50" charset="0"/>
            </a:endParaRP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id="{CFBE139A-CF24-4252-9E89-2456E146C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1020" y="2703065"/>
            <a:ext cx="457200" cy="457200"/>
          </a:xfrm>
          <a:prstGeom prst="rect">
            <a:avLst/>
          </a:prstGeom>
        </p:spPr>
      </p:pic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2A54CCBB-497C-4077-9E1F-C7E1EA7D5C92}"/>
              </a:ext>
            </a:extLst>
          </p:cNvPr>
          <p:cNvSpPr/>
          <p:nvPr/>
        </p:nvSpPr>
        <p:spPr>
          <a:xfrm>
            <a:off x="7899189" y="2703065"/>
            <a:ext cx="392788" cy="369332"/>
          </a:xfrm>
          <a:prstGeom prst="homePlat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KE" sz="3200" b="1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C27D67-FD79-46D0-9483-520C9DC8EF72}"/>
              </a:ext>
            </a:extLst>
          </p:cNvPr>
          <p:cNvSpPr txBox="1"/>
          <p:nvPr/>
        </p:nvSpPr>
        <p:spPr>
          <a:xfrm>
            <a:off x="5638800" y="3343706"/>
            <a:ext cx="210472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itillium Bd" panose="00000800000000000000" pitchFamily="50" charset="0"/>
              </a:rPr>
              <a:t>The Customer</a:t>
            </a:r>
            <a:endParaRPr lang="en-KE" b="1" dirty="0">
              <a:solidFill>
                <a:schemeClr val="bg1">
                  <a:lumMod val="95000"/>
                </a:schemeClr>
              </a:solidFill>
              <a:latin typeface="Titillium Bd" panose="00000800000000000000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6CA347-84AF-42D3-BB0C-309E02B8C75E}"/>
              </a:ext>
            </a:extLst>
          </p:cNvPr>
          <p:cNvSpPr txBox="1"/>
          <p:nvPr/>
        </p:nvSpPr>
        <p:spPr>
          <a:xfrm>
            <a:off x="8469429" y="2703065"/>
            <a:ext cx="35428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Protect Capital, Shareholder Value</a:t>
            </a:r>
            <a:endParaRPr lang="en-KE" dirty="0"/>
          </a:p>
        </p:txBody>
      </p:sp>
      <p:pic>
        <p:nvPicPr>
          <p:cNvPr id="20" name="Graphic 19" descr="Bullseye with solid fill">
            <a:extLst>
              <a:ext uri="{FF2B5EF4-FFF2-40B4-BE49-F238E27FC236}">
                <a16:creationId xmlns:a16="http://schemas.microsoft.com/office/drawing/2014/main" id="{8205F0E6-70B1-4E28-A9A1-0983B3A35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3921" y="3314603"/>
            <a:ext cx="457200" cy="457200"/>
          </a:xfrm>
          <a:prstGeom prst="rect">
            <a:avLst/>
          </a:prstGeom>
        </p:spPr>
      </p:pic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E475A3EF-67F0-4524-BDA5-B68AD8B74B70}"/>
              </a:ext>
            </a:extLst>
          </p:cNvPr>
          <p:cNvSpPr/>
          <p:nvPr/>
        </p:nvSpPr>
        <p:spPr>
          <a:xfrm>
            <a:off x="7899189" y="3343706"/>
            <a:ext cx="392788" cy="369332"/>
          </a:xfrm>
          <a:prstGeom prst="homePlat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KE" sz="3200" b="1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BACAF4-BCE7-46F9-9D46-F856A8C7DFA2}"/>
              </a:ext>
            </a:extLst>
          </p:cNvPr>
          <p:cNvSpPr txBox="1"/>
          <p:nvPr/>
        </p:nvSpPr>
        <p:spPr>
          <a:xfrm>
            <a:off x="8469429" y="3343706"/>
            <a:ext cx="35428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Satisfy the Customer</a:t>
            </a:r>
            <a:endParaRPr lang="en-KE" dirty="0"/>
          </a:p>
        </p:txBody>
      </p:sp>
      <p:pic>
        <p:nvPicPr>
          <p:cNvPr id="23" name="Graphic 22" descr="Bullseye with solid fill">
            <a:extLst>
              <a:ext uri="{FF2B5EF4-FFF2-40B4-BE49-F238E27FC236}">
                <a16:creationId xmlns:a16="http://schemas.microsoft.com/office/drawing/2014/main" id="{FAF52452-A2A4-4E5A-B701-4B1A752F2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1020" y="3974662"/>
            <a:ext cx="457200" cy="457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8747676-CA57-48A5-9010-F9889E7CE237}"/>
              </a:ext>
            </a:extLst>
          </p:cNvPr>
          <p:cNvSpPr txBox="1"/>
          <p:nvPr/>
        </p:nvSpPr>
        <p:spPr>
          <a:xfrm>
            <a:off x="5643513" y="3974662"/>
            <a:ext cx="210472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itillium Bd" panose="00000800000000000000" pitchFamily="50" charset="0"/>
              </a:rPr>
              <a:t>Our People</a:t>
            </a:r>
            <a:endParaRPr lang="en-KE" b="1" dirty="0">
              <a:solidFill>
                <a:schemeClr val="bg1">
                  <a:lumMod val="95000"/>
                </a:schemeClr>
              </a:solidFill>
              <a:latin typeface="Titillium Bd" panose="00000800000000000000" pitchFamily="50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26CC015C-3DD5-4EC9-9A8C-11A6384864E8}"/>
              </a:ext>
            </a:extLst>
          </p:cNvPr>
          <p:cNvSpPr/>
          <p:nvPr/>
        </p:nvSpPr>
        <p:spPr>
          <a:xfrm>
            <a:off x="7899189" y="3974662"/>
            <a:ext cx="392788" cy="369332"/>
          </a:xfrm>
          <a:prstGeom prst="homePlat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KE" sz="3200" b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EF03BB-3ED3-42B4-8E4D-6A1374DB853B}"/>
              </a:ext>
            </a:extLst>
          </p:cNvPr>
          <p:cNvSpPr txBox="1"/>
          <p:nvPr/>
        </p:nvSpPr>
        <p:spPr>
          <a:xfrm>
            <a:off x="8469429" y="3967336"/>
            <a:ext cx="35428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Get Skills, Talent for a VUCA world</a:t>
            </a:r>
            <a:endParaRPr lang="en-KE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F059AA-7CE0-48D4-998E-F7E267031760}"/>
              </a:ext>
            </a:extLst>
          </p:cNvPr>
          <p:cNvSpPr txBox="1"/>
          <p:nvPr/>
        </p:nvSpPr>
        <p:spPr>
          <a:xfrm>
            <a:off x="5643513" y="4583533"/>
            <a:ext cx="2104724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>
                  <a:lumMod val="95000"/>
                </a:schemeClr>
              </a:solidFill>
              <a:latin typeface="Titillium Bd" panose="00000800000000000000" pitchFamily="50" charset="0"/>
            </a:endParaRP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itillium Bd" panose="00000800000000000000" pitchFamily="50" charset="0"/>
              </a:rPr>
              <a:t>Internal Processes</a:t>
            </a:r>
          </a:p>
          <a:p>
            <a:endParaRPr lang="en-US" b="1" dirty="0">
              <a:solidFill>
                <a:schemeClr val="bg1">
                  <a:lumMod val="95000"/>
                </a:schemeClr>
              </a:solidFill>
              <a:latin typeface="Titillium Bd" panose="00000800000000000000" pitchFamily="50" charset="0"/>
            </a:endParaRPr>
          </a:p>
          <a:p>
            <a:endParaRPr lang="en-KE" b="1" dirty="0">
              <a:solidFill>
                <a:schemeClr val="bg1">
                  <a:lumMod val="95000"/>
                </a:schemeClr>
              </a:solidFill>
              <a:latin typeface="Titillium Bd" panose="00000800000000000000" pitchFamily="50" charset="0"/>
            </a:endParaRPr>
          </a:p>
        </p:txBody>
      </p:sp>
      <p:pic>
        <p:nvPicPr>
          <p:cNvPr id="29" name="Graphic 28" descr="Bullseye with solid fill">
            <a:extLst>
              <a:ext uri="{FF2B5EF4-FFF2-40B4-BE49-F238E27FC236}">
                <a16:creationId xmlns:a16="http://schemas.microsoft.com/office/drawing/2014/main" id="{87B8992F-B066-4636-80E0-805A9EF25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1020" y="5017659"/>
            <a:ext cx="457200" cy="457200"/>
          </a:xfrm>
          <a:prstGeom prst="rect">
            <a:avLst/>
          </a:prstGeom>
        </p:spPr>
      </p:pic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72175287-19A0-4721-B607-C8629C3A99A9}"/>
              </a:ext>
            </a:extLst>
          </p:cNvPr>
          <p:cNvSpPr/>
          <p:nvPr/>
        </p:nvSpPr>
        <p:spPr>
          <a:xfrm>
            <a:off x="7922801" y="4998404"/>
            <a:ext cx="392788" cy="369332"/>
          </a:xfrm>
          <a:prstGeom prst="homePlat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KE" sz="3200" b="1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A4F25A-0871-443E-AFA2-44C43064A37C}"/>
              </a:ext>
            </a:extLst>
          </p:cNvPr>
          <p:cNvSpPr txBox="1"/>
          <p:nvPr/>
        </p:nvSpPr>
        <p:spPr>
          <a:xfrm>
            <a:off x="8469429" y="4582906"/>
            <a:ext cx="354289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 on Operational Excellence, Underwriting Discipline, Innovation, Technology &amp; Digitalization.</a:t>
            </a:r>
            <a:endParaRPr lang="en-K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26141B-B793-415E-AF40-6ED1CC5214B8}"/>
              </a:ext>
            </a:extLst>
          </p:cNvPr>
          <p:cNvSpPr txBox="1"/>
          <p:nvPr/>
        </p:nvSpPr>
        <p:spPr>
          <a:xfrm>
            <a:off x="398499" y="2102349"/>
            <a:ext cx="4420868" cy="38241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KE" sz="2000" dirty="0">
                <a:solidFill>
                  <a:srgbClr val="000000"/>
                </a:solidFill>
                <a:effectLst/>
                <a:latin typeface="Titillium Bd" panose="00000800000000000000" pitchFamily="50" charset="0"/>
                <a:ea typeface="Aptos"/>
                <a:cs typeface="Times New Roman" panose="02020603050405020304" pitchFamily="18" charset="0"/>
              </a:rPr>
              <a:t>In aviation, a pilot once remarked:</a:t>
            </a:r>
            <a:endParaRPr lang="en-US" sz="2000" dirty="0">
              <a:solidFill>
                <a:srgbClr val="000000"/>
              </a:solidFill>
              <a:effectLst/>
              <a:latin typeface="Titillium Bd" panose="00000800000000000000" pitchFamily="50" charset="0"/>
              <a:ea typeface="Aptos"/>
              <a:cs typeface="Times New Roman" panose="02020603050405020304" pitchFamily="18" charset="0"/>
            </a:endParaRPr>
          </a:p>
          <a:p>
            <a:pPr algn="ctr">
              <a:spcAft>
                <a:spcPts val="900"/>
              </a:spcAft>
            </a:pPr>
            <a:r>
              <a:rPr lang="en-KE" sz="2000" dirty="0">
                <a:solidFill>
                  <a:srgbClr val="0000FF"/>
                </a:solidFill>
                <a:effectLst/>
                <a:latin typeface="Titillium" panose="00000500000000000000" pitchFamily="50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KE" sz="2000" b="1" i="1" dirty="0">
                <a:solidFill>
                  <a:srgbClr val="0000FF"/>
                </a:solidFill>
                <a:effectLst/>
                <a:latin typeface="Titillium Bd" panose="00000800000000000000" pitchFamily="50" charset="0"/>
                <a:ea typeface="Aptos"/>
                <a:cs typeface="Times New Roman" panose="02020603050405020304" pitchFamily="18" charset="0"/>
              </a:rPr>
              <a:t>“Headwinds double the effort, but they also sharpen the wings and make the destination more meaningful.”</a:t>
            </a:r>
            <a:endParaRPr lang="en-KE" sz="2000" dirty="0">
              <a:solidFill>
                <a:srgbClr val="0000FF"/>
              </a:solidFill>
              <a:effectLst/>
              <a:latin typeface="Titillium Bd" panose="00000800000000000000" pitchFamily="50" charset="0"/>
              <a:ea typeface="Aptos"/>
            </a:endParaRPr>
          </a:p>
          <a:p>
            <a:pPr algn="ctr">
              <a:spcAft>
                <a:spcPts val="900"/>
              </a:spcAft>
            </a:pPr>
            <a:r>
              <a:rPr lang="en-KE" sz="2000" b="1" u="sng" dirty="0">
                <a:solidFill>
                  <a:srgbClr val="FF0000"/>
                </a:solidFill>
                <a:effectLst/>
                <a:latin typeface="Titillium Bd" panose="00000800000000000000" pitchFamily="50" charset="0"/>
                <a:ea typeface="Aptos"/>
                <a:cs typeface="Times New Roman" panose="02020603050405020304" pitchFamily="18" charset="0"/>
              </a:rPr>
              <a:t>They test our strength. But they also sharpen us.</a:t>
            </a:r>
            <a:endParaRPr lang="en-US" sz="2000" b="1" u="sng" dirty="0">
              <a:solidFill>
                <a:srgbClr val="FF0000"/>
              </a:solidFill>
              <a:effectLst/>
              <a:latin typeface="Titillium Bd" panose="00000800000000000000" pitchFamily="50" charset="0"/>
              <a:ea typeface="Aptos"/>
              <a:cs typeface="Times New Roman" panose="02020603050405020304" pitchFamily="18" charset="0"/>
            </a:endParaRPr>
          </a:p>
          <a:p>
            <a:pPr algn="ctr">
              <a:spcAft>
                <a:spcPts val="900"/>
              </a:spcAft>
            </a:pPr>
            <a:r>
              <a:rPr lang="en-KE" sz="2000" b="1" dirty="0">
                <a:solidFill>
                  <a:schemeClr val="accent5">
                    <a:lumMod val="75000"/>
                  </a:schemeClr>
                </a:solidFill>
                <a:effectLst/>
                <a:latin typeface="Titillium Bd" panose="00000800000000000000" pitchFamily="50" charset="0"/>
                <a:ea typeface="Aptos"/>
                <a:cs typeface="Times New Roman" panose="02020603050405020304" pitchFamily="18" charset="0"/>
              </a:rPr>
              <a:t>If we innovate, collaborate, and reimagine our industry, these very headwinds will lift us—to a more resilient, more inclusive, and more self-reliant African insurance market.</a:t>
            </a:r>
            <a:endParaRPr lang="en-KE" sz="2000" b="1" dirty="0">
              <a:solidFill>
                <a:schemeClr val="accent5">
                  <a:lumMod val="75000"/>
                </a:schemeClr>
              </a:solidFill>
              <a:effectLst/>
              <a:latin typeface="Titillium Bd" panose="00000800000000000000" pitchFamily="50" charset="0"/>
              <a:ea typeface="Apto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824B6B-B091-41F5-BB7D-431CED624B04}"/>
              </a:ext>
            </a:extLst>
          </p:cNvPr>
          <p:cNvSpPr txBox="1"/>
          <p:nvPr/>
        </p:nvSpPr>
        <p:spPr>
          <a:xfrm>
            <a:off x="2233061" y="6085335"/>
            <a:ext cx="9779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KE" sz="2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tillium Bd" panose="00000800000000000000" pitchFamily="50" charset="0"/>
                <a:ea typeface="Aptos"/>
                <a:cs typeface="Times New Roman" panose="02020603050405020304" pitchFamily="18" charset="0"/>
              </a:rPr>
              <a:t>So, let us not fear the storm. Let us use it to fly higher.</a:t>
            </a:r>
            <a:endParaRPr lang="en-KE" sz="2800" b="1" dirty="0">
              <a:effectLst/>
              <a:highlight>
                <a:srgbClr val="FFFF00"/>
              </a:highlight>
              <a:latin typeface="Titillium Bd" panose="00000800000000000000" pitchFamily="50" charset="0"/>
              <a:ea typeface="Apto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5EF45-45B7-4FA5-A251-502A07381176}"/>
              </a:ext>
            </a:extLst>
          </p:cNvPr>
          <p:cNvSpPr txBox="1"/>
          <p:nvPr/>
        </p:nvSpPr>
        <p:spPr>
          <a:xfrm>
            <a:off x="182881" y="990992"/>
            <a:ext cx="11723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2800" b="1" dirty="0">
                <a:solidFill>
                  <a:srgbClr val="000000"/>
                </a:solidFill>
                <a:highlight>
                  <a:srgbClr val="FFFF00"/>
                </a:highlight>
                <a:latin typeface="Titillium Bd" panose="00000800000000000000" pitchFamily="50" charset="0"/>
                <a:ea typeface="Aptos"/>
                <a:cs typeface="Times New Roman" panose="02020603050405020304" pitchFamily="18" charset="0"/>
              </a:rPr>
              <a:t>AGILITY  |  PARTNERSHIPS  |  INNOVATION  |   TECHNOLOGY </a:t>
            </a:r>
            <a:endParaRPr lang="en-KE" sz="2800" b="1" dirty="0">
              <a:effectLst/>
              <a:highlight>
                <a:srgbClr val="FFFF00"/>
              </a:highlight>
              <a:latin typeface="Titillium Bd" panose="00000800000000000000" pitchFamily="50" charset="0"/>
              <a:ea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92699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296" y="2064798"/>
            <a:ext cx="8828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tillium Bd" panose="00000800000000000000" pitchFamily="50" charset="0"/>
                <a:ea typeface="Titillium" panose="00000500000000000000" pitchFamily="50" charset="0"/>
                <a:cs typeface="Titillium" panose="00000500000000000000" pitchFamily="50" charset="0"/>
              </a:rPr>
              <a:t>Thank You</a:t>
            </a:r>
          </a:p>
        </p:txBody>
      </p:sp>
      <p:pic>
        <p:nvPicPr>
          <p:cNvPr id="3" name="Picture 2" descr="Africa RE Glob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80460"/>
            <a:ext cx="3603582" cy="3595240"/>
          </a:xfrm>
          <a:prstGeom prst="rect">
            <a:avLst/>
          </a:prstGeom>
        </p:spPr>
      </p:pic>
      <p:pic>
        <p:nvPicPr>
          <p:cNvPr id="4" name="Picture 3" descr="Africa Re Logo MAS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053" y="91196"/>
            <a:ext cx="2634728" cy="55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5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5F722-4C23-1709-25C5-3CF75197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B0DB25-9B7D-6EBC-A19D-3501AA370CD4}"/>
              </a:ext>
            </a:extLst>
          </p:cNvPr>
          <p:cNvSpPr txBox="1">
            <a:spLocks/>
          </p:cNvSpPr>
          <p:nvPr/>
        </p:nvSpPr>
        <p:spPr>
          <a:xfrm>
            <a:off x="679117" y="8494"/>
            <a:ext cx="10994724" cy="5855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Global Financial Upheaval:  2020—2025 | </a:t>
            </a:r>
            <a:r>
              <a:rPr lang="en-US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It’s a VUCA World!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521DF1-90BA-12D6-C2EB-402EDF9152A3}"/>
              </a:ext>
            </a:extLst>
          </p:cNvPr>
          <p:cNvCxnSpPr/>
          <p:nvPr/>
        </p:nvCxnSpPr>
        <p:spPr>
          <a:xfrm>
            <a:off x="5818" y="633798"/>
            <a:ext cx="121615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44CD82-3D6D-E0FE-2C21-AF77B49756C2}"/>
              </a:ext>
            </a:extLst>
          </p:cNvPr>
          <p:cNvSpPr txBox="1"/>
          <p:nvPr/>
        </p:nvSpPr>
        <p:spPr>
          <a:xfrm>
            <a:off x="11209094" y="6445737"/>
            <a:ext cx="96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0A164-B125-7042-B78E-F495C6EF055C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08653E-017A-87A7-C797-816511708F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" y="6401605"/>
            <a:ext cx="1808236" cy="3385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9F253A1-5979-4E1E-903B-DFE2A349A1B3}"/>
              </a:ext>
            </a:extLst>
          </p:cNvPr>
          <p:cNvSpPr/>
          <p:nvPr/>
        </p:nvSpPr>
        <p:spPr>
          <a:xfrm>
            <a:off x="5818" y="790363"/>
            <a:ext cx="11338290" cy="994914"/>
          </a:xfrm>
          <a:prstGeom prst="triangle">
            <a:avLst>
              <a:gd name="adj" fmla="val 4949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tillium Bd" panose="00000800000000000000" pitchFamily="50" charset="0"/>
              </a:rPr>
              <a:t>Financial Upheaval</a:t>
            </a:r>
            <a:endParaRPr lang="en-KE" sz="2400" dirty="0">
              <a:solidFill>
                <a:srgbClr val="002060"/>
              </a:solidFill>
              <a:latin typeface="Titillium Bd" panose="00000800000000000000" pitchFamily="50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D614AD-FA96-4A03-854E-30C1E2408265}"/>
              </a:ext>
            </a:extLst>
          </p:cNvPr>
          <p:cNvSpPr/>
          <p:nvPr/>
        </p:nvSpPr>
        <p:spPr>
          <a:xfrm>
            <a:off x="522035" y="2125881"/>
            <a:ext cx="2393418" cy="1115962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/>
                <a:latin typeface="Titillium" panose="00000500000000000000" pitchFamily="50" charset="0"/>
                <a:ea typeface="Times New Roman" panose="02020603050405020304" pitchFamily="18" charset="0"/>
              </a:rPr>
              <a:t>War &amp; Geopolitical Risks</a:t>
            </a:r>
            <a:endParaRPr lang="en-KE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8A1F0B-80CC-40AC-9882-68755166E8BB}"/>
              </a:ext>
            </a:extLst>
          </p:cNvPr>
          <p:cNvSpPr/>
          <p:nvPr/>
        </p:nvSpPr>
        <p:spPr>
          <a:xfrm>
            <a:off x="3285425" y="2137400"/>
            <a:ext cx="2521081" cy="11159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 Tariffs/Aid cuts</a:t>
            </a:r>
            <a:endParaRPr lang="en-KE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1CBC2CB-5E64-44ED-8E60-5C5EB049A29C}"/>
              </a:ext>
            </a:extLst>
          </p:cNvPr>
          <p:cNvSpPr/>
          <p:nvPr/>
        </p:nvSpPr>
        <p:spPr>
          <a:xfrm>
            <a:off x="6176478" y="2125881"/>
            <a:ext cx="2521082" cy="111596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/>
                <a:latin typeface="Titillium" panose="00000500000000000000" pitchFamily="50" charset="0"/>
                <a:ea typeface="Times New Roman" panose="02020603050405020304" pitchFamily="18" charset="0"/>
              </a:rPr>
              <a:t>Rise of Protectionism, Sanctions and Economic Sovereignty</a:t>
            </a:r>
            <a:endParaRPr lang="en-KE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555AE59-77B2-46E7-9A76-64CF39F88AD1}"/>
              </a:ext>
            </a:extLst>
          </p:cNvPr>
          <p:cNvSpPr/>
          <p:nvPr/>
        </p:nvSpPr>
        <p:spPr>
          <a:xfrm>
            <a:off x="522036" y="4588196"/>
            <a:ext cx="11324656" cy="5239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/>
                <a:latin typeface="Titillium" panose="00000500000000000000" pitchFamily="50" charset="0"/>
                <a:ea typeface="Times New Roman" panose="02020603050405020304" pitchFamily="18" charset="0"/>
              </a:rPr>
              <a:t>Economic Volatility, Inflation, Currency Risks, Energy</a:t>
            </a:r>
            <a:r>
              <a:rPr lang="en-US" b="1" dirty="0">
                <a:latin typeface="Titillium" panose="00000500000000000000" pitchFamily="50" charset="0"/>
                <a:ea typeface="Times New Roman" panose="02020603050405020304" pitchFamily="18" charset="0"/>
              </a:rPr>
              <a:t> &amp;</a:t>
            </a:r>
            <a:r>
              <a:rPr lang="en-US" sz="1800" b="1" dirty="0">
                <a:effectLst/>
                <a:latin typeface="Titillium" panose="00000500000000000000" pitchFamily="50" charset="0"/>
                <a:ea typeface="Times New Roman" panose="02020603050405020304" pitchFamily="18" charset="0"/>
              </a:rPr>
              <a:t> and Resource Pressures</a:t>
            </a:r>
            <a:endParaRPr lang="en-KE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BB40CFA-CCA8-4628-9A5F-364680FB1526}"/>
              </a:ext>
            </a:extLst>
          </p:cNvPr>
          <p:cNvSpPr/>
          <p:nvPr/>
        </p:nvSpPr>
        <p:spPr>
          <a:xfrm>
            <a:off x="513923" y="5293709"/>
            <a:ext cx="11324656" cy="60916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/>
                <a:latin typeface="Titillium" panose="00000500000000000000" pitchFamily="50" charset="0"/>
                <a:ea typeface="Times New Roman" panose="02020603050405020304" pitchFamily="18" charset="0"/>
              </a:rPr>
              <a:t>Geo-economic Fragmentation &amp; Regionalization</a:t>
            </a:r>
            <a:endParaRPr lang="en-KE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F09F27-B371-4543-870E-A64B1AD5E475}"/>
              </a:ext>
            </a:extLst>
          </p:cNvPr>
          <p:cNvSpPr/>
          <p:nvPr/>
        </p:nvSpPr>
        <p:spPr>
          <a:xfrm>
            <a:off x="522036" y="3922273"/>
            <a:ext cx="11324655" cy="5239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effectLst/>
                <a:latin typeface="Titillium" panose="00000500000000000000" pitchFamily="50" charset="0"/>
                <a:ea typeface="Times New Roman" panose="02020603050405020304" pitchFamily="18" charset="0"/>
              </a:rPr>
              <a:t>Trade Reorientation &amp; Supply Chain diversification</a:t>
            </a:r>
            <a:endParaRPr lang="en-KE" dirty="0">
              <a:solidFill>
                <a:srgbClr val="00206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948113-A95D-69B9-2DDA-1B226B719629}"/>
              </a:ext>
            </a:extLst>
          </p:cNvPr>
          <p:cNvSpPr/>
          <p:nvPr/>
        </p:nvSpPr>
        <p:spPr>
          <a:xfrm>
            <a:off x="9084506" y="2163105"/>
            <a:ext cx="2762185" cy="1115962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Political Violence/Terrorism &amp; SRCC</a:t>
            </a:r>
            <a:endParaRPr kumimoji="0" lang="en-K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Bd" panose="00000800000000000000" pitchFamily="50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A2AA6-ADAF-0815-FA59-D585E3FFD440}"/>
              </a:ext>
            </a:extLst>
          </p:cNvPr>
          <p:cNvSpPr txBox="1"/>
          <p:nvPr/>
        </p:nvSpPr>
        <p:spPr>
          <a:xfrm>
            <a:off x="89789" y="3462025"/>
            <a:ext cx="1139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Volatility,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Uncertainty,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Complexity,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Ambiguity (VUCA) in the African </a:t>
            </a:r>
            <a:r>
              <a:rPr lang="en-US" sz="2000" dirty="0">
                <a:solidFill>
                  <a:prstClr val="black"/>
                </a:solidFill>
                <a:latin typeface="Titillium Bd" panose="00000800000000000000" pitchFamily="50" charset="0"/>
              </a:rPr>
              <a:t>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nsurance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 Industry</a:t>
            </a:r>
            <a:endParaRPr kumimoji="0" lang="en-K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Bd" panose="00000800000000000000" pitchFamily="50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0050B-06CE-1463-B04B-49997D906B63}"/>
              </a:ext>
            </a:extLst>
          </p:cNvPr>
          <p:cNvSpPr txBox="1"/>
          <p:nvPr/>
        </p:nvSpPr>
        <p:spPr>
          <a:xfrm>
            <a:off x="1958598" y="6052885"/>
            <a:ext cx="997059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Hardly had economies recovered from the effects of Covid-19 and Russia/Ukraine &amp; Ukraine/Gaza war that Tariffs and aid cuts came to add more volatility and uncertainty in 2025 and beyond.</a:t>
            </a:r>
            <a:endParaRPr lang="en-KE" sz="1600" b="1" dirty="0"/>
          </a:p>
        </p:txBody>
      </p:sp>
    </p:spTree>
    <p:extLst>
      <p:ext uri="{BB962C8B-B14F-4D97-AF65-F5344CB8AC3E}">
        <p14:creationId xmlns:p14="http://schemas.microsoft.com/office/powerpoint/2010/main" val="2007819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5F722-4C23-1709-25C5-3CF75197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B0DB25-9B7D-6EBC-A19D-3501AA370CD4}"/>
              </a:ext>
            </a:extLst>
          </p:cNvPr>
          <p:cNvSpPr txBox="1">
            <a:spLocks/>
          </p:cNvSpPr>
          <p:nvPr/>
        </p:nvSpPr>
        <p:spPr>
          <a:xfrm>
            <a:off x="89789" y="8494"/>
            <a:ext cx="11584052" cy="5855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Global Financial Upheaval:  2023—2025 |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Sanctions on Selected African countries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521DF1-90BA-12D6-C2EB-402EDF9152A3}"/>
              </a:ext>
            </a:extLst>
          </p:cNvPr>
          <p:cNvCxnSpPr/>
          <p:nvPr/>
        </p:nvCxnSpPr>
        <p:spPr>
          <a:xfrm>
            <a:off x="5818" y="633798"/>
            <a:ext cx="121615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44CD82-3D6D-E0FE-2C21-AF77B49756C2}"/>
              </a:ext>
            </a:extLst>
          </p:cNvPr>
          <p:cNvSpPr txBox="1"/>
          <p:nvPr/>
        </p:nvSpPr>
        <p:spPr>
          <a:xfrm>
            <a:off x="11209094" y="6445737"/>
            <a:ext cx="96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0A164-B125-7042-B78E-F495C6EF055C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08653E-017A-87A7-C797-816511708F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" y="6401605"/>
            <a:ext cx="1808236" cy="3385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271F73-4278-4736-B067-1910D1BF3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37363"/>
              </p:ext>
            </p:extLst>
          </p:nvPr>
        </p:nvGraphicFramePr>
        <p:xfrm>
          <a:off x="679117" y="680206"/>
          <a:ext cx="10213472" cy="523724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448670">
                  <a:extLst>
                    <a:ext uri="{9D8B030D-6E8A-4147-A177-3AD203B41FA5}">
                      <a16:colId xmlns:a16="http://schemas.microsoft.com/office/drawing/2014/main" val="69120556"/>
                    </a:ext>
                  </a:extLst>
                </a:gridCol>
                <a:gridCol w="3195434">
                  <a:extLst>
                    <a:ext uri="{9D8B030D-6E8A-4147-A177-3AD203B41FA5}">
                      <a16:colId xmlns:a16="http://schemas.microsoft.com/office/drawing/2014/main" val="3495982340"/>
                    </a:ext>
                  </a:extLst>
                </a:gridCol>
                <a:gridCol w="3569368">
                  <a:extLst>
                    <a:ext uri="{9D8B030D-6E8A-4147-A177-3AD203B41FA5}">
                      <a16:colId xmlns:a16="http://schemas.microsoft.com/office/drawing/2014/main" val="24883295"/>
                    </a:ext>
                  </a:extLst>
                </a:gridCol>
              </a:tblGrid>
              <a:tr h="427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20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Country</a:t>
                      </a:r>
                      <a:endParaRPr lang="en-KE" sz="2000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20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Sanctions Rating</a:t>
                      </a:r>
                      <a:endParaRPr lang="en-KE" sz="2000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3683" marR="63683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20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Risk Rationale</a:t>
                      </a:r>
                      <a:endParaRPr lang="en-KE" sz="2000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3683" marR="63683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87463"/>
                  </a:ext>
                </a:extLst>
              </a:tr>
              <a:tr h="419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600" b="1" kern="100" dirty="0">
                          <a:solidFill>
                            <a:srgbClr val="000000"/>
                          </a:solidFill>
                          <a:effectLst/>
                        </a:rPr>
                        <a:t>Sudan</a:t>
                      </a:r>
                      <a:endParaRPr lang="en-KE" sz="1600" kern="100" dirty="0"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600" kern="100" dirty="0">
                        <a:solidFill>
                          <a:srgbClr val="FF0000"/>
                        </a:solidFill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KE" sz="1400" kern="100" dirty="0">
                          <a:solidFill>
                            <a:srgbClr val="000000"/>
                          </a:solidFill>
                          <a:effectLst/>
                        </a:rPr>
                        <a:t>Active OFAC E.O.14098 + EU regime with 2025 expansions (broad blocking risk)</a:t>
                      </a:r>
                      <a:endParaRPr lang="en-KE" sz="1400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extLst>
                  <a:ext uri="{0D108BD9-81ED-4DB2-BD59-A6C34878D82A}">
                    <a16:rowId xmlns:a16="http://schemas.microsoft.com/office/drawing/2014/main" val="84949217"/>
                  </a:ext>
                </a:extLst>
              </a:tr>
              <a:tr h="6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600" b="1" kern="100" dirty="0">
                          <a:solidFill>
                            <a:srgbClr val="000000"/>
                          </a:solidFill>
                          <a:effectLst/>
                        </a:rPr>
                        <a:t>Libya</a:t>
                      </a:r>
                      <a:endParaRPr lang="en-KE" sz="1600" kern="100" dirty="0"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600" kern="100" dirty="0">
                        <a:solidFill>
                          <a:srgbClr val="FF0000"/>
                        </a:solidFill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KE" sz="1400" kern="100" dirty="0">
                          <a:solidFill>
                            <a:srgbClr val="000000"/>
                          </a:solidFill>
                          <a:effectLst/>
                        </a:rPr>
                        <a:t>Active OFAC/EU programs; arms embargo; frequent listings tied to oil/</a:t>
                      </a:r>
                      <a:r>
                        <a:rPr lang="en-KE" sz="1400" kern="100" dirty="0" err="1">
                          <a:solidFill>
                            <a:srgbClr val="000000"/>
                          </a:solidFill>
                          <a:effectLst/>
                        </a:rPr>
                        <a:t>petro</a:t>
                      </a:r>
                      <a:r>
                        <a:rPr lang="en-KE" sz="1400" kern="100" dirty="0">
                          <a:solidFill>
                            <a:srgbClr val="000000"/>
                          </a:solidFill>
                          <a:effectLst/>
                        </a:rPr>
                        <a:t> flows</a:t>
                      </a:r>
                      <a:endParaRPr lang="en-KE" sz="1400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extLst>
                  <a:ext uri="{0D108BD9-81ED-4DB2-BD59-A6C34878D82A}">
                    <a16:rowId xmlns:a16="http://schemas.microsoft.com/office/drawing/2014/main" val="598566091"/>
                  </a:ext>
                </a:extLst>
              </a:tr>
              <a:tr h="419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600" b="1" kern="100" dirty="0">
                          <a:solidFill>
                            <a:srgbClr val="000000"/>
                          </a:solidFill>
                          <a:effectLst/>
                        </a:rPr>
                        <a:t>South Sudan</a:t>
                      </a:r>
                      <a:endParaRPr lang="en-KE" sz="1600" kern="100" dirty="0"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600" kern="100" dirty="0">
                        <a:solidFill>
                          <a:srgbClr val="FF0000"/>
                        </a:solidFill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KE" sz="1400" kern="100" dirty="0">
                          <a:solidFill>
                            <a:srgbClr val="000000"/>
                          </a:solidFill>
                          <a:effectLst/>
                        </a:rPr>
                        <a:t>Longstanding OFAC/EU targeted sanctions with periodic 2025 updates</a:t>
                      </a:r>
                      <a:endParaRPr lang="en-KE" sz="1400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extLst>
                  <a:ext uri="{0D108BD9-81ED-4DB2-BD59-A6C34878D82A}">
                    <a16:rowId xmlns:a16="http://schemas.microsoft.com/office/drawing/2014/main" val="488663188"/>
                  </a:ext>
                </a:extLst>
              </a:tr>
              <a:tr h="419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600" b="1" kern="100">
                          <a:solidFill>
                            <a:srgbClr val="000000"/>
                          </a:solidFill>
                          <a:effectLst/>
                        </a:rPr>
                        <a:t>DRC</a:t>
                      </a:r>
                      <a:endParaRPr lang="en-KE" sz="1600" kern="100"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600" kern="100" dirty="0">
                        <a:solidFill>
                          <a:srgbClr val="FF0000"/>
                        </a:solidFill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KE" sz="1400" kern="100" dirty="0">
                          <a:solidFill>
                            <a:srgbClr val="000000"/>
                          </a:solidFill>
                          <a:effectLst/>
                        </a:rPr>
                        <a:t>OFAC program + EU Mar 2025 additions; mining/logistics exposure</a:t>
                      </a:r>
                      <a:endParaRPr lang="en-KE" sz="1400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extLst>
                  <a:ext uri="{0D108BD9-81ED-4DB2-BD59-A6C34878D82A}">
                    <a16:rowId xmlns:a16="http://schemas.microsoft.com/office/drawing/2014/main" val="2758316980"/>
                  </a:ext>
                </a:extLst>
              </a:tr>
              <a:tr h="576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600" b="1" kern="100" dirty="0">
                          <a:solidFill>
                            <a:srgbClr val="000000"/>
                          </a:solidFill>
                          <a:effectLst/>
                        </a:rPr>
                        <a:t>Central African Republic (CAR)</a:t>
                      </a:r>
                      <a:endParaRPr lang="en-KE" sz="1600" kern="100" dirty="0"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600" kern="100" dirty="0">
                        <a:solidFill>
                          <a:srgbClr val="FF0000"/>
                        </a:solidFill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KE" sz="1400" kern="100" dirty="0">
                          <a:solidFill>
                            <a:srgbClr val="000000"/>
                          </a:solidFill>
                          <a:effectLst/>
                        </a:rPr>
                        <a:t>OFAC/EU frameworks; security actors frequently listed</a:t>
                      </a:r>
                      <a:endParaRPr lang="en-KE" sz="1400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extLst>
                  <a:ext uri="{0D108BD9-81ED-4DB2-BD59-A6C34878D82A}">
                    <a16:rowId xmlns:a16="http://schemas.microsoft.com/office/drawing/2014/main" val="4189758669"/>
                  </a:ext>
                </a:extLst>
              </a:tr>
              <a:tr h="419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600" b="1" kern="100" dirty="0">
                          <a:solidFill>
                            <a:srgbClr val="000000"/>
                          </a:solidFill>
                          <a:effectLst/>
                        </a:rPr>
                        <a:t>Somalia</a:t>
                      </a:r>
                      <a:endParaRPr lang="en-KE" sz="1600" kern="100" dirty="0"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600" kern="100" dirty="0">
                        <a:solidFill>
                          <a:srgbClr val="FF0000"/>
                        </a:solidFill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KE" sz="1400" kern="100" dirty="0">
                          <a:solidFill>
                            <a:srgbClr val="000000"/>
                          </a:solidFill>
                          <a:effectLst/>
                        </a:rPr>
                        <a:t>OFAC (terror) + EU counter‑terror: 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KE" sz="1400" kern="100" dirty="0">
                          <a:solidFill>
                            <a:srgbClr val="000000"/>
                          </a:solidFill>
                          <a:effectLst/>
                        </a:rPr>
                        <a:t>high SDN exposure</a:t>
                      </a:r>
                      <a:endParaRPr lang="en-KE" sz="1400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extLst>
                  <a:ext uri="{0D108BD9-81ED-4DB2-BD59-A6C34878D82A}">
                    <a16:rowId xmlns:a16="http://schemas.microsoft.com/office/drawing/2014/main" val="3164212929"/>
                  </a:ext>
                </a:extLst>
              </a:tr>
              <a:tr h="419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600" b="1" kern="100" dirty="0">
                          <a:solidFill>
                            <a:srgbClr val="000000"/>
                          </a:solidFill>
                          <a:effectLst/>
                        </a:rPr>
                        <a:t>Mali</a:t>
                      </a:r>
                      <a:endParaRPr lang="en-KE" sz="1600" kern="100" dirty="0"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600" kern="100" dirty="0">
                        <a:solidFill>
                          <a:srgbClr val="FF0000"/>
                        </a:solidFill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KE" sz="1400" kern="100" dirty="0">
                          <a:solidFill>
                            <a:srgbClr val="000000"/>
                          </a:solidFill>
                          <a:effectLst/>
                        </a:rPr>
                        <a:t>Targeted listings; EU regime in force; elevated political/military exposure</a:t>
                      </a:r>
                      <a:endParaRPr lang="en-KE" sz="1400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extLst>
                  <a:ext uri="{0D108BD9-81ED-4DB2-BD59-A6C34878D82A}">
                    <a16:rowId xmlns:a16="http://schemas.microsoft.com/office/drawing/2014/main" val="1642633922"/>
                  </a:ext>
                </a:extLst>
              </a:tr>
              <a:tr h="419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600" b="1" kern="100" dirty="0">
                          <a:solidFill>
                            <a:srgbClr val="000000"/>
                          </a:solidFill>
                          <a:effectLst/>
                        </a:rPr>
                        <a:t>Niger</a:t>
                      </a:r>
                      <a:endParaRPr lang="en-KE" sz="1600" kern="100" dirty="0"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600" kern="100" dirty="0">
                        <a:solidFill>
                          <a:srgbClr val="FFC000"/>
                        </a:solidFill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KE" sz="1400" kern="100" dirty="0">
                          <a:solidFill>
                            <a:srgbClr val="000000"/>
                          </a:solidFill>
                          <a:effectLst/>
                        </a:rPr>
                        <a:t>EU regime (democratic‑order); targeted designations; </a:t>
                      </a:r>
                      <a:endParaRPr lang="en-KE" sz="1400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extLst>
                  <a:ext uri="{0D108BD9-81ED-4DB2-BD59-A6C34878D82A}">
                    <a16:rowId xmlns:a16="http://schemas.microsoft.com/office/drawing/2014/main" val="2340452518"/>
                  </a:ext>
                </a:extLst>
              </a:tr>
              <a:tr h="6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600" b="1" kern="100" dirty="0">
                          <a:solidFill>
                            <a:srgbClr val="000000"/>
                          </a:solidFill>
                          <a:effectLst/>
                        </a:rPr>
                        <a:t>Ethiopia</a:t>
                      </a:r>
                      <a:endParaRPr lang="en-KE" sz="1600" kern="100" dirty="0"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600" kern="100" dirty="0">
                        <a:solidFill>
                          <a:srgbClr val="FFC000"/>
                        </a:solidFill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KE" sz="1400" kern="100" dirty="0">
                          <a:solidFill>
                            <a:srgbClr val="000000"/>
                          </a:solidFill>
                          <a:effectLst/>
                        </a:rPr>
                        <a:t>OFAC E.O.14046 targeted; licensing/humanitarian carve‑outs; screen Eritrea links</a:t>
                      </a:r>
                      <a:endParaRPr lang="en-KE" sz="1400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extLst>
                  <a:ext uri="{0D108BD9-81ED-4DB2-BD59-A6C34878D82A}">
                    <a16:rowId xmlns:a16="http://schemas.microsoft.com/office/drawing/2014/main" val="2563826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600" b="1" kern="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600" kern="100" dirty="0">
                        <a:solidFill>
                          <a:srgbClr val="FFC000"/>
                        </a:solidFill>
                        <a:effectLst/>
                        <a:latin typeface="Titillium Bd" panose="00000800000000000000" pitchFamily="50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KE" sz="1400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3683" marR="63683" marT="0" marB="0" anchor="b"/>
                </a:tc>
                <a:extLst>
                  <a:ext uri="{0D108BD9-81ED-4DB2-BD59-A6C34878D82A}">
                    <a16:rowId xmlns:a16="http://schemas.microsoft.com/office/drawing/2014/main" val="2882192447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5575465-29F7-4231-B24D-71827D67CBDA}"/>
              </a:ext>
            </a:extLst>
          </p:cNvPr>
          <p:cNvSpPr/>
          <p:nvPr/>
        </p:nvSpPr>
        <p:spPr>
          <a:xfrm>
            <a:off x="5448969" y="1852594"/>
            <a:ext cx="336884" cy="2983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39DD51-64DD-4B07-A29B-7C4873F08BCE}"/>
              </a:ext>
            </a:extLst>
          </p:cNvPr>
          <p:cNvSpPr/>
          <p:nvPr/>
        </p:nvSpPr>
        <p:spPr>
          <a:xfrm>
            <a:off x="5448969" y="1224867"/>
            <a:ext cx="336884" cy="2983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B17870-BF02-4C58-B11A-15A0375F34DF}"/>
              </a:ext>
            </a:extLst>
          </p:cNvPr>
          <p:cNvSpPr/>
          <p:nvPr/>
        </p:nvSpPr>
        <p:spPr>
          <a:xfrm>
            <a:off x="5448969" y="2367845"/>
            <a:ext cx="336884" cy="2983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8475E0-09EC-46AB-8BBA-D60E00D2960F}"/>
              </a:ext>
            </a:extLst>
          </p:cNvPr>
          <p:cNvSpPr/>
          <p:nvPr/>
        </p:nvSpPr>
        <p:spPr>
          <a:xfrm>
            <a:off x="5448969" y="2759113"/>
            <a:ext cx="336884" cy="2983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BCCD11-9230-4939-AFE0-E072C0CF12F7}"/>
              </a:ext>
            </a:extLst>
          </p:cNvPr>
          <p:cNvSpPr/>
          <p:nvPr/>
        </p:nvSpPr>
        <p:spPr>
          <a:xfrm>
            <a:off x="5448969" y="3362804"/>
            <a:ext cx="336884" cy="2983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A359A1-737A-4234-88BD-11384281BFF5}"/>
              </a:ext>
            </a:extLst>
          </p:cNvPr>
          <p:cNvSpPr/>
          <p:nvPr/>
        </p:nvSpPr>
        <p:spPr>
          <a:xfrm>
            <a:off x="5448969" y="3800505"/>
            <a:ext cx="336884" cy="2983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F32F92-F0C7-4624-AAF0-4457BD4A184F}"/>
              </a:ext>
            </a:extLst>
          </p:cNvPr>
          <p:cNvSpPr/>
          <p:nvPr/>
        </p:nvSpPr>
        <p:spPr>
          <a:xfrm>
            <a:off x="5448969" y="4202950"/>
            <a:ext cx="336884" cy="2983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8A2560D-0DE6-4BA5-AC13-922E97D986F4}"/>
              </a:ext>
            </a:extLst>
          </p:cNvPr>
          <p:cNvSpPr/>
          <p:nvPr/>
        </p:nvSpPr>
        <p:spPr>
          <a:xfrm>
            <a:off x="5448969" y="4707024"/>
            <a:ext cx="336884" cy="29838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A36966-6F60-48AC-95F3-DC534B5E54BF}"/>
              </a:ext>
            </a:extLst>
          </p:cNvPr>
          <p:cNvSpPr/>
          <p:nvPr/>
        </p:nvSpPr>
        <p:spPr>
          <a:xfrm>
            <a:off x="5432486" y="5353710"/>
            <a:ext cx="336884" cy="29838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95BC7-E58C-4455-96A2-7A4FAECEB655}"/>
              </a:ext>
            </a:extLst>
          </p:cNvPr>
          <p:cNvSpPr txBox="1"/>
          <p:nvPr/>
        </p:nvSpPr>
        <p:spPr>
          <a:xfrm>
            <a:off x="1981200" y="6246796"/>
            <a:ext cx="980974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Sanctions mean restricted trade for/with the sanctioned countries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For (Re)insurers: Complexity around Compliance Screenings –  a Big Headache for (Re)insurers in Africa </a:t>
            </a:r>
            <a:endParaRPr kumimoji="0" lang="en-K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Bd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74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5F722-4C23-1709-25C5-3CF75197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B0DB25-9B7D-6EBC-A19D-3501AA370CD4}"/>
              </a:ext>
            </a:extLst>
          </p:cNvPr>
          <p:cNvSpPr txBox="1">
            <a:spLocks/>
          </p:cNvSpPr>
          <p:nvPr/>
        </p:nvSpPr>
        <p:spPr>
          <a:xfrm>
            <a:off x="679117" y="8494"/>
            <a:ext cx="10994724" cy="5855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Financial Upheaval in Africa  |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FX Risk—Volatility of African Currencies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521DF1-90BA-12D6-C2EB-402EDF9152A3}"/>
              </a:ext>
            </a:extLst>
          </p:cNvPr>
          <p:cNvCxnSpPr/>
          <p:nvPr/>
        </p:nvCxnSpPr>
        <p:spPr>
          <a:xfrm>
            <a:off x="5818" y="633798"/>
            <a:ext cx="121615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44CD82-3D6D-E0FE-2C21-AF77B49756C2}"/>
              </a:ext>
            </a:extLst>
          </p:cNvPr>
          <p:cNvSpPr txBox="1"/>
          <p:nvPr/>
        </p:nvSpPr>
        <p:spPr>
          <a:xfrm>
            <a:off x="11209094" y="6445737"/>
            <a:ext cx="96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0A164-B125-7042-B78E-F495C6EF055C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08653E-017A-87A7-C797-816511708F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" y="6401605"/>
            <a:ext cx="1808236" cy="3385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0D4062-BB55-4ED7-8886-97FC69661FEB}"/>
              </a:ext>
            </a:extLst>
          </p:cNvPr>
          <p:cNvSpPr txBox="1"/>
          <p:nvPr/>
        </p:nvSpPr>
        <p:spPr>
          <a:xfrm>
            <a:off x="433138" y="837397"/>
            <a:ext cx="180823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Nigeria</a:t>
            </a:r>
            <a:endParaRPr kumimoji="0" lang="en-K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 panose="00000500000000000000" pitchFamily="50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6CBC5-30A5-44B4-8BF8-45966141032D}"/>
              </a:ext>
            </a:extLst>
          </p:cNvPr>
          <p:cNvSpPr txBox="1"/>
          <p:nvPr/>
        </p:nvSpPr>
        <p:spPr>
          <a:xfrm>
            <a:off x="433139" y="1650683"/>
            <a:ext cx="180823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Egypt</a:t>
            </a:r>
            <a:endParaRPr kumimoji="0" lang="en-K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 panose="00000500000000000000" pitchFamily="50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663E77-431A-4C87-B189-E47636EF6EEB}"/>
              </a:ext>
            </a:extLst>
          </p:cNvPr>
          <p:cNvSpPr txBox="1"/>
          <p:nvPr/>
        </p:nvSpPr>
        <p:spPr>
          <a:xfrm>
            <a:off x="433139" y="2492573"/>
            <a:ext cx="180823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Ghana</a:t>
            </a:r>
            <a:endParaRPr kumimoji="0" lang="en-K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 panose="00000500000000000000" pitchFamily="50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F16E60-D3DD-4188-BFDC-2B4301363DF6}"/>
              </a:ext>
            </a:extLst>
          </p:cNvPr>
          <p:cNvSpPr txBox="1"/>
          <p:nvPr/>
        </p:nvSpPr>
        <p:spPr>
          <a:xfrm>
            <a:off x="433140" y="3334463"/>
            <a:ext cx="180823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Ethiopia</a:t>
            </a:r>
            <a:endParaRPr kumimoji="0" lang="en-K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 panose="00000500000000000000" pitchFamily="50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19CA8-85D8-4D28-9436-1B79F8C4F520}"/>
              </a:ext>
            </a:extLst>
          </p:cNvPr>
          <p:cNvSpPr txBox="1"/>
          <p:nvPr/>
        </p:nvSpPr>
        <p:spPr>
          <a:xfrm>
            <a:off x="425361" y="4147749"/>
            <a:ext cx="180823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Malawi</a:t>
            </a:r>
            <a:endParaRPr kumimoji="0" lang="en-K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 panose="00000500000000000000" pitchFamily="50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684CD-0DF6-4D24-AAE9-528B1D3FB3ED}"/>
              </a:ext>
            </a:extLst>
          </p:cNvPr>
          <p:cNvSpPr txBox="1"/>
          <p:nvPr/>
        </p:nvSpPr>
        <p:spPr>
          <a:xfrm>
            <a:off x="2390782" y="865552"/>
            <a:ext cx="907502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~70%+ loss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since mid‑2023 FX reforms; trend to stabilization following significant volatility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Bd" panose="00000800000000000000" pitchFamily="50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94D24-D726-4FB1-B089-D4CA02FC5121}"/>
              </a:ext>
            </a:extLst>
          </p:cNvPr>
          <p:cNvSpPr txBox="1"/>
          <p:nvPr/>
        </p:nvSpPr>
        <p:spPr>
          <a:xfrm>
            <a:off x="2390782" y="1679361"/>
            <a:ext cx="907502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&gt;66% loss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since early 2022 after staged devaluations and 2024 float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Bd" panose="00000800000000000000" pitchFamily="50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E68F68-EA9F-44FB-9F7B-E8DEECDE45A2}"/>
              </a:ext>
            </a:extLst>
          </p:cNvPr>
          <p:cNvSpPr txBox="1"/>
          <p:nvPr/>
        </p:nvSpPr>
        <p:spPr>
          <a:xfrm>
            <a:off x="2390782" y="2528674"/>
            <a:ext cx="907502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&gt;50% plunge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in 2022; recurrent volatility despite 2025 rally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882CA0-B5ED-4EB3-99A4-BB5EEF6A295D}"/>
              </a:ext>
            </a:extLst>
          </p:cNvPr>
          <p:cNvSpPr txBox="1"/>
          <p:nvPr/>
        </p:nvSpPr>
        <p:spPr>
          <a:xfrm>
            <a:off x="2422359" y="3248423"/>
            <a:ext cx="907502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Float on Jul 29 2024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 led to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immediate ~30% drop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, then further weakness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&gt;30%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 in following days/weeks →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Reinsurers’ USD production and ETB Cash holdings impacted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.  </a:t>
            </a:r>
            <a:endParaRPr kumimoji="0" lang="en-K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 panose="00000500000000000000" pitchFamily="50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081B4-2E2A-46C7-9243-9977ED948A41}"/>
              </a:ext>
            </a:extLst>
          </p:cNvPr>
          <p:cNvSpPr txBox="1"/>
          <p:nvPr/>
        </p:nvSpPr>
        <p:spPr>
          <a:xfrm>
            <a:off x="2422359" y="4084019"/>
            <a:ext cx="9075019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Two-step devaluations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(‑25% in 2022; ‑30% in 2023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) → Increase in the cost of claims/ social inflation.</a:t>
            </a:r>
          </a:p>
        </p:txBody>
      </p:sp>
      <p:sp>
        <p:nvSpPr>
          <p:cNvPr id="25" name="Pentagon 2">
            <a:extLst>
              <a:ext uri="{FF2B5EF4-FFF2-40B4-BE49-F238E27FC236}">
                <a16:creationId xmlns:a16="http://schemas.microsoft.com/office/drawing/2014/main" id="{AD0F8D83-F4D8-4811-B29A-9A26A15AC106}"/>
              </a:ext>
            </a:extLst>
          </p:cNvPr>
          <p:cNvSpPr/>
          <p:nvPr/>
        </p:nvSpPr>
        <p:spPr>
          <a:xfrm>
            <a:off x="433139" y="4913906"/>
            <a:ext cx="1808237" cy="1447896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Impacts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AF1727-58DD-4C20-B62A-8BADE39107D5}"/>
              </a:ext>
            </a:extLst>
          </p:cNvPr>
          <p:cNvSpPr txBox="1"/>
          <p:nvPr/>
        </p:nvSpPr>
        <p:spPr>
          <a:xfrm>
            <a:off x="2422360" y="4913905"/>
            <a:ext cx="450593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FX mismatch &gt;  Credit risk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 </a:t>
            </a:r>
            <a:endParaRPr kumimoji="0" lang="en-K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 panose="00000500000000000000" pitchFamily="50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D2606D-F8D3-45EB-A855-2CE9099CD05F}"/>
              </a:ext>
            </a:extLst>
          </p:cNvPr>
          <p:cNvSpPr txBox="1"/>
          <p:nvPr/>
        </p:nvSpPr>
        <p:spPr>
          <a:xfrm>
            <a:off x="2422358" y="5653168"/>
            <a:ext cx="4505934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Claims inflation &amp; underinsurance</a:t>
            </a:r>
            <a:endParaRPr kumimoji="0" lang="en-K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 panose="00000500000000000000" pitchFamily="50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134047-03B6-4000-9FBC-D4C9674BE48C}"/>
              </a:ext>
            </a:extLst>
          </p:cNvPr>
          <p:cNvSpPr txBox="1"/>
          <p:nvPr/>
        </p:nvSpPr>
        <p:spPr>
          <a:xfrm>
            <a:off x="7109274" y="5650235"/>
            <a:ext cx="4388104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Wordings &amp;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Terms &amp; Conditions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9782E7-D115-4E81-9F0C-B8EA5FC2B494}"/>
              </a:ext>
            </a:extLst>
          </p:cNvPr>
          <p:cNvSpPr txBox="1"/>
          <p:nvPr/>
        </p:nvSpPr>
        <p:spPr>
          <a:xfrm>
            <a:off x="7109276" y="4913905"/>
            <a:ext cx="438810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0000500000000000000" pitchFamily="50" charset="0"/>
                <a:ea typeface="+mn-ea"/>
                <a:cs typeface="+mn-cs"/>
              </a:rPr>
              <a:t>Capital &amp; liquidity</a:t>
            </a:r>
          </a:p>
        </p:txBody>
      </p:sp>
    </p:spTree>
    <p:extLst>
      <p:ext uri="{BB962C8B-B14F-4D97-AF65-F5344CB8AC3E}">
        <p14:creationId xmlns:p14="http://schemas.microsoft.com/office/powerpoint/2010/main" val="4095604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5F722-4C23-1709-25C5-3CF75197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B0DB25-9B7D-6EBC-A19D-3501AA370CD4}"/>
              </a:ext>
            </a:extLst>
          </p:cNvPr>
          <p:cNvSpPr txBox="1">
            <a:spLocks/>
          </p:cNvSpPr>
          <p:nvPr/>
        </p:nvSpPr>
        <p:spPr>
          <a:xfrm>
            <a:off x="679117" y="8494"/>
            <a:ext cx="10994724" cy="5855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US Reciprocal Tariffs Impact | </a:t>
            </a:r>
            <a:r>
              <a:rPr lang="en-US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Sustained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Uncertainty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521DF1-90BA-12D6-C2EB-402EDF9152A3}"/>
              </a:ext>
            </a:extLst>
          </p:cNvPr>
          <p:cNvCxnSpPr/>
          <p:nvPr/>
        </p:nvCxnSpPr>
        <p:spPr>
          <a:xfrm>
            <a:off x="5818" y="633798"/>
            <a:ext cx="121615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44CD82-3D6D-E0FE-2C21-AF77B49756C2}"/>
              </a:ext>
            </a:extLst>
          </p:cNvPr>
          <p:cNvSpPr txBox="1"/>
          <p:nvPr/>
        </p:nvSpPr>
        <p:spPr>
          <a:xfrm>
            <a:off x="11209094" y="6445737"/>
            <a:ext cx="96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0A164-B125-7042-B78E-F495C6EF055C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08653E-017A-87A7-C797-816511708F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" y="6401605"/>
            <a:ext cx="1808236" cy="33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5A50A1-8194-47CB-B7D8-DA9056CF7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51" y="806580"/>
            <a:ext cx="6822955" cy="51707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743112-7FB8-4FCA-94E2-B9EAB0939B96}"/>
              </a:ext>
            </a:extLst>
          </p:cNvPr>
          <p:cNvSpPr txBox="1"/>
          <p:nvPr/>
        </p:nvSpPr>
        <p:spPr>
          <a:xfrm>
            <a:off x="2858703" y="5977285"/>
            <a:ext cx="3426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/>
              <a:t>Source: IMF</a:t>
            </a:r>
            <a:endParaRPr lang="en-KE" sz="11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AB4DF-503B-4CA8-B6EA-A69FACC3F061}"/>
              </a:ext>
            </a:extLst>
          </p:cNvPr>
          <p:cNvSpPr txBox="1"/>
          <p:nvPr/>
        </p:nvSpPr>
        <p:spPr>
          <a:xfrm>
            <a:off x="7401827" y="864488"/>
            <a:ext cx="436024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US began 2025 by raising Tariffs massively… </a:t>
            </a:r>
          </a:p>
          <a:p>
            <a:endParaRPr lang="en-US" dirty="0"/>
          </a:p>
          <a:p>
            <a:endParaRPr lang="en-KE" dirty="0">
              <a:latin typeface="Titillium Bd" panose="00000800000000000000" pitchFamily="50" charset="0"/>
            </a:endParaRPr>
          </a:p>
        </p:txBody>
      </p:sp>
      <p:pic>
        <p:nvPicPr>
          <p:cNvPr id="12" name="Graphic 11" descr="Bar graph with downward trend with solid fill">
            <a:extLst>
              <a:ext uri="{FF2B5EF4-FFF2-40B4-BE49-F238E27FC236}">
                <a16:creationId xmlns:a16="http://schemas.microsoft.com/office/drawing/2014/main" id="{9371C8E2-D041-426A-B43C-420A88D82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3617" y="2247475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20F3C6-5976-42F6-97AE-2813C8600AAB}"/>
              </a:ext>
            </a:extLst>
          </p:cNvPr>
          <p:cNvSpPr txBox="1"/>
          <p:nvPr/>
        </p:nvSpPr>
        <p:spPr>
          <a:xfrm>
            <a:off x="8612965" y="2381510"/>
            <a:ext cx="314910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tillium Bd" panose="00000800000000000000" pitchFamily="50" charset="0"/>
              </a:rPr>
              <a:t>The US effective tariff rate </a:t>
            </a:r>
            <a:r>
              <a:rPr lang="en-US" dirty="0">
                <a:solidFill>
                  <a:srgbClr val="0000FF"/>
                </a:solidFill>
                <a:latin typeface="Titillium Bd" panose="00000800000000000000" pitchFamily="50" charset="0"/>
              </a:rPr>
              <a:t>has gone down since April </a:t>
            </a:r>
            <a:endParaRPr lang="en-KE" dirty="0">
              <a:solidFill>
                <a:srgbClr val="0000FF"/>
              </a:solidFill>
              <a:latin typeface="Titillium Bd" panose="000008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20B45C-9402-4EA1-B7DE-7C063972B1EE}"/>
              </a:ext>
            </a:extLst>
          </p:cNvPr>
          <p:cNvSpPr txBox="1"/>
          <p:nvPr/>
        </p:nvSpPr>
        <p:spPr>
          <a:xfrm>
            <a:off x="7523021" y="3621533"/>
            <a:ext cx="423905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tillium Bd" panose="00000800000000000000" pitchFamily="50" charset="0"/>
              </a:rPr>
              <a:t>YET….</a:t>
            </a:r>
            <a:endParaRPr lang="en-KE" dirty="0">
              <a:solidFill>
                <a:srgbClr val="0000FF"/>
              </a:solidFill>
              <a:latin typeface="Titillium Bd" panose="00000800000000000000" pitchFamily="50" charset="0"/>
            </a:endParaRPr>
          </a:p>
        </p:txBody>
      </p:sp>
      <p:pic>
        <p:nvPicPr>
          <p:cNvPr id="16" name="Graphic 15" descr="Bar graph with upward trend with solid fill">
            <a:extLst>
              <a:ext uri="{FF2B5EF4-FFF2-40B4-BE49-F238E27FC236}">
                <a16:creationId xmlns:a16="http://schemas.microsoft.com/office/drawing/2014/main" id="{6EA19FB6-55D5-4730-B616-652070C8BA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3617" y="447727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3155E07-DF3F-49E9-98E0-03BCB0CFB526}"/>
              </a:ext>
            </a:extLst>
          </p:cNvPr>
          <p:cNvSpPr txBox="1"/>
          <p:nvPr/>
        </p:nvSpPr>
        <p:spPr>
          <a:xfrm>
            <a:off x="8637628" y="4477277"/>
            <a:ext cx="312444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tillium Bd" panose="00000800000000000000" pitchFamily="50" charset="0"/>
              </a:rPr>
              <a:t>The World Uncertainty Index (Red line) </a:t>
            </a:r>
            <a:r>
              <a:rPr lang="en-US" dirty="0">
                <a:solidFill>
                  <a:srgbClr val="FF0000"/>
                </a:solidFill>
                <a:latin typeface="Titillium Bd" panose="00000800000000000000" pitchFamily="50" charset="0"/>
              </a:rPr>
              <a:t>has continued an upward climb. </a:t>
            </a:r>
            <a:endParaRPr lang="en-KE" dirty="0">
              <a:solidFill>
                <a:srgbClr val="FF0000"/>
              </a:solidFill>
              <a:latin typeface="Titillium B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10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5F722-4C23-1709-25C5-3CF75197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B0DB25-9B7D-6EBC-A19D-3501AA370CD4}"/>
              </a:ext>
            </a:extLst>
          </p:cNvPr>
          <p:cNvSpPr txBox="1">
            <a:spLocks/>
          </p:cNvSpPr>
          <p:nvPr/>
        </p:nvSpPr>
        <p:spPr>
          <a:xfrm>
            <a:off x="0" y="8494"/>
            <a:ext cx="12191999" cy="5855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Global Financial Upheaval:  2025 |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U.S. Tariffs – Africa Impact, 2025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521DF1-90BA-12D6-C2EB-402EDF9152A3}"/>
              </a:ext>
            </a:extLst>
          </p:cNvPr>
          <p:cNvCxnSpPr/>
          <p:nvPr/>
        </p:nvCxnSpPr>
        <p:spPr>
          <a:xfrm>
            <a:off x="5818" y="633798"/>
            <a:ext cx="121615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44CD82-3D6D-E0FE-2C21-AF77B49756C2}"/>
              </a:ext>
            </a:extLst>
          </p:cNvPr>
          <p:cNvSpPr txBox="1"/>
          <p:nvPr/>
        </p:nvSpPr>
        <p:spPr>
          <a:xfrm>
            <a:off x="11209094" y="6445737"/>
            <a:ext cx="96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0A164-B125-7042-B78E-F495C6EF055C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08653E-017A-87A7-C797-816511708F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" y="6401605"/>
            <a:ext cx="1808236" cy="3385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9E3612-EB44-4B63-B4A8-E74E22D35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486912"/>
              </p:ext>
            </p:extLst>
          </p:nvPr>
        </p:nvGraphicFramePr>
        <p:xfrm>
          <a:off x="235319" y="714723"/>
          <a:ext cx="6492739" cy="5529021"/>
        </p:xfrm>
        <a:graphic>
          <a:graphicData uri="http://schemas.openxmlformats.org/drawingml/2006/table">
            <a:tbl>
              <a:tblPr firstRow="1" firstCol="1" bandRow="1"/>
              <a:tblGrid>
                <a:gridCol w="1667484">
                  <a:extLst>
                    <a:ext uri="{9D8B030D-6E8A-4147-A177-3AD203B41FA5}">
                      <a16:colId xmlns:a16="http://schemas.microsoft.com/office/drawing/2014/main" val="4101085084"/>
                    </a:ext>
                  </a:extLst>
                </a:gridCol>
                <a:gridCol w="519555">
                  <a:extLst>
                    <a:ext uri="{9D8B030D-6E8A-4147-A177-3AD203B41FA5}">
                      <a16:colId xmlns:a16="http://schemas.microsoft.com/office/drawing/2014/main" val="3575035507"/>
                    </a:ext>
                  </a:extLst>
                </a:gridCol>
                <a:gridCol w="1465638">
                  <a:extLst>
                    <a:ext uri="{9D8B030D-6E8A-4147-A177-3AD203B41FA5}">
                      <a16:colId xmlns:a16="http://schemas.microsoft.com/office/drawing/2014/main" val="3025223375"/>
                    </a:ext>
                  </a:extLst>
                </a:gridCol>
                <a:gridCol w="2840062">
                  <a:extLst>
                    <a:ext uri="{9D8B030D-6E8A-4147-A177-3AD203B41FA5}">
                      <a16:colId xmlns:a16="http://schemas.microsoft.com/office/drawing/2014/main" val="4199109"/>
                    </a:ext>
                  </a:extLst>
                </a:gridCol>
              </a:tblGrid>
              <a:tr h="489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600" b="1" kern="100">
                          <a:solidFill>
                            <a:srgbClr val="FFFFFF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Country</a:t>
                      </a:r>
                      <a:endParaRPr lang="en-KE" sz="1600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KE" sz="1600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600" b="1" kern="100">
                          <a:solidFill>
                            <a:srgbClr val="FFFFFF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Current Tariff</a:t>
                      </a:r>
                      <a:endParaRPr lang="en-KE" sz="1600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2000" b="1" kern="100" dirty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Key sector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KE" sz="2000" b="1" kern="100" dirty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 impacted</a:t>
                      </a:r>
                      <a:endParaRPr lang="en-KE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230665"/>
                  </a:ext>
                </a:extLst>
              </a:tr>
              <a:tr h="32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6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Lesotho</a:t>
                      </a:r>
                      <a:endParaRPr lang="en-KE" sz="16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800" b="1" kern="100">
                          <a:solidFill>
                            <a:srgbClr val="FF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15%</a:t>
                      </a:r>
                      <a:endParaRPr lang="en-KE" sz="18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5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Textiles &amp; apparel</a:t>
                      </a:r>
                      <a:endParaRPr lang="en-KE" sz="15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45731"/>
                  </a:ext>
                </a:extLst>
              </a:tr>
              <a:tr h="458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6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Madagascar</a:t>
                      </a:r>
                      <a:endParaRPr lang="en-KE" sz="16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8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47%</a:t>
                      </a:r>
                      <a:endParaRPr lang="en-KE" sz="18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5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Textiles (AGOA exports heavily hit)</a:t>
                      </a:r>
                      <a:endParaRPr lang="en-KE" sz="15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69084"/>
                  </a:ext>
                </a:extLst>
              </a:tr>
              <a:tr h="32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6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Mauritius</a:t>
                      </a:r>
                      <a:endParaRPr lang="en-KE" sz="16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8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40%</a:t>
                      </a: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5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Textile, sugar</a:t>
                      </a:r>
                      <a:endParaRPr lang="en-KE" sz="15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593281"/>
                  </a:ext>
                </a:extLst>
              </a:tr>
              <a:tr h="32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6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Botswana</a:t>
                      </a:r>
                      <a:endParaRPr lang="en-KE" sz="16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8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37%</a:t>
                      </a:r>
                      <a:endParaRPr lang="en-KE" sz="18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5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Diamonds, beef</a:t>
                      </a:r>
                      <a:endParaRPr lang="en-KE" sz="15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599478"/>
                  </a:ext>
                </a:extLst>
              </a:tr>
              <a:tr h="32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6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Angola</a:t>
                      </a:r>
                      <a:endParaRPr lang="en-KE" sz="16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8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32%</a:t>
                      </a:r>
                      <a:endParaRPr lang="en-KE" sz="18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5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Oil products, minerals</a:t>
                      </a:r>
                      <a:endParaRPr lang="en-KE" sz="15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239257"/>
                  </a:ext>
                </a:extLst>
              </a:tr>
              <a:tr h="32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6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Libya</a:t>
                      </a:r>
                      <a:endParaRPr lang="en-KE" sz="16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8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31%</a:t>
                      </a: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5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Oil &amp; petroleum</a:t>
                      </a:r>
                      <a:endParaRPr lang="en-KE" sz="15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305182"/>
                  </a:ext>
                </a:extLst>
              </a:tr>
              <a:tr h="32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6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South Africa</a:t>
                      </a:r>
                      <a:endParaRPr lang="en-KE" sz="16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8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30%</a:t>
                      </a:r>
                      <a:endParaRPr lang="en-KE" sz="18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5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Automobiles, wine, citrus</a:t>
                      </a:r>
                      <a:endParaRPr lang="en-KE" sz="15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77778"/>
                  </a:ext>
                </a:extLst>
              </a:tr>
              <a:tr h="32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6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Algeria</a:t>
                      </a:r>
                      <a:endParaRPr lang="en-KE" sz="16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8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30%</a:t>
                      </a: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5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Hydrocarbons, petrochemicals</a:t>
                      </a:r>
                      <a:endParaRPr lang="en-KE" sz="15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783742"/>
                  </a:ext>
                </a:extLst>
              </a:tr>
              <a:tr h="32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6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Tunisia</a:t>
                      </a:r>
                      <a:endParaRPr lang="en-KE" sz="16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8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28%</a:t>
                      </a:r>
                      <a:endParaRPr lang="en-KE" sz="18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5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Textiles, Olive Oil</a:t>
                      </a:r>
                      <a:endParaRPr lang="en-KE" sz="15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83691"/>
                  </a:ext>
                </a:extLst>
              </a:tr>
              <a:tr h="32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6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Cote d'ivoire</a:t>
                      </a:r>
                      <a:endParaRPr lang="en-KE" sz="16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8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21%</a:t>
                      </a: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5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Cocoa, cashew </a:t>
                      </a:r>
                      <a:endParaRPr lang="en-KE" sz="15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536036"/>
                  </a:ext>
                </a:extLst>
              </a:tr>
              <a:tr h="32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6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Namibia</a:t>
                      </a:r>
                      <a:endParaRPr lang="en-KE" sz="16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8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21%</a:t>
                      </a: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5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Beef, minerals</a:t>
                      </a:r>
                      <a:endParaRPr lang="en-KE" sz="15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116137"/>
                  </a:ext>
                </a:extLst>
              </a:tr>
              <a:tr h="32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6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Zimbabwe</a:t>
                      </a:r>
                      <a:endParaRPr lang="en-KE" sz="16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8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18%</a:t>
                      </a:r>
                      <a:endParaRPr lang="en-KE" sz="18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5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Tobacco, platinum</a:t>
                      </a:r>
                      <a:endParaRPr lang="en-KE" sz="15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798200"/>
                  </a:ext>
                </a:extLst>
              </a:tr>
              <a:tr h="32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6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Zambia </a:t>
                      </a:r>
                      <a:endParaRPr lang="en-KE" sz="16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8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17%</a:t>
                      </a: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5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Copper</a:t>
                      </a:r>
                      <a:endParaRPr lang="en-KE" sz="15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33060"/>
                  </a:ext>
                </a:extLst>
              </a:tr>
              <a:tr h="32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600" b="1" kern="10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Malawi</a:t>
                      </a:r>
                      <a:endParaRPr lang="en-KE" sz="1600" b="1" kern="10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8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17%</a:t>
                      </a: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5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Tobacco, tea</a:t>
                      </a:r>
                      <a:endParaRPr lang="en-KE" sz="15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341670"/>
                  </a:ext>
                </a:extLst>
              </a:tr>
              <a:tr h="32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6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Mozambique</a:t>
                      </a:r>
                      <a:endParaRPr lang="en-KE" sz="16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KE" sz="18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16%</a:t>
                      </a:r>
                      <a:endParaRPr lang="en-KE" sz="18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KE" sz="1500" b="1" kern="100" dirty="0">
                          <a:solidFill>
                            <a:srgbClr val="000000"/>
                          </a:solidFill>
                          <a:effectLst/>
                          <a:latin typeface="Titillium" panose="00000500000000000000" pitchFamily="50" charset="0"/>
                          <a:ea typeface="Times New Roman" panose="02020603050405020304" pitchFamily="18" charset="0"/>
                        </a:rPr>
                        <a:t>Aluminium, cashews</a:t>
                      </a:r>
                      <a:endParaRPr lang="en-KE" sz="1500" b="1" kern="100" dirty="0">
                        <a:effectLst/>
                        <a:latin typeface="Calibri" panose="020F0502020204030204" pitchFamily="34" charset="0"/>
                        <a:ea typeface="Apto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856828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5C2D9E9D-D018-48FF-AAEA-8D142258DC36}"/>
              </a:ext>
            </a:extLst>
          </p:cNvPr>
          <p:cNvSpPr txBox="1"/>
          <p:nvPr/>
        </p:nvSpPr>
        <p:spPr>
          <a:xfrm>
            <a:off x="2422601" y="6324982"/>
            <a:ext cx="4305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U.S. Tariffs on selected African countries, Sep 29, 2025</a:t>
            </a:r>
            <a:endParaRPr lang="en-KE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055D1C-8E9D-4764-B87D-1E298CA40625}"/>
              </a:ext>
            </a:extLst>
          </p:cNvPr>
          <p:cNvSpPr txBox="1"/>
          <p:nvPr/>
        </p:nvSpPr>
        <p:spPr>
          <a:xfrm>
            <a:off x="6968353" y="698998"/>
            <a:ext cx="498832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U.S. Reciprocal (Independence Day) Tariffs</a:t>
            </a:r>
            <a:endParaRPr lang="en-KE" b="1" dirty="0">
              <a:solidFill>
                <a:schemeClr val="bg1"/>
              </a:solidFill>
            </a:endParaRPr>
          </a:p>
        </p:txBody>
      </p:sp>
      <p:sp>
        <p:nvSpPr>
          <p:cNvPr id="13" name="Flowchart: Merge 12">
            <a:extLst>
              <a:ext uri="{FF2B5EF4-FFF2-40B4-BE49-F238E27FC236}">
                <a16:creationId xmlns:a16="http://schemas.microsoft.com/office/drawing/2014/main" id="{2D96566A-CF01-48E4-8333-9829FBED1944}"/>
              </a:ext>
            </a:extLst>
          </p:cNvPr>
          <p:cNvSpPr/>
          <p:nvPr/>
        </p:nvSpPr>
        <p:spPr>
          <a:xfrm>
            <a:off x="6968353" y="1094954"/>
            <a:ext cx="4899596" cy="369332"/>
          </a:xfrm>
          <a:prstGeom prst="flowChartMerg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01C335-9750-4F34-9F1E-D2ED47459EC5}"/>
              </a:ext>
            </a:extLst>
          </p:cNvPr>
          <p:cNvSpPr txBox="1"/>
          <p:nvPr/>
        </p:nvSpPr>
        <p:spPr>
          <a:xfrm>
            <a:off x="7209322" y="1995014"/>
            <a:ext cx="48339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1600" b="0" dirty="0">
                <a:latin typeface="+mj-lt"/>
              </a:rPr>
              <a:t>Tariffs compress exporter margins </a:t>
            </a:r>
            <a:endParaRPr lang="en-US" sz="1600" b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Leads to </a:t>
            </a:r>
            <a:r>
              <a:rPr sz="1600" b="0" dirty="0">
                <a:latin typeface="+mj-lt"/>
              </a:rPr>
              <a:t>re-sourcing &amp; order volatility; </a:t>
            </a:r>
            <a:endParaRPr lang="en-US" sz="1600" b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1600" b="0" dirty="0">
                <a:latin typeface="+mj-lt"/>
              </a:rPr>
              <a:t>W</a:t>
            </a:r>
            <a:r>
              <a:rPr lang="en-US" sz="1600" b="0" dirty="0">
                <a:latin typeface="+mj-lt"/>
              </a:rPr>
              <a:t>orking Capital</a:t>
            </a:r>
            <a:r>
              <a:rPr sz="1600" b="0" dirty="0">
                <a:latin typeface="+mj-lt"/>
              </a:rPr>
              <a:t> needs </a:t>
            </a:r>
            <a:r>
              <a:rPr lang="en-US" sz="1600" b="0" dirty="0">
                <a:latin typeface="+mj-lt"/>
              </a:rPr>
              <a:t>go up</a:t>
            </a:r>
            <a:r>
              <a:rPr sz="1600" b="0" dirty="0">
                <a:latin typeface="+mj-lt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31DBAD-107D-4DB8-BE49-BF15FB30DEB8}"/>
              </a:ext>
            </a:extLst>
          </p:cNvPr>
          <p:cNvSpPr txBox="1"/>
          <p:nvPr/>
        </p:nvSpPr>
        <p:spPr>
          <a:xfrm>
            <a:off x="7209323" y="1625681"/>
            <a:ext cx="474735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j-lt"/>
              </a:rPr>
              <a:t>Trade &amp; Margins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7871923-4721-4B6F-905F-54F6D756FC71}"/>
              </a:ext>
            </a:extLst>
          </p:cNvPr>
          <p:cNvSpPr txBox="1"/>
          <p:nvPr/>
        </p:nvSpPr>
        <p:spPr>
          <a:xfrm>
            <a:off x="7252635" y="2809783"/>
            <a:ext cx="474735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800" b="1">
                <a:latin typeface="+mj-lt"/>
              </a:defRPr>
            </a:lvl1pPr>
          </a:lstStyle>
          <a:p>
            <a:pPr algn="ctr"/>
            <a:r>
              <a:rPr lang="en-US" dirty="0"/>
              <a:t>Logistics </a:t>
            </a:r>
            <a:r>
              <a:rPr lang="en-US"/>
              <a:t>&amp; BI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B2D656-BD07-4415-A3B5-6BC5DCD4EF93}"/>
              </a:ext>
            </a:extLst>
          </p:cNvPr>
          <p:cNvSpPr txBox="1"/>
          <p:nvPr/>
        </p:nvSpPr>
        <p:spPr>
          <a:xfrm>
            <a:off x="7252635" y="3179115"/>
            <a:ext cx="4747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1600" b="0" dirty="0">
                <a:latin typeface="+mj-lt"/>
              </a:rPr>
              <a:t>Production slowdowns, </a:t>
            </a:r>
            <a:endParaRPr lang="en-US" sz="1600" b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I</a:t>
            </a:r>
            <a:r>
              <a:rPr sz="1600" b="0" dirty="0">
                <a:latin typeface="+mj-lt"/>
              </a:rPr>
              <a:t>dle capacity and shipment deferrals </a:t>
            </a:r>
            <a:endParaRPr lang="en-US" sz="1600" b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Heightens </a:t>
            </a:r>
            <a:r>
              <a:rPr sz="1600" b="0" dirty="0">
                <a:latin typeface="+mj-lt"/>
              </a:rPr>
              <a:t>cargo &amp; contingent BI exposures.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1DBF12-3DB1-4DA9-8526-C06F8425D439}"/>
              </a:ext>
            </a:extLst>
          </p:cNvPr>
          <p:cNvSpPr txBox="1"/>
          <p:nvPr/>
        </p:nvSpPr>
        <p:spPr>
          <a:xfrm>
            <a:off x="7252635" y="4113769"/>
            <a:ext cx="479067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800" b="1">
                <a:latin typeface="+mj-lt"/>
              </a:defRPr>
            </a:lvl1pPr>
          </a:lstStyle>
          <a:p>
            <a:pPr algn="ctr"/>
            <a:r>
              <a:rPr lang="en-US" dirty="0"/>
              <a:t>Credit &amp; Surety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839F5EB-0824-4D6C-918F-7E37FCD8F0C0}"/>
              </a:ext>
            </a:extLst>
          </p:cNvPr>
          <p:cNvSpPr txBox="1"/>
          <p:nvPr/>
        </p:nvSpPr>
        <p:spPr>
          <a:xfrm>
            <a:off x="7233860" y="4575861"/>
            <a:ext cx="47473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1600" b="0" dirty="0">
                <a:latin typeface="+mj-lt"/>
              </a:rPr>
              <a:t>Higher defaults risk on receivables; </a:t>
            </a:r>
            <a:endParaRPr lang="en-US" sz="1600" b="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</a:t>
            </a:r>
            <a:r>
              <a:rPr sz="1600" b="0" dirty="0">
                <a:latin typeface="+mj-lt"/>
              </a:rPr>
              <a:t>train on performance.</a:t>
            </a:r>
          </a:p>
        </p:txBody>
      </p:sp>
    </p:spTree>
    <p:extLst>
      <p:ext uri="{BB962C8B-B14F-4D97-AF65-F5344CB8AC3E}">
        <p14:creationId xmlns:p14="http://schemas.microsoft.com/office/powerpoint/2010/main" val="252140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5F722-4C23-1709-25C5-3CF75197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B0DB25-9B7D-6EBC-A19D-3501AA370CD4}"/>
              </a:ext>
            </a:extLst>
          </p:cNvPr>
          <p:cNvSpPr txBox="1">
            <a:spLocks/>
          </p:cNvSpPr>
          <p:nvPr/>
        </p:nvSpPr>
        <p:spPr>
          <a:xfrm>
            <a:off x="89788" y="8494"/>
            <a:ext cx="12077549" cy="5855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IMF World Economic Outlook (WEO) for SSA |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Downward Revision—July 2025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521DF1-90BA-12D6-C2EB-402EDF9152A3}"/>
              </a:ext>
            </a:extLst>
          </p:cNvPr>
          <p:cNvCxnSpPr/>
          <p:nvPr/>
        </p:nvCxnSpPr>
        <p:spPr>
          <a:xfrm>
            <a:off x="5818" y="633798"/>
            <a:ext cx="121615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44CD82-3D6D-E0FE-2C21-AF77B49756C2}"/>
              </a:ext>
            </a:extLst>
          </p:cNvPr>
          <p:cNvSpPr txBox="1"/>
          <p:nvPr/>
        </p:nvSpPr>
        <p:spPr>
          <a:xfrm>
            <a:off x="11209094" y="6445737"/>
            <a:ext cx="96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0A164-B125-7042-B78E-F495C6EF055C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08653E-017A-87A7-C797-816511708F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" y="6401605"/>
            <a:ext cx="1808236" cy="3385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743112-7FB8-4FCA-94E2-B9EAB0939B96}"/>
              </a:ext>
            </a:extLst>
          </p:cNvPr>
          <p:cNvSpPr txBox="1"/>
          <p:nvPr/>
        </p:nvSpPr>
        <p:spPr>
          <a:xfrm>
            <a:off x="8104471" y="6468820"/>
            <a:ext cx="3426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/>
              <a:t>Source: IMF  July 2025 World Economic Outlook</a:t>
            </a:r>
            <a:endParaRPr lang="en-KE" sz="11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AB4DF-503B-4CA8-B6EA-A69FACC3F061}"/>
              </a:ext>
            </a:extLst>
          </p:cNvPr>
          <p:cNvSpPr txBox="1"/>
          <p:nvPr/>
        </p:nvSpPr>
        <p:spPr>
          <a:xfrm>
            <a:off x="365760" y="5445494"/>
            <a:ext cx="11502189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Charts—IMF July 2025 World Economic Outlook (WEO): </a:t>
            </a:r>
            <a:r>
              <a:rPr lang="en-US" b="1" dirty="0">
                <a:solidFill>
                  <a:srgbClr val="FFC000"/>
                </a:solidFill>
              </a:rPr>
              <a:t>Sub-Saharan Africa growth forecasts have been revised downward since the January WEO update – </a:t>
            </a:r>
            <a:r>
              <a:rPr lang="en-US" b="1" dirty="0">
                <a:solidFill>
                  <a:srgbClr val="FFFF00"/>
                </a:solidFill>
              </a:rPr>
              <a:t>due to tariffs, sanctions and aid cuts</a:t>
            </a:r>
            <a:r>
              <a:rPr lang="en-US" b="1" dirty="0">
                <a:solidFill>
                  <a:srgbClr val="FFC000"/>
                </a:solidFill>
              </a:rPr>
              <a:t>.  </a:t>
            </a:r>
            <a:endParaRPr lang="en-KE" dirty="0">
              <a:solidFill>
                <a:srgbClr val="FFC000"/>
              </a:solidFill>
              <a:latin typeface="Titillium Bd" panose="00000800000000000000" pitchFamily="50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78C452-5907-47E7-A8B8-82D385F7B4A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9117" y="718908"/>
            <a:ext cx="9980312" cy="45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2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475DC-FC0B-229E-75BE-7582E2987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81B1B817-588C-E85C-5B4B-2C74E7E53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12" y="1439957"/>
            <a:ext cx="4007728" cy="454970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65317FE-2746-A43E-3421-03C410E3DABD}"/>
              </a:ext>
            </a:extLst>
          </p:cNvPr>
          <p:cNvSpPr/>
          <p:nvPr/>
        </p:nvSpPr>
        <p:spPr>
          <a:xfrm>
            <a:off x="5280941" y="3380742"/>
            <a:ext cx="1828800" cy="5578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628DAD95-05F1-B39D-496F-7D00B66B8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462" y="1505417"/>
            <a:ext cx="4667737" cy="4418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66871F-509E-DA34-A14A-3F149237DD6E}"/>
              </a:ext>
            </a:extLst>
          </p:cNvPr>
          <p:cNvSpPr txBox="1"/>
          <p:nvPr/>
        </p:nvSpPr>
        <p:spPr>
          <a:xfrm>
            <a:off x="481263" y="933795"/>
            <a:ext cx="114348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China imports to Africa surged 25%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year-on-year in the first seven months of 2025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.  -Bloomberg</a:t>
            </a:r>
            <a:endParaRPr kumimoji="0" lang="en-NG" sz="1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B198B4-928F-4C32-8F88-506973CC0CBD}"/>
              </a:ext>
            </a:extLst>
          </p:cNvPr>
          <p:cNvCxnSpPr/>
          <p:nvPr/>
        </p:nvCxnSpPr>
        <p:spPr>
          <a:xfrm>
            <a:off x="5818" y="633798"/>
            <a:ext cx="121615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40314D-1839-4C72-98CB-E0A094B9C8EC}"/>
              </a:ext>
            </a:extLst>
          </p:cNvPr>
          <p:cNvSpPr txBox="1"/>
          <p:nvPr/>
        </p:nvSpPr>
        <p:spPr>
          <a:xfrm>
            <a:off x="375385" y="109108"/>
            <a:ext cx="11540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US Reciprocal Tariffs Impact |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Pivot to China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3F0084-4635-B9E0-2550-06EEA2A2BF64}"/>
              </a:ext>
            </a:extLst>
          </p:cNvPr>
          <p:cNvSpPr txBox="1"/>
          <p:nvPr/>
        </p:nvSpPr>
        <p:spPr>
          <a:xfrm>
            <a:off x="256674" y="6095716"/>
            <a:ext cx="1181452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Shifts in trade partnerships are expected in 2025 and beyond.</a:t>
            </a:r>
          </a:p>
          <a:p>
            <a:r>
              <a:rPr lang="en-US" sz="1600" b="1" dirty="0"/>
              <a:t> </a:t>
            </a:r>
            <a:endParaRPr lang="en-KE" sz="1600" b="1" dirty="0"/>
          </a:p>
        </p:txBody>
      </p:sp>
    </p:spTree>
    <p:extLst>
      <p:ext uri="{BB962C8B-B14F-4D97-AF65-F5344CB8AC3E}">
        <p14:creationId xmlns:p14="http://schemas.microsoft.com/office/powerpoint/2010/main" val="39811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>
            <a:extLst>
              <a:ext uri="{FF2B5EF4-FFF2-40B4-BE49-F238E27FC236}">
                <a16:creationId xmlns:a16="http://schemas.microsoft.com/office/drawing/2014/main" id="{AA9ABAD9-0209-0941-A501-739ADC6FC195}"/>
              </a:ext>
            </a:extLst>
          </p:cNvPr>
          <p:cNvSpPr/>
          <p:nvPr/>
        </p:nvSpPr>
        <p:spPr>
          <a:xfrm>
            <a:off x="805018" y="2019300"/>
            <a:ext cx="2436721" cy="1270000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C6581-F682-C84C-9D6F-F4E12C41233F}"/>
              </a:ext>
            </a:extLst>
          </p:cNvPr>
          <p:cNvSpPr txBox="1"/>
          <p:nvPr/>
        </p:nvSpPr>
        <p:spPr>
          <a:xfrm>
            <a:off x="1683382" y="2077219"/>
            <a:ext cx="679994" cy="115416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Poppins" pitchFamily="2" charset="77"/>
              </a:rPr>
              <a:t>1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C053377A-65D8-914E-B3F5-6F2E43D25CD3}"/>
              </a:ext>
            </a:extLst>
          </p:cNvPr>
          <p:cNvSpPr/>
          <p:nvPr/>
        </p:nvSpPr>
        <p:spPr>
          <a:xfrm>
            <a:off x="2841329" y="2019300"/>
            <a:ext cx="2436721" cy="127000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83914-6AA0-2A46-B734-23799264CC97}"/>
              </a:ext>
            </a:extLst>
          </p:cNvPr>
          <p:cNvSpPr txBox="1"/>
          <p:nvPr/>
        </p:nvSpPr>
        <p:spPr>
          <a:xfrm>
            <a:off x="3714883" y="2077219"/>
            <a:ext cx="689612" cy="115416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Poppins" pitchFamily="2" charset="77"/>
              </a:rPr>
              <a:t>2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FFDF1DBE-D5AC-1A47-9E58-1CDDBDF570BE}"/>
              </a:ext>
            </a:extLst>
          </p:cNvPr>
          <p:cNvSpPr/>
          <p:nvPr/>
        </p:nvSpPr>
        <p:spPr>
          <a:xfrm>
            <a:off x="4877640" y="2019300"/>
            <a:ext cx="2436721" cy="1270000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68901-49C8-0B4A-8E04-2718EE3378B8}"/>
              </a:ext>
            </a:extLst>
          </p:cNvPr>
          <p:cNvSpPr txBox="1"/>
          <p:nvPr/>
        </p:nvSpPr>
        <p:spPr>
          <a:xfrm>
            <a:off x="5756003" y="2077219"/>
            <a:ext cx="679994" cy="115416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Poppins" pitchFamily="2" charset="77"/>
              </a:rPr>
              <a:t>3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FC015D9B-F52B-A644-83FB-82581E092745}"/>
              </a:ext>
            </a:extLst>
          </p:cNvPr>
          <p:cNvSpPr/>
          <p:nvPr/>
        </p:nvSpPr>
        <p:spPr>
          <a:xfrm>
            <a:off x="6913951" y="2019300"/>
            <a:ext cx="2436721" cy="127000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FD0997-9DFF-6A4D-97C9-46F79AAB3445}"/>
              </a:ext>
            </a:extLst>
          </p:cNvPr>
          <p:cNvSpPr txBox="1"/>
          <p:nvPr/>
        </p:nvSpPr>
        <p:spPr>
          <a:xfrm>
            <a:off x="7792314" y="2077219"/>
            <a:ext cx="679994" cy="115416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Poppins" pitchFamily="2" charset="77"/>
              </a:rPr>
              <a:t>4</a:t>
            </a: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70DCDCA1-A720-4F4F-87E6-85E9DFFDBA43}"/>
              </a:ext>
            </a:extLst>
          </p:cNvPr>
          <p:cNvSpPr/>
          <p:nvPr/>
        </p:nvSpPr>
        <p:spPr>
          <a:xfrm>
            <a:off x="8950262" y="2019300"/>
            <a:ext cx="3003169" cy="1270000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347900-DD9A-1747-9807-025A10A713A1}"/>
              </a:ext>
            </a:extLst>
          </p:cNvPr>
          <p:cNvSpPr txBox="1"/>
          <p:nvPr/>
        </p:nvSpPr>
        <p:spPr>
          <a:xfrm>
            <a:off x="9490253" y="2475795"/>
            <a:ext cx="210185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Poppins" pitchFamily="2" charset="77"/>
              </a:rPr>
              <a:t>(RE)INSURERS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6904D9-9504-034D-BCF4-8E8B9963FF17}"/>
              </a:ext>
            </a:extLst>
          </p:cNvPr>
          <p:cNvSpPr txBox="1"/>
          <p:nvPr/>
        </p:nvSpPr>
        <p:spPr>
          <a:xfrm>
            <a:off x="778216" y="3393526"/>
            <a:ext cx="207932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Poppins" pitchFamily="2" charset="77"/>
              </a:rPr>
              <a:t>Pause of USAID, Other Programs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D9CBC2-8B5E-E34C-B366-91A20850A5DA}"/>
              </a:ext>
            </a:extLst>
          </p:cNvPr>
          <p:cNvSpPr txBox="1"/>
          <p:nvPr/>
        </p:nvSpPr>
        <p:spPr>
          <a:xfrm>
            <a:off x="2962899" y="3393526"/>
            <a:ext cx="186933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2"/>
                </a:solidFill>
                <a:latin typeface="Titillium Bd" panose="00000800000000000000" pitchFamily="50" charset="0"/>
                <a:cs typeface="Poppins" pitchFamily="2" charset="77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Poppins" pitchFamily="2" charset="77"/>
              </a:rPr>
              <a:t>Knock‑on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Poppins" pitchFamily="2" charset="77"/>
              </a:rPr>
              <a:t>effects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798D00-8608-F14B-B927-89C81B99747E}"/>
              </a:ext>
            </a:extLst>
          </p:cNvPr>
          <p:cNvSpPr txBox="1"/>
          <p:nvPr/>
        </p:nvSpPr>
        <p:spPr>
          <a:xfrm>
            <a:off x="1083858" y="1541701"/>
            <a:ext cx="187904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PRE-CONTEMPLATION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7EE8F2-2A3A-0047-BCA6-86EC04873E54}"/>
              </a:ext>
            </a:extLst>
          </p:cNvPr>
          <p:cNvSpPr txBox="1"/>
          <p:nvPr/>
        </p:nvSpPr>
        <p:spPr>
          <a:xfrm>
            <a:off x="3305315" y="1541701"/>
            <a:ext cx="150874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CONTEMPLATION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8584D4-DC1C-2247-9967-49DD39F20635}"/>
              </a:ext>
            </a:extLst>
          </p:cNvPr>
          <p:cNvSpPr txBox="1"/>
          <p:nvPr/>
        </p:nvSpPr>
        <p:spPr>
          <a:xfrm>
            <a:off x="5465057" y="1541701"/>
            <a:ext cx="126188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PREPARATION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73310D-4FBC-B04B-B6D9-C2F430C4ADAD}"/>
              </a:ext>
            </a:extLst>
          </p:cNvPr>
          <p:cNvSpPr txBox="1"/>
          <p:nvPr/>
        </p:nvSpPr>
        <p:spPr>
          <a:xfrm>
            <a:off x="7738615" y="1541701"/>
            <a:ext cx="78739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045735-FD0A-A945-B849-A6E62A8A1A5A}"/>
              </a:ext>
            </a:extLst>
          </p:cNvPr>
          <p:cNvSpPr txBox="1"/>
          <p:nvPr/>
        </p:nvSpPr>
        <p:spPr>
          <a:xfrm>
            <a:off x="9508827" y="1541701"/>
            <a:ext cx="131959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MAINTENANCE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FA7C126-371A-1B4C-9E87-C579FBA91D83}"/>
              </a:ext>
            </a:extLst>
          </p:cNvPr>
          <p:cNvSpPr txBox="1">
            <a:spLocks/>
          </p:cNvSpPr>
          <p:nvPr/>
        </p:nvSpPr>
        <p:spPr>
          <a:xfrm>
            <a:off x="778215" y="4223996"/>
            <a:ext cx="2079329" cy="2172903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Pauses/reprogramming in some major-donor portfolios and stricter compliance slowed grant‑financed projects and NGO procurement. Staff layoffs</a:t>
            </a:r>
          </a:p>
          <a:p>
            <a:pPr marL="0" marR="0" lvl="0" indent="0" algn="ctr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tillium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0CDD4513-F946-AD4A-94D2-E4D6A0B0821E}"/>
              </a:ext>
            </a:extLst>
          </p:cNvPr>
          <p:cNvSpPr/>
          <p:nvPr/>
        </p:nvSpPr>
        <p:spPr>
          <a:xfrm>
            <a:off x="805019" y="722295"/>
            <a:ext cx="11148412" cy="115553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Donor Aid Pause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Impact on Community Projects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+mn-cs"/>
              </a:rPr>
              <a:t> Lower Insurance demand, Credit risk, etc.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4EA9D4-DA00-6140-930E-D955D379ED23}"/>
              </a:ext>
            </a:extLst>
          </p:cNvPr>
          <p:cNvSpPr txBox="1"/>
          <p:nvPr/>
        </p:nvSpPr>
        <p:spPr>
          <a:xfrm>
            <a:off x="3104989" y="5885989"/>
            <a:ext cx="162897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ENABLEMENT ZONE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EF4CCC-C2FE-7A44-82D2-2D68D29AA6BF}"/>
              </a:ext>
            </a:extLst>
          </p:cNvPr>
          <p:cNvSpPr txBox="1"/>
          <p:nvPr/>
        </p:nvSpPr>
        <p:spPr>
          <a:xfrm>
            <a:off x="8476864" y="5885989"/>
            <a:ext cx="168828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ENGAGEMENT ZONE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A1B8B71-4BCE-4AFA-8FF8-714ECDF1E130}"/>
              </a:ext>
            </a:extLst>
          </p:cNvPr>
          <p:cNvCxnSpPr/>
          <p:nvPr/>
        </p:nvCxnSpPr>
        <p:spPr>
          <a:xfrm>
            <a:off x="5818" y="633798"/>
            <a:ext cx="121615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>
            <a:extLst>
              <a:ext uri="{FF2B5EF4-FFF2-40B4-BE49-F238E27FC236}">
                <a16:creationId xmlns:a16="http://schemas.microsoft.com/office/drawing/2014/main" id="{DAA0C7B6-4140-4658-9CE9-3EC2BEE61AB2}"/>
              </a:ext>
            </a:extLst>
          </p:cNvPr>
          <p:cNvSpPr txBox="1">
            <a:spLocks/>
          </p:cNvSpPr>
          <p:nvPr/>
        </p:nvSpPr>
        <p:spPr>
          <a:xfrm>
            <a:off x="1229580" y="103356"/>
            <a:ext cx="10994724" cy="5855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A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Global Financial Upheaval 2023–2025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|   Donor/Aid Retrenchment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963E868-7E6E-4F0A-8D39-F1BE72A336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" y="6401605"/>
            <a:ext cx="1808236" cy="33855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ubtitle 2">
            <a:extLst>
              <a:ext uri="{FF2B5EF4-FFF2-40B4-BE49-F238E27FC236}">
                <a16:creationId xmlns:a16="http://schemas.microsoft.com/office/drawing/2014/main" id="{6C9BD11D-BCEF-400C-BBDB-B3BB78703480}"/>
              </a:ext>
            </a:extLst>
          </p:cNvPr>
          <p:cNvSpPr txBox="1">
            <a:spLocks/>
          </p:cNvSpPr>
          <p:nvPr/>
        </p:nvSpPr>
        <p:spPr>
          <a:xfrm>
            <a:off x="2962899" y="4242880"/>
            <a:ext cx="1869335" cy="2172903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L="0" indent="0" algn="ctr" defTabSz="1087636" eaLnBrk="1" latinLnBrk="0" hangingPunct="1">
              <a:lnSpc>
                <a:spcPts val="1750"/>
              </a:lnSpc>
              <a:spcBef>
                <a:spcPct val="20000"/>
              </a:spcBef>
              <a:buFont typeface="Arial"/>
              <a:buNone/>
              <a:defRPr sz="1600">
                <a:solidFill>
                  <a:schemeClr val="accent5">
                    <a:lumMod val="75000"/>
                  </a:schemeClr>
                </a:solidFill>
                <a:latin typeface="+mj-lt"/>
                <a:cs typeface="Open Sans Light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marL="0" marR="0" lvl="0" indent="0" algn="ctr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Delayed public infrastructure/health procurements, lower premium flow in project, assets, medical, life and liability classes of insurance</a:t>
            </a:r>
          </a:p>
          <a:p>
            <a:pPr marL="0" marR="0" lvl="0" indent="0" algn="ctr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tillium"/>
              <a:ea typeface="+mn-ea"/>
              <a:cs typeface="Open Sans Ligh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58913DD-80AA-4312-96E0-780C9BB81180}"/>
              </a:ext>
            </a:extLst>
          </p:cNvPr>
          <p:cNvSpPr txBox="1"/>
          <p:nvPr/>
        </p:nvSpPr>
        <p:spPr>
          <a:xfrm>
            <a:off x="4937589" y="3393526"/>
            <a:ext cx="1869335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2"/>
                </a:solidFill>
                <a:latin typeface="Titillium Bd" panose="00000800000000000000" pitchFamily="50" charset="0"/>
                <a:cs typeface="Poppins" pitchFamily="2" charset="77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Poppins" pitchFamily="2" charset="77"/>
              </a:rPr>
              <a:t>Credit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Poppins" pitchFamily="2" charset="77"/>
              </a:rPr>
              <a:t>Risk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A9344337-CD2D-40F0-B039-DD22CA7D8751}"/>
              </a:ext>
            </a:extLst>
          </p:cNvPr>
          <p:cNvSpPr txBox="1">
            <a:spLocks/>
          </p:cNvSpPr>
          <p:nvPr/>
        </p:nvSpPr>
        <p:spPr>
          <a:xfrm>
            <a:off x="4937589" y="4242879"/>
            <a:ext cx="1869335" cy="1892826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L="0" indent="0" algn="ctr" defTabSz="1087636" eaLnBrk="1" latinLnBrk="0" hangingPunct="1">
              <a:lnSpc>
                <a:spcPts val="1750"/>
              </a:lnSpc>
              <a:spcBef>
                <a:spcPct val="20000"/>
              </a:spcBef>
              <a:buFont typeface="Arial"/>
              <a:buNone/>
              <a:defRPr sz="1600">
                <a:solidFill>
                  <a:schemeClr val="accent5">
                    <a:lumMod val="75000"/>
                  </a:schemeClr>
                </a:solidFill>
                <a:latin typeface="+mj-lt"/>
                <a:cs typeface="Open Sans Light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marL="0" marR="0" lvl="0" indent="0" algn="ctr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Credit risk increased for providers reliant on donor disbursements; longer receivables cycles and higher cancellation risk on tenders.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6DED6B-F5E8-4D29-85FC-8F5280E7CCC8}"/>
              </a:ext>
            </a:extLst>
          </p:cNvPr>
          <p:cNvSpPr txBox="1"/>
          <p:nvPr/>
        </p:nvSpPr>
        <p:spPr>
          <a:xfrm>
            <a:off x="6913951" y="3393526"/>
            <a:ext cx="1869335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2"/>
                </a:solidFill>
                <a:latin typeface="Titillium Bd" panose="00000800000000000000" pitchFamily="50" charset="0"/>
                <a:cs typeface="Poppins" pitchFamily="2" charset="77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Bd" panose="00000800000000000000" pitchFamily="50" charset="0"/>
                <a:ea typeface="+mn-ea"/>
                <a:cs typeface="Poppins" pitchFamily="2" charset="77"/>
              </a:rPr>
              <a:t>Underwriting Signals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79D123D9-4B74-4CA8-A4B2-01137BB1FBE1}"/>
              </a:ext>
            </a:extLst>
          </p:cNvPr>
          <p:cNvSpPr txBox="1">
            <a:spLocks/>
          </p:cNvSpPr>
          <p:nvPr/>
        </p:nvSpPr>
        <p:spPr>
          <a:xfrm>
            <a:off x="6925664" y="4223996"/>
            <a:ext cx="1869335" cy="2354491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L="0" indent="0" algn="ctr" defTabSz="1087636" eaLnBrk="1" latinLnBrk="0" hangingPunct="1">
              <a:lnSpc>
                <a:spcPts val="1750"/>
              </a:lnSpc>
              <a:spcBef>
                <a:spcPct val="20000"/>
              </a:spcBef>
              <a:buFont typeface="Arial"/>
              <a:buNone/>
              <a:defRPr sz="1600">
                <a:solidFill>
                  <a:schemeClr val="accent5">
                    <a:lumMod val="75000"/>
                  </a:schemeClr>
                </a:solidFill>
                <a:latin typeface="+mj-lt"/>
                <a:cs typeface="Open Sans Light"/>
              </a:defRPr>
            </a:lvl1pPr>
            <a:lvl2pPr marL="108763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marL="0" marR="0" lvl="0" indent="0" algn="ctr" defTabSz="1087636" rtl="0" eaLnBrk="1" fontAlgn="base" latinLnBrk="0" hangingPunct="1">
              <a:lnSpc>
                <a:spcPts val="175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Policy cancellations; Lower sums insured, leading to decline in premium income.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"/>
                <a:ea typeface="+mn-ea"/>
                <a:cs typeface="Open Sans Light"/>
              </a:rPr>
              <a:t>here may be need to put Warranties around funding availability and cancellation terms.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DBDCB3-84B9-4A8F-88C1-5EFB016E0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461" y="3393526"/>
            <a:ext cx="3078970" cy="2723296"/>
          </a:xfrm>
          <a:prstGeom prst="rect">
            <a:avLst/>
          </a:prstGeom>
        </p:spPr>
      </p:pic>
      <p:pic>
        <p:nvPicPr>
          <p:cNvPr id="32" name="Graphic 31" descr="Close with solid fill">
            <a:extLst>
              <a:ext uri="{FF2B5EF4-FFF2-40B4-BE49-F238E27FC236}">
                <a16:creationId xmlns:a16="http://schemas.microsoft.com/office/drawing/2014/main" id="{DDA0AFD1-7075-45E4-A1D0-DEEE54AAC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97" y="996694"/>
            <a:ext cx="593022" cy="60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836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frica Re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frica Re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frica Re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D03441DFC1A4E943345AE3313AC5F" ma:contentTypeVersion="16" ma:contentTypeDescription="Create a new document." ma:contentTypeScope="" ma:versionID="96341793dc3e7ad0884cfc182e19ba3e">
  <xsd:schema xmlns:xsd="http://www.w3.org/2001/XMLSchema" xmlns:xs="http://www.w3.org/2001/XMLSchema" xmlns:p="http://schemas.microsoft.com/office/2006/metadata/properties" xmlns:ns2="a68e68be-92f0-4c8a-8641-35c043300c6f" xmlns:ns3="e44d24c9-75a4-472c-9ff8-acda016a5618" targetNamespace="http://schemas.microsoft.com/office/2006/metadata/properties" ma:root="true" ma:fieldsID="a818f74c3c374e7d5fe0f9109de3c048" ns2:_="" ns3:_="">
    <xsd:import namespace="a68e68be-92f0-4c8a-8641-35c043300c6f"/>
    <xsd:import namespace="e44d24c9-75a4-472c-9ff8-acda016a56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e68be-92f0-4c8a-8641-35c043300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016722f-79a6-47df-90c9-363d88abb2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d24c9-75a4-472c-9ff8-acda016a561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991a98a-4f12-4e04-a25e-877410961bdc}" ma:internalName="TaxCatchAll" ma:showField="CatchAllData" ma:web="e44d24c9-75a4-472c-9ff8-acda016a56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e68be-92f0-4c8a-8641-35c043300c6f">
      <Terms xmlns="http://schemas.microsoft.com/office/infopath/2007/PartnerControls"/>
    </lcf76f155ced4ddcb4097134ff3c332f>
    <TaxCatchAll xmlns="e44d24c9-75a4-472c-9ff8-acda016a5618" xsi:nil="true"/>
  </documentManagement>
</p:properties>
</file>

<file path=customXml/itemProps1.xml><?xml version="1.0" encoding="utf-8"?>
<ds:datastoreItem xmlns:ds="http://schemas.openxmlformats.org/officeDocument/2006/customXml" ds:itemID="{5CE5C18B-A27E-4F49-89CF-34B8B3CFAC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e68be-92f0-4c8a-8641-35c043300c6f"/>
    <ds:schemaRef ds:uri="e44d24c9-75a4-472c-9ff8-acda016a56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947BBA-2BF0-44E9-AC37-06260DE40D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00FF36-5F45-4D02-B6C6-9E78E419CB2F}">
  <ds:schemaRefs>
    <ds:schemaRef ds:uri="http://www.w3.org/XML/1998/namespace"/>
    <ds:schemaRef ds:uri="e44d24c9-75a4-472c-9ff8-acda016a5618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68e68be-92f0-4c8a-8641-35c043300c6f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221153</TotalTime>
  <Words>2204</Words>
  <Application>Microsoft Office PowerPoint</Application>
  <PresentationFormat>Widescreen</PresentationFormat>
  <Paragraphs>309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Titillium Bd</vt:lpstr>
      <vt:lpstr>Titillium14</vt:lpstr>
      <vt:lpstr>Tw Cen MT</vt:lpstr>
      <vt:lpstr>Wingdings</vt:lpstr>
      <vt:lpstr>Segoe UI</vt:lpstr>
      <vt:lpstr>Lato Light</vt:lpstr>
      <vt:lpstr>Arial</vt:lpstr>
      <vt:lpstr>Titillium</vt:lpstr>
      <vt:lpstr>Poppins</vt:lpstr>
      <vt:lpstr>Calibri</vt:lpstr>
      <vt:lpstr>12_Office Theme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Corneille Karekezi</dc:creator>
  <cp:keywords>Business Strategy Canvas</cp:keywords>
  <cp:lastModifiedBy>Phocas NYANDWI</cp:lastModifiedBy>
  <cp:revision>4215</cp:revision>
  <cp:lastPrinted>2023-12-10T01:56:25Z</cp:lastPrinted>
  <dcterms:created xsi:type="dcterms:W3CDTF">2015-03-25T09:07:38Z</dcterms:created>
  <dcterms:modified xsi:type="dcterms:W3CDTF">2025-10-14T05:50:50Z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0x0101001DFD03441DFC1A4E943345AE3313AC5F</vt:lpwstr>
  </property>
  <property fmtid="{D5CDD505-2E9C-101B-9397-08002B2CF9AE}" pid="3" name="MSIP_Label_5adc6b6a-4ebe-4bfc-b552-97378c91879c_Enabled">
    <vt:lpwstr>true</vt:lpwstr>
  </property>
  <property fmtid="{D5CDD505-2E9C-101B-9397-08002B2CF9AE}" pid="4" name="MSIP_Label_5adc6b6a-4ebe-4bfc-b552-97378c91879c_SetDate">
    <vt:lpwstr>2025-09-23T10:26:30Z</vt:lpwstr>
  </property>
  <property fmtid="{D5CDD505-2E9C-101B-9397-08002B2CF9AE}" pid="5" name="MSIP_Label_5adc6b6a-4ebe-4bfc-b552-97378c91879c_Method">
    <vt:lpwstr>Privileged</vt:lpwstr>
  </property>
  <property fmtid="{D5CDD505-2E9C-101B-9397-08002B2CF9AE}" pid="6" name="MSIP_Label_5adc6b6a-4ebe-4bfc-b552-97378c91879c_Name">
    <vt:lpwstr>General</vt:lpwstr>
  </property>
  <property fmtid="{D5CDD505-2E9C-101B-9397-08002B2CF9AE}" pid="7" name="MSIP_Label_5adc6b6a-4ebe-4bfc-b552-97378c91879c_SiteId">
    <vt:lpwstr>89eceddd-1982-4a8b-ad5d-e6b463735d5f</vt:lpwstr>
  </property>
  <property fmtid="{D5CDD505-2E9C-101B-9397-08002B2CF9AE}" pid="8" name="MSIP_Label_5adc6b6a-4ebe-4bfc-b552-97378c91879c_ActionId">
    <vt:lpwstr>b7739899-9e98-4d4a-af20-3192ab1b9c56</vt:lpwstr>
  </property>
  <property fmtid="{D5CDD505-2E9C-101B-9397-08002B2CF9AE}" pid="9" name="MSIP_Label_5adc6b6a-4ebe-4bfc-b552-97378c91879c_ContentBits">
    <vt:lpwstr>0</vt:lpwstr>
  </property>
  <property fmtid="{D5CDD505-2E9C-101B-9397-08002B2CF9AE}" pid="10" name="MSIP_Label_5adc6b6a-4ebe-4bfc-b552-97378c91879c_Tag">
    <vt:lpwstr>10, 0, 1, 1</vt:lpwstr>
  </property>
</Properties>
</file>