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C449B2-DCA4-4741-A900-AF021D07FBC1}" v="19" dt="2025-05-26T12:13:54.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7" autoAdjust="0"/>
    <p:restoredTop sz="94660"/>
  </p:normalViewPr>
  <p:slideViewPr>
    <p:cSldViewPr snapToGrid="0">
      <p:cViewPr>
        <p:scale>
          <a:sx n="87" d="100"/>
          <a:sy n="87" d="100"/>
        </p:scale>
        <p:origin x="57" y="3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21" userId="d0fbf5f3-0a84-4564-8822-6f435e0de292" providerId="ADAL" clId="{63C449B2-DCA4-4741-A900-AF021D07FBC1}"/>
    <pc:docChg chg="undo custSel addSld modSld">
      <pc:chgData name="A21" userId="d0fbf5f3-0a84-4564-8822-6f435e0de292" providerId="ADAL" clId="{63C449B2-DCA4-4741-A900-AF021D07FBC1}" dt="2025-05-26T13:07:38.592" v="502" actId="20577"/>
      <pc:docMkLst>
        <pc:docMk/>
      </pc:docMkLst>
      <pc:sldChg chg="modSp mod">
        <pc:chgData name="A21" userId="d0fbf5f3-0a84-4564-8822-6f435e0de292" providerId="ADAL" clId="{63C449B2-DCA4-4741-A900-AF021D07FBC1}" dt="2025-05-26T12:07:09.103" v="308" actId="1036"/>
        <pc:sldMkLst>
          <pc:docMk/>
          <pc:sldMk cId="3695377863" sldId="256"/>
        </pc:sldMkLst>
        <pc:spChg chg="mod">
          <ac:chgData name="A21" userId="d0fbf5f3-0a84-4564-8822-6f435e0de292" providerId="ADAL" clId="{63C449B2-DCA4-4741-A900-AF021D07FBC1}" dt="2025-05-26T11:43:07.015" v="51" actId="207"/>
          <ac:spMkLst>
            <pc:docMk/>
            <pc:sldMk cId="3695377863" sldId="256"/>
            <ac:spMk id="3" creationId="{A6BA8AB9-C881-649E-172A-B7F5868F48EE}"/>
          </ac:spMkLst>
        </pc:spChg>
        <pc:spChg chg="mod">
          <ac:chgData name="A21" userId="d0fbf5f3-0a84-4564-8822-6f435e0de292" providerId="ADAL" clId="{63C449B2-DCA4-4741-A900-AF021D07FBC1}" dt="2025-05-26T12:07:09.103" v="308" actId="1036"/>
          <ac:spMkLst>
            <pc:docMk/>
            <pc:sldMk cId="3695377863" sldId="256"/>
            <ac:spMk id="4" creationId="{EC806FA5-4A1A-F3C7-3FC9-0AFB3A83EA68}"/>
          </ac:spMkLst>
        </pc:spChg>
      </pc:sldChg>
      <pc:sldChg chg="modSp add mod">
        <pc:chgData name="A21" userId="d0fbf5f3-0a84-4564-8822-6f435e0de292" providerId="ADAL" clId="{63C449B2-DCA4-4741-A900-AF021D07FBC1}" dt="2025-05-26T12:10:25.182" v="313"/>
        <pc:sldMkLst>
          <pc:docMk/>
          <pc:sldMk cId="3313840298" sldId="257"/>
        </pc:sldMkLst>
        <pc:spChg chg="mod">
          <ac:chgData name="A21" userId="d0fbf5f3-0a84-4564-8822-6f435e0de292" providerId="ADAL" clId="{63C449B2-DCA4-4741-A900-AF021D07FBC1}" dt="2025-05-26T11:47:00.594" v="74" actId="313"/>
          <ac:spMkLst>
            <pc:docMk/>
            <pc:sldMk cId="3313840298" sldId="257"/>
            <ac:spMk id="2" creationId="{EB143EF3-F56F-DF6C-27DF-3DBE6F03A42C}"/>
          </ac:spMkLst>
        </pc:spChg>
        <pc:spChg chg="mod">
          <ac:chgData name="A21" userId="d0fbf5f3-0a84-4564-8822-6f435e0de292" providerId="ADAL" clId="{63C449B2-DCA4-4741-A900-AF021D07FBC1}" dt="2025-05-26T11:42:59.054" v="50" actId="207"/>
          <ac:spMkLst>
            <pc:docMk/>
            <pc:sldMk cId="3313840298" sldId="257"/>
            <ac:spMk id="3" creationId="{769A33F3-C10F-2DC6-D1E8-05C6AF7E1CE6}"/>
          </ac:spMkLst>
        </pc:spChg>
        <pc:spChg chg="mod">
          <ac:chgData name="A21" userId="d0fbf5f3-0a84-4564-8822-6f435e0de292" providerId="ADAL" clId="{63C449B2-DCA4-4741-A900-AF021D07FBC1}" dt="2025-05-26T12:10:25.182" v="313"/>
          <ac:spMkLst>
            <pc:docMk/>
            <pc:sldMk cId="3313840298" sldId="257"/>
            <ac:spMk id="4" creationId="{DD5FDE82-09B2-9AD4-0FE5-DDBE6ECF1740}"/>
          </ac:spMkLst>
        </pc:spChg>
      </pc:sldChg>
      <pc:sldChg chg="modSp add mod">
        <pc:chgData name="A21" userId="d0fbf5f3-0a84-4564-8822-6f435e0de292" providerId="ADAL" clId="{63C449B2-DCA4-4741-A900-AF021D07FBC1}" dt="2025-05-26T12:10:25.182" v="313"/>
        <pc:sldMkLst>
          <pc:docMk/>
          <pc:sldMk cId="583385368" sldId="258"/>
        </pc:sldMkLst>
        <pc:spChg chg="mod">
          <ac:chgData name="A21" userId="d0fbf5f3-0a84-4564-8822-6f435e0de292" providerId="ADAL" clId="{63C449B2-DCA4-4741-A900-AF021D07FBC1}" dt="2025-05-26T11:50:18.668" v="101" actId="14100"/>
          <ac:spMkLst>
            <pc:docMk/>
            <pc:sldMk cId="583385368" sldId="258"/>
            <ac:spMk id="2" creationId="{91CA8C2C-AC25-DBE7-7E7F-32215B5A41B7}"/>
          </ac:spMkLst>
        </pc:spChg>
        <pc:spChg chg="mod">
          <ac:chgData name="A21" userId="d0fbf5f3-0a84-4564-8822-6f435e0de292" providerId="ADAL" clId="{63C449B2-DCA4-4741-A900-AF021D07FBC1}" dt="2025-05-26T11:51:12.771" v="129" actId="27636"/>
          <ac:spMkLst>
            <pc:docMk/>
            <pc:sldMk cId="583385368" sldId="258"/>
            <ac:spMk id="3" creationId="{9ECC4E5F-ED8B-B091-5965-E1E8FDDC9859}"/>
          </ac:spMkLst>
        </pc:spChg>
        <pc:spChg chg="mod">
          <ac:chgData name="A21" userId="d0fbf5f3-0a84-4564-8822-6f435e0de292" providerId="ADAL" clId="{63C449B2-DCA4-4741-A900-AF021D07FBC1}" dt="2025-05-26T12:10:25.182" v="313"/>
          <ac:spMkLst>
            <pc:docMk/>
            <pc:sldMk cId="583385368" sldId="258"/>
            <ac:spMk id="4" creationId="{C4895BDE-8F74-AFD8-D715-F74E9543B68E}"/>
          </ac:spMkLst>
        </pc:spChg>
      </pc:sldChg>
      <pc:sldChg chg="modSp add mod">
        <pc:chgData name="A21" userId="d0fbf5f3-0a84-4564-8822-6f435e0de292" providerId="ADAL" clId="{63C449B2-DCA4-4741-A900-AF021D07FBC1}" dt="2025-05-26T12:10:25.182" v="313"/>
        <pc:sldMkLst>
          <pc:docMk/>
          <pc:sldMk cId="443936091" sldId="259"/>
        </pc:sldMkLst>
        <pc:spChg chg="mod">
          <ac:chgData name="A21" userId="d0fbf5f3-0a84-4564-8822-6f435e0de292" providerId="ADAL" clId="{63C449B2-DCA4-4741-A900-AF021D07FBC1}" dt="2025-05-26T11:53:48.911" v="136" actId="20577"/>
          <ac:spMkLst>
            <pc:docMk/>
            <pc:sldMk cId="443936091" sldId="259"/>
            <ac:spMk id="2" creationId="{938C1022-221B-5C60-DC21-F9C37B2A9F40}"/>
          </ac:spMkLst>
        </pc:spChg>
        <pc:spChg chg="mod">
          <ac:chgData name="A21" userId="d0fbf5f3-0a84-4564-8822-6f435e0de292" providerId="ADAL" clId="{63C449B2-DCA4-4741-A900-AF021D07FBC1}" dt="2025-05-26T12:02:25.447" v="284" actId="20577"/>
          <ac:spMkLst>
            <pc:docMk/>
            <pc:sldMk cId="443936091" sldId="259"/>
            <ac:spMk id="3" creationId="{99E5AC93-8198-89E0-D417-D66F77981327}"/>
          </ac:spMkLst>
        </pc:spChg>
        <pc:spChg chg="mod">
          <ac:chgData name="A21" userId="d0fbf5f3-0a84-4564-8822-6f435e0de292" providerId="ADAL" clId="{63C449B2-DCA4-4741-A900-AF021D07FBC1}" dt="2025-05-26T12:10:25.182" v="313"/>
          <ac:spMkLst>
            <pc:docMk/>
            <pc:sldMk cId="443936091" sldId="259"/>
            <ac:spMk id="4" creationId="{59E989EF-5EAE-4E95-0861-08FCC9E58869}"/>
          </ac:spMkLst>
        </pc:spChg>
      </pc:sldChg>
      <pc:sldChg chg="modSp add mod">
        <pc:chgData name="A21" userId="d0fbf5f3-0a84-4564-8822-6f435e0de292" providerId="ADAL" clId="{63C449B2-DCA4-4741-A900-AF021D07FBC1}" dt="2025-05-26T12:15:46.341" v="361" actId="20577"/>
        <pc:sldMkLst>
          <pc:docMk/>
          <pc:sldMk cId="81824329" sldId="260"/>
        </pc:sldMkLst>
        <pc:spChg chg="mod">
          <ac:chgData name="A21" userId="d0fbf5f3-0a84-4564-8822-6f435e0de292" providerId="ADAL" clId="{63C449B2-DCA4-4741-A900-AF021D07FBC1}" dt="2025-05-26T12:13:17.935" v="339" actId="121"/>
          <ac:spMkLst>
            <pc:docMk/>
            <pc:sldMk cId="81824329" sldId="260"/>
            <ac:spMk id="2" creationId="{20A3FF56-ED79-1287-700C-1D07481ABB95}"/>
          </ac:spMkLst>
        </pc:spChg>
        <pc:spChg chg="mod">
          <ac:chgData name="A21" userId="d0fbf5f3-0a84-4564-8822-6f435e0de292" providerId="ADAL" clId="{63C449B2-DCA4-4741-A900-AF021D07FBC1}" dt="2025-05-26T12:15:46.341" v="361" actId="20577"/>
          <ac:spMkLst>
            <pc:docMk/>
            <pc:sldMk cId="81824329" sldId="260"/>
            <ac:spMk id="3" creationId="{422E2D0D-17BF-C46A-99D6-EFF495623C8D}"/>
          </ac:spMkLst>
        </pc:spChg>
        <pc:spChg chg="mod">
          <ac:chgData name="A21" userId="d0fbf5f3-0a84-4564-8822-6f435e0de292" providerId="ADAL" clId="{63C449B2-DCA4-4741-A900-AF021D07FBC1}" dt="2025-05-26T12:10:25.182" v="313"/>
          <ac:spMkLst>
            <pc:docMk/>
            <pc:sldMk cId="81824329" sldId="260"/>
            <ac:spMk id="4" creationId="{6B24C507-436E-F0E8-EE52-FFBD14415F98}"/>
          </ac:spMkLst>
        </pc:spChg>
      </pc:sldChg>
      <pc:sldChg chg="addSp delSp modSp add mod">
        <pc:chgData name="A21" userId="d0fbf5f3-0a84-4564-8822-6f435e0de292" providerId="ADAL" clId="{63C449B2-DCA4-4741-A900-AF021D07FBC1}" dt="2025-05-26T12:16:00.419" v="372" actId="20577"/>
        <pc:sldMkLst>
          <pc:docMk/>
          <pc:sldMk cId="1376548798" sldId="261"/>
        </pc:sldMkLst>
        <pc:spChg chg="mod">
          <ac:chgData name="A21" userId="d0fbf5f3-0a84-4564-8822-6f435e0de292" providerId="ADAL" clId="{63C449B2-DCA4-4741-A900-AF021D07FBC1}" dt="2025-05-26T12:16:00.419" v="372" actId="20577"/>
          <ac:spMkLst>
            <pc:docMk/>
            <pc:sldMk cId="1376548798" sldId="261"/>
            <ac:spMk id="3" creationId="{E8506814-DE0A-E55D-FDE9-512EE78F7EAB}"/>
          </ac:spMkLst>
        </pc:spChg>
        <pc:spChg chg="add del">
          <ac:chgData name="A21" userId="d0fbf5f3-0a84-4564-8822-6f435e0de292" providerId="ADAL" clId="{63C449B2-DCA4-4741-A900-AF021D07FBC1}" dt="2025-05-26T12:15:05.999" v="349" actId="22"/>
          <ac:spMkLst>
            <pc:docMk/>
            <pc:sldMk cId="1376548798" sldId="261"/>
            <ac:spMk id="6" creationId="{DEFDE255-F739-9FE7-BA4D-204EFCF2FB92}"/>
          </ac:spMkLst>
        </pc:spChg>
        <pc:spChg chg="add del">
          <ac:chgData name="A21" userId="d0fbf5f3-0a84-4564-8822-6f435e0de292" providerId="ADAL" clId="{63C449B2-DCA4-4741-A900-AF021D07FBC1}" dt="2025-05-26T12:15:05.383" v="348" actId="22"/>
          <ac:spMkLst>
            <pc:docMk/>
            <pc:sldMk cId="1376548798" sldId="261"/>
            <ac:spMk id="8" creationId="{8590CC60-FF5B-B6D0-368E-D7D846A3F9F3}"/>
          </ac:spMkLst>
        </pc:spChg>
        <pc:spChg chg="add del">
          <ac:chgData name="A21" userId="d0fbf5f3-0a84-4564-8822-6f435e0de292" providerId="ADAL" clId="{63C449B2-DCA4-4741-A900-AF021D07FBC1}" dt="2025-05-26T12:15:16.266" v="351" actId="22"/>
          <ac:spMkLst>
            <pc:docMk/>
            <pc:sldMk cId="1376548798" sldId="261"/>
            <ac:spMk id="10" creationId="{360956A1-5F0D-B732-015D-CBB0D4B8FB75}"/>
          </ac:spMkLst>
        </pc:spChg>
      </pc:sldChg>
      <pc:sldChg chg="modSp add mod">
        <pc:chgData name="A21" userId="d0fbf5f3-0a84-4564-8822-6f435e0de292" providerId="ADAL" clId="{63C449B2-DCA4-4741-A900-AF021D07FBC1}" dt="2025-05-26T13:07:38.592" v="502" actId="20577"/>
        <pc:sldMkLst>
          <pc:docMk/>
          <pc:sldMk cId="300383602" sldId="262"/>
        </pc:sldMkLst>
        <pc:spChg chg="mod">
          <ac:chgData name="A21" userId="d0fbf5f3-0a84-4564-8822-6f435e0de292" providerId="ADAL" clId="{63C449B2-DCA4-4741-A900-AF021D07FBC1}" dt="2025-05-26T13:07:38.592" v="502" actId="20577"/>
          <ac:spMkLst>
            <pc:docMk/>
            <pc:sldMk cId="300383602" sldId="262"/>
            <ac:spMk id="3" creationId="{ABE61895-6519-5DBD-5A76-9387294FF68D}"/>
          </ac:spMkLst>
        </pc:spChg>
      </pc:sldChg>
      <pc:sldChg chg="modSp add mod">
        <pc:chgData name="A21" userId="d0fbf5f3-0a84-4564-8822-6f435e0de292" providerId="ADAL" clId="{63C449B2-DCA4-4741-A900-AF021D07FBC1}" dt="2025-05-26T12:19:18.614" v="389"/>
        <pc:sldMkLst>
          <pc:docMk/>
          <pc:sldMk cId="3347590757" sldId="263"/>
        </pc:sldMkLst>
        <pc:spChg chg="mod">
          <ac:chgData name="A21" userId="d0fbf5f3-0a84-4564-8822-6f435e0de292" providerId="ADAL" clId="{63C449B2-DCA4-4741-A900-AF021D07FBC1}" dt="2025-05-26T12:19:18.614" v="389"/>
          <ac:spMkLst>
            <pc:docMk/>
            <pc:sldMk cId="3347590757" sldId="263"/>
            <ac:spMk id="3" creationId="{63CBDB5A-AC33-E0A0-B80F-51AE541C2EE3}"/>
          </ac:spMkLst>
        </pc:spChg>
      </pc:sldChg>
      <pc:sldChg chg="modSp add mod">
        <pc:chgData name="A21" userId="d0fbf5f3-0a84-4564-8822-6f435e0de292" providerId="ADAL" clId="{63C449B2-DCA4-4741-A900-AF021D07FBC1}" dt="2025-05-26T12:21:16.778" v="395" actId="20577"/>
        <pc:sldMkLst>
          <pc:docMk/>
          <pc:sldMk cId="202082363" sldId="264"/>
        </pc:sldMkLst>
        <pc:spChg chg="mod">
          <ac:chgData name="A21" userId="d0fbf5f3-0a84-4564-8822-6f435e0de292" providerId="ADAL" clId="{63C449B2-DCA4-4741-A900-AF021D07FBC1}" dt="2025-05-26T12:21:16.778" v="395" actId="20577"/>
          <ac:spMkLst>
            <pc:docMk/>
            <pc:sldMk cId="202082363" sldId="264"/>
            <ac:spMk id="3" creationId="{ECD4ED57-8FCA-E439-E62F-CCAAC23E5BF0}"/>
          </ac:spMkLst>
        </pc:spChg>
      </pc:sldChg>
      <pc:sldChg chg="modSp add mod">
        <pc:chgData name="A21" userId="d0fbf5f3-0a84-4564-8822-6f435e0de292" providerId="ADAL" clId="{63C449B2-DCA4-4741-A900-AF021D07FBC1}" dt="2025-05-26T12:23:06.062" v="411" actId="20577"/>
        <pc:sldMkLst>
          <pc:docMk/>
          <pc:sldMk cId="1378640469" sldId="265"/>
        </pc:sldMkLst>
        <pc:spChg chg="mod">
          <ac:chgData name="A21" userId="d0fbf5f3-0a84-4564-8822-6f435e0de292" providerId="ADAL" clId="{63C449B2-DCA4-4741-A900-AF021D07FBC1}" dt="2025-05-26T12:21:58.117" v="402" actId="20577"/>
          <ac:spMkLst>
            <pc:docMk/>
            <pc:sldMk cId="1378640469" sldId="265"/>
            <ac:spMk id="2" creationId="{CD29A829-89FC-7939-6868-9F1784E748E9}"/>
          </ac:spMkLst>
        </pc:spChg>
        <pc:spChg chg="mod">
          <ac:chgData name="A21" userId="d0fbf5f3-0a84-4564-8822-6f435e0de292" providerId="ADAL" clId="{63C449B2-DCA4-4741-A900-AF021D07FBC1}" dt="2025-05-26T12:23:06.062" v="411" actId="20577"/>
          <ac:spMkLst>
            <pc:docMk/>
            <pc:sldMk cId="1378640469" sldId="265"/>
            <ac:spMk id="3" creationId="{090239B8-073A-E6B0-774F-B6F42517B3D0}"/>
          </ac:spMkLst>
        </pc:spChg>
      </pc:sldChg>
      <pc:sldChg chg="modSp add mod">
        <pc:chgData name="A21" userId="d0fbf5f3-0a84-4564-8822-6f435e0de292" providerId="ADAL" clId="{63C449B2-DCA4-4741-A900-AF021D07FBC1}" dt="2025-05-26T12:24:52.193" v="422" actId="20577"/>
        <pc:sldMkLst>
          <pc:docMk/>
          <pc:sldMk cId="502098963" sldId="266"/>
        </pc:sldMkLst>
        <pc:spChg chg="mod">
          <ac:chgData name="A21" userId="d0fbf5f3-0a84-4564-8822-6f435e0de292" providerId="ADAL" clId="{63C449B2-DCA4-4741-A900-AF021D07FBC1}" dt="2025-05-26T12:24:52.193" v="422" actId="20577"/>
          <ac:spMkLst>
            <pc:docMk/>
            <pc:sldMk cId="502098963" sldId="266"/>
            <ac:spMk id="3" creationId="{38FAFD7D-9AE7-624E-9171-20E280DEEA72}"/>
          </ac:spMkLst>
        </pc:spChg>
      </pc:sldChg>
      <pc:sldChg chg="modSp add mod">
        <pc:chgData name="A21" userId="d0fbf5f3-0a84-4564-8822-6f435e0de292" providerId="ADAL" clId="{63C449B2-DCA4-4741-A900-AF021D07FBC1}" dt="2025-05-26T13:07:22.862" v="501" actId="20577"/>
        <pc:sldMkLst>
          <pc:docMk/>
          <pc:sldMk cId="3000227319" sldId="267"/>
        </pc:sldMkLst>
        <pc:spChg chg="mod">
          <ac:chgData name="A21" userId="d0fbf5f3-0a84-4564-8822-6f435e0de292" providerId="ADAL" clId="{63C449B2-DCA4-4741-A900-AF021D07FBC1}" dt="2025-05-26T13:07:22.862" v="501" actId="20577"/>
          <ac:spMkLst>
            <pc:docMk/>
            <pc:sldMk cId="3000227319" sldId="267"/>
            <ac:spMk id="3" creationId="{8DA9C229-B062-9E1C-61A3-0CD83458B5D7}"/>
          </ac:spMkLst>
        </pc:spChg>
      </pc:sldChg>
      <pc:sldChg chg="modSp add mod">
        <pc:chgData name="A21" userId="d0fbf5f3-0a84-4564-8822-6f435e0de292" providerId="ADAL" clId="{63C449B2-DCA4-4741-A900-AF021D07FBC1}" dt="2025-05-26T13:06:59.971" v="500" actId="20577"/>
        <pc:sldMkLst>
          <pc:docMk/>
          <pc:sldMk cId="854685405" sldId="268"/>
        </pc:sldMkLst>
        <pc:spChg chg="mod">
          <ac:chgData name="A21" userId="d0fbf5f3-0a84-4564-8822-6f435e0de292" providerId="ADAL" clId="{63C449B2-DCA4-4741-A900-AF021D07FBC1}" dt="2025-05-26T13:06:59.971" v="500" actId="20577"/>
          <ac:spMkLst>
            <pc:docMk/>
            <pc:sldMk cId="854685405" sldId="268"/>
            <ac:spMk id="3" creationId="{87C859E5-17B1-8D8A-D1CA-1A5666C1B39B}"/>
          </ac:spMkLst>
        </pc:spChg>
      </pc:sldChg>
      <pc:sldChg chg="modSp add mod">
        <pc:chgData name="A21" userId="d0fbf5f3-0a84-4564-8822-6f435e0de292" providerId="ADAL" clId="{63C449B2-DCA4-4741-A900-AF021D07FBC1}" dt="2025-05-26T13:01:23.417" v="471" actId="20577"/>
        <pc:sldMkLst>
          <pc:docMk/>
          <pc:sldMk cId="3508503820" sldId="269"/>
        </pc:sldMkLst>
        <pc:spChg chg="mod">
          <ac:chgData name="A21" userId="d0fbf5f3-0a84-4564-8822-6f435e0de292" providerId="ADAL" clId="{63C449B2-DCA4-4741-A900-AF021D07FBC1}" dt="2025-05-26T13:00:35.932" v="460" actId="20577"/>
          <ac:spMkLst>
            <pc:docMk/>
            <pc:sldMk cId="3508503820" sldId="269"/>
            <ac:spMk id="2" creationId="{95135D8A-9456-6ABA-60A9-36E8D31FB815}"/>
          </ac:spMkLst>
        </pc:spChg>
        <pc:spChg chg="mod">
          <ac:chgData name="A21" userId="d0fbf5f3-0a84-4564-8822-6f435e0de292" providerId="ADAL" clId="{63C449B2-DCA4-4741-A900-AF021D07FBC1}" dt="2025-05-26T13:01:23.417" v="471" actId="20577"/>
          <ac:spMkLst>
            <pc:docMk/>
            <pc:sldMk cId="3508503820" sldId="269"/>
            <ac:spMk id="3" creationId="{F4F333A5-7E4C-F241-A59B-0ACF3369E284}"/>
          </ac:spMkLst>
        </pc:spChg>
      </pc:sldChg>
      <pc:sldChg chg="modSp add mod">
        <pc:chgData name="A21" userId="d0fbf5f3-0a84-4564-8822-6f435e0de292" providerId="ADAL" clId="{63C449B2-DCA4-4741-A900-AF021D07FBC1}" dt="2025-05-26T13:02:29.136" v="489" actId="20577"/>
        <pc:sldMkLst>
          <pc:docMk/>
          <pc:sldMk cId="3097687775" sldId="270"/>
        </pc:sldMkLst>
        <pc:spChg chg="mod">
          <ac:chgData name="A21" userId="d0fbf5f3-0a84-4564-8822-6f435e0de292" providerId="ADAL" clId="{63C449B2-DCA4-4741-A900-AF021D07FBC1}" dt="2025-05-26T13:02:29.136" v="489" actId="20577"/>
          <ac:spMkLst>
            <pc:docMk/>
            <pc:sldMk cId="3097687775" sldId="270"/>
            <ac:spMk id="3" creationId="{AB360670-942D-F1E6-041D-8C1460512B6D}"/>
          </ac:spMkLst>
        </pc:spChg>
      </pc:sldChg>
      <pc:sldChg chg="modSp add mod">
        <pc:chgData name="A21" userId="d0fbf5f3-0a84-4564-8822-6f435e0de292" providerId="ADAL" clId="{63C449B2-DCA4-4741-A900-AF021D07FBC1}" dt="2025-05-26T13:06:54.025" v="499" actId="20577"/>
        <pc:sldMkLst>
          <pc:docMk/>
          <pc:sldMk cId="160912378" sldId="271"/>
        </pc:sldMkLst>
        <pc:spChg chg="mod">
          <ac:chgData name="A21" userId="d0fbf5f3-0a84-4564-8822-6f435e0de292" providerId="ADAL" clId="{63C449B2-DCA4-4741-A900-AF021D07FBC1}" dt="2025-05-26T13:06:54.025" v="499" actId="20577"/>
          <ac:spMkLst>
            <pc:docMk/>
            <pc:sldMk cId="160912378" sldId="271"/>
            <ac:spMk id="3" creationId="{4AB1369A-52EF-75E9-6E67-EDD1AA07F9E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M"/>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EFB7CB-C99B-4100-BD74-78FD50FAA5DD}" type="datetimeFigureOut">
              <a:rPr lang="fr-CM" smtClean="0"/>
              <a:t>26/05/2025</a:t>
            </a:fld>
            <a:endParaRPr lang="fr-CM"/>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M"/>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M"/>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418556-41F8-42AA-A285-4FF80285515B}" type="slidenum">
              <a:rPr lang="fr-CM" smtClean="0"/>
              <a:t>‹n°›</a:t>
            </a:fld>
            <a:endParaRPr lang="fr-CM"/>
          </a:p>
        </p:txBody>
      </p:sp>
    </p:spTree>
    <p:extLst>
      <p:ext uri="{BB962C8B-B14F-4D97-AF65-F5344CB8AC3E}">
        <p14:creationId xmlns:p14="http://schemas.microsoft.com/office/powerpoint/2010/main" val="44568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81108C-863F-32A7-C4AE-B72C06A04503}"/>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endParaRPr lang="fr-CM"/>
          </a:p>
        </p:txBody>
      </p:sp>
      <p:sp>
        <p:nvSpPr>
          <p:cNvPr id="3" name="Sous-titre 2">
            <a:extLst>
              <a:ext uri="{FF2B5EF4-FFF2-40B4-BE49-F238E27FC236}">
                <a16:creationId xmlns:a16="http://schemas.microsoft.com/office/drawing/2014/main" id="{91DF3090-89B1-9CBD-4D10-689CFBC124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fr-CM"/>
          </a:p>
        </p:txBody>
      </p:sp>
      <p:sp>
        <p:nvSpPr>
          <p:cNvPr id="4" name="Espace réservé de la date 3">
            <a:extLst>
              <a:ext uri="{FF2B5EF4-FFF2-40B4-BE49-F238E27FC236}">
                <a16:creationId xmlns:a16="http://schemas.microsoft.com/office/drawing/2014/main" id="{C1E2F507-1C5E-0127-9AF3-B910F8B4891A}"/>
              </a:ext>
            </a:extLst>
          </p:cNvPr>
          <p:cNvSpPr>
            <a:spLocks noGrp="1"/>
          </p:cNvSpPr>
          <p:nvPr>
            <p:ph type="dt" sz="half" idx="10"/>
          </p:nvPr>
        </p:nvSpPr>
        <p:spPr/>
        <p:txBody>
          <a:bodyPr/>
          <a:lstStyle/>
          <a:p>
            <a:fld id="{CEBFBA9F-0192-4624-8207-2A4A9B223D52}" type="datetime1">
              <a:rPr lang="fr-CM" smtClean="0"/>
              <a:t>26/05/2025</a:t>
            </a:fld>
            <a:endParaRPr lang="fr-CM"/>
          </a:p>
        </p:txBody>
      </p:sp>
      <p:sp>
        <p:nvSpPr>
          <p:cNvPr id="5" name="Espace réservé du pied de page 4">
            <a:extLst>
              <a:ext uri="{FF2B5EF4-FFF2-40B4-BE49-F238E27FC236}">
                <a16:creationId xmlns:a16="http://schemas.microsoft.com/office/drawing/2014/main" id="{2726B3DF-F72D-E4B4-8DFD-984757C8F60A}"/>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F037C345-ED68-6062-9D63-249AE483EEF6}"/>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201940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9F2BE5-2114-9F44-CBAB-CD8D846ACD7A}"/>
              </a:ext>
            </a:extLst>
          </p:cNvPr>
          <p:cNvSpPr>
            <a:spLocks noGrp="1"/>
          </p:cNvSpPr>
          <p:nvPr>
            <p:ph type="title"/>
          </p:nvPr>
        </p:nvSpPr>
        <p:spPr/>
        <p:txBody>
          <a:bodyPr/>
          <a:lstStyle/>
          <a:p>
            <a:r>
              <a:rPr lang="fr-CA"/>
              <a:t>Modifier le style du titre</a:t>
            </a:r>
            <a:endParaRPr lang="fr-CM"/>
          </a:p>
        </p:txBody>
      </p:sp>
      <p:sp>
        <p:nvSpPr>
          <p:cNvPr id="3" name="Espace réservé du texte vertical 2">
            <a:extLst>
              <a:ext uri="{FF2B5EF4-FFF2-40B4-BE49-F238E27FC236}">
                <a16:creationId xmlns:a16="http://schemas.microsoft.com/office/drawing/2014/main" id="{5DD8897A-CBCD-478C-353D-F4B6172CBDD8}"/>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e la date 3">
            <a:extLst>
              <a:ext uri="{FF2B5EF4-FFF2-40B4-BE49-F238E27FC236}">
                <a16:creationId xmlns:a16="http://schemas.microsoft.com/office/drawing/2014/main" id="{0E9D48A4-E771-3ABA-28D4-00021B2D71F5}"/>
              </a:ext>
            </a:extLst>
          </p:cNvPr>
          <p:cNvSpPr>
            <a:spLocks noGrp="1"/>
          </p:cNvSpPr>
          <p:nvPr>
            <p:ph type="dt" sz="half" idx="10"/>
          </p:nvPr>
        </p:nvSpPr>
        <p:spPr/>
        <p:txBody>
          <a:bodyPr/>
          <a:lstStyle/>
          <a:p>
            <a:fld id="{BE86CC06-34B7-41D0-9627-476C0641611A}" type="datetime1">
              <a:rPr lang="fr-CM" smtClean="0"/>
              <a:t>26/05/2025</a:t>
            </a:fld>
            <a:endParaRPr lang="fr-CM"/>
          </a:p>
        </p:txBody>
      </p:sp>
      <p:sp>
        <p:nvSpPr>
          <p:cNvPr id="5" name="Espace réservé du pied de page 4">
            <a:extLst>
              <a:ext uri="{FF2B5EF4-FFF2-40B4-BE49-F238E27FC236}">
                <a16:creationId xmlns:a16="http://schemas.microsoft.com/office/drawing/2014/main" id="{BF0ABD1A-45D7-45FF-13F6-7A3594A9E218}"/>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48CFE514-53D7-2B06-FB88-5C54E87065F9}"/>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260437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22254C0-2E8F-AF2D-498D-5108F4D346CA}"/>
              </a:ext>
            </a:extLst>
          </p:cNvPr>
          <p:cNvSpPr>
            <a:spLocks noGrp="1"/>
          </p:cNvSpPr>
          <p:nvPr>
            <p:ph type="title" orient="vert"/>
          </p:nvPr>
        </p:nvSpPr>
        <p:spPr>
          <a:xfrm>
            <a:off x="8724900" y="365125"/>
            <a:ext cx="2628900" cy="5811838"/>
          </a:xfrm>
        </p:spPr>
        <p:txBody>
          <a:bodyPr vert="eaVert"/>
          <a:lstStyle/>
          <a:p>
            <a:r>
              <a:rPr lang="fr-CA"/>
              <a:t>Modifier le style du titre</a:t>
            </a:r>
            <a:endParaRPr lang="fr-CM"/>
          </a:p>
        </p:txBody>
      </p:sp>
      <p:sp>
        <p:nvSpPr>
          <p:cNvPr id="3" name="Espace réservé du texte vertical 2">
            <a:extLst>
              <a:ext uri="{FF2B5EF4-FFF2-40B4-BE49-F238E27FC236}">
                <a16:creationId xmlns:a16="http://schemas.microsoft.com/office/drawing/2014/main" id="{A1DB51EE-62D6-31C8-9703-433613BB68E3}"/>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e la date 3">
            <a:extLst>
              <a:ext uri="{FF2B5EF4-FFF2-40B4-BE49-F238E27FC236}">
                <a16:creationId xmlns:a16="http://schemas.microsoft.com/office/drawing/2014/main" id="{148D8ACD-6ADD-E762-3BF1-055492EB6074}"/>
              </a:ext>
            </a:extLst>
          </p:cNvPr>
          <p:cNvSpPr>
            <a:spLocks noGrp="1"/>
          </p:cNvSpPr>
          <p:nvPr>
            <p:ph type="dt" sz="half" idx="10"/>
          </p:nvPr>
        </p:nvSpPr>
        <p:spPr/>
        <p:txBody>
          <a:bodyPr/>
          <a:lstStyle/>
          <a:p>
            <a:fld id="{B71D60DD-144C-483A-846A-9A2EFC958566}" type="datetime1">
              <a:rPr lang="fr-CM" smtClean="0"/>
              <a:t>26/05/2025</a:t>
            </a:fld>
            <a:endParaRPr lang="fr-CM"/>
          </a:p>
        </p:txBody>
      </p:sp>
      <p:sp>
        <p:nvSpPr>
          <p:cNvPr id="5" name="Espace réservé du pied de page 4">
            <a:extLst>
              <a:ext uri="{FF2B5EF4-FFF2-40B4-BE49-F238E27FC236}">
                <a16:creationId xmlns:a16="http://schemas.microsoft.com/office/drawing/2014/main" id="{DE8332EF-E53E-2A01-73D5-204D97D01377}"/>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2F680298-FFE7-029C-241C-373AF8DC0C48}"/>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157321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A9DEE0-5CF4-08A4-A79E-8EF451C7AB2A}"/>
              </a:ext>
            </a:extLst>
          </p:cNvPr>
          <p:cNvSpPr>
            <a:spLocks noGrp="1"/>
          </p:cNvSpPr>
          <p:nvPr>
            <p:ph type="title"/>
          </p:nvPr>
        </p:nvSpPr>
        <p:spPr/>
        <p:txBody>
          <a:bodyPr/>
          <a:lstStyle/>
          <a:p>
            <a:r>
              <a:rPr lang="fr-CA"/>
              <a:t>Modifier le style du titre</a:t>
            </a:r>
            <a:endParaRPr lang="fr-CM"/>
          </a:p>
        </p:txBody>
      </p:sp>
      <p:sp>
        <p:nvSpPr>
          <p:cNvPr id="3" name="Espace réservé du contenu 2">
            <a:extLst>
              <a:ext uri="{FF2B5EF4-FFF2-40B4-BE49-F238E27FC236}">
                <a16:creationId xmlns:a16="http://schemas.microsoft.com/office/drawing/2014/main" id="{C6978DB4-FE9F-B5A8-763A-58A5188149E6}"/>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e la date 3">
            <a:extLst>
              <a:ext uri="{FF2B5EF4-FFF2-40B4-BE49-F238E27FC236}">
                <a16:creationId xmlns:a16="http://schemas.microsoft.com/office/drawing/2014/main" id="{ED3E11FE-71DF-6995-4A43-CB5E82A7CCF5}"/>
              </a:ext>
            </a:extLst>
          </p:cNvPr>
          <p:cNvSpPr>
            <a:spLocks noGrp="1"/>
          </p:cNvSpPr>
          <p:nvPr>
            <p:ph type="dt" sz="half" idx="10"/>
          </p:nvPr>
        </p:nvSpPr>
        <p:spPr/>
        <p:txBody>
          <a:bodyPr/>
          <a:lstStyle/>
          <a:p>
            <a:fld id="{1FBCA198-C66D-4B4C-BCD4-408C66E67E12}" type="datetime1">
              <a:rPr lang="fr-CM" smtClean="0"/>
              <a:t>26/05/2025</a:t>
            </a:fld>
            <a:endParaRPr lang="fr-CM"/>
          </a:p>
        </p:txBody>
      </p:sp>
      <p:sp>
        <p:nvSpPr>
          <p:cNvPr id="5" name="Espace réservé du pied de page 4">
            <a:extLst>
              <a:ext uri="{FF2B5EF4-FFF2-40B4-BE49-F238E27FC236}">
                <a16:creationId xmlns:a16="http://schemas.microsoft.com/office/drawing/2014/main" id="{807B8A7C-F1E4-F895-AD7E-3EB9B22853F8}"/>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DDF23594-A528-C6C0-D100-ABCFAD27DE54}"/>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317288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7206C0-1360-2951-93A6-72FBC5711136}"/>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endParaRPr lang="fr-CM"/>
          </a:p>
        </p:txBody>
      </p:sp>
      <p:sp>
        <p:nvSpPr>
          <p:cNvPr id="3" name="Espace réservé du texte 2">
            <a:extLst>
              <a:ext uri="{FF2B5EF4-FFF2-40B4-BE49-F238E27FC236}">
                <a16:creationId xmlns:a16="http://schemas.microsoft.com/office/drawing/2014/main" id="{5F875CEF-6465-7AD4-DA5D-A2D5F2C104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069FF1AF-6B96-5A0F-64FE-41D5AE7E90A5}"/>
              </a:ext>
            </a:extLst>
          </p:cNvPr>
          <p:cNvSpPr>
            <a:spLocks noGrp="1"/>
          </p:cNvSpPr>
          <p:nvPr>
            <p:ph type="dt" sz="half" idx="10"/>
          </p:nvPr>
        </p:nvSpPr>
        <p:spPr/>
        <p:txBody>
          <a:bodyPr/>
          <a:lstStyle/>
          <a:p>
            <a:fld id="{7B4D15AF-6E18-4EC6-B17D-A275F41EE4A3}" type="datetime1">
              <a:rPr lang="fr-CM" smtClean="0"/>
              <a:t>26/05/2025</a:t>
            </a:fld>
            <a:endParaRPr lang="fr-CM"/>
          </a:p>
        </p:txBody>
      </p:sp>
      <p:sp>
        <p:nvSpPr>
          <p:cNvPr id="5" name="Espace réservé du pied de page 4">
            <a:extLst>
              <a:ext uri="{FF2B5EF4-FFF2-40B4-BE49-F238E27FC236}">
                <a16:creationId xmlns:a16="http://schemas.microsoft.com/office/drawing/2014/main" id="{BD7265BF-AFF3-2277-CAAF-F91715DC64FF}"/>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67B23B5D-8EEB-B431-9F7D-DD00D43E3843}"/>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229805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DC42CE-43C0-6B64-C57F-369E0482B8E9}"/>
              </a:ext>
            </a:extLst>
          </p:cNvPr>
          <p:cNvSpPr>
            <a:spLocks noGrp="1"/>
          </p:cNvSpPr>
          <p:nvPr>
            <p:ph type="title"/>
          </p:nvPr>
        </p:nvSpPr>
        <p:spPr/>
        <p:txBody>
          <a:bodyPr/>
          <a:lstStyle/>
          <a:p>
            <a:r>
              <a:rPr lang="fr-CA"/>
              <a:t>Modifier le style du titre</a:t>
            </a:r>
            <a:endParaRPr lang="fr-CM"/>
          </a:p>
        </p:txBody>
      </p:sp>
      <p:sp>
        <p:nvSpPr>
          <p:cNvPr id="3" name="Espace réservé du contenu 2">
            <a:extLst>
              <a:ext uri="{FF2B5EF4-FFF2-40B4-BE49-F238E27FC236}">
                <a16:creationId xmlns:a16="http://schemas.microsoft.com/office/drawing/2014/main" id="{78AF2C7A-72AF-5662-0441-80A7B31F98F3}"/>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u contenu 3">
            <a:extLst>
              <a:ext uri="{FF2B5EF4-FFF2-40B4-BE49-F238E27FC236}">
                <a16:creationId xmlns:a16="http://schemas.microsoft.com/office/drawing/2014/main" id="{CE7AC69C-0118-E6D8-75A9-29531CC0FF13}"/>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5" name="Espace réservé de la date 4">
            <a:extLst>
              <a:ext uri="{FF2B5EF4-FFF2-40B4-BE49-F238E27FC236}">
                <a16:creationId xmlns:a16="http://schemas.microsoft.com/office/drawing/2014/main" id="{F1831A8D-955D-CCEE-AE75-C03216B5ED83}"/>
              </a:ext>
            </a:extLst>
          </p:cNvPr>
          <p:cNvSpPr>
            <a:spLocks noGrp="1"/>
          </p:cNvSpPr>
          <p:nvPr>
            <p:ph type="dt" sz="half" idx="10"/>
          </p:nvPr>
        </p:nvSpPr>
        <p:spPr/>
        <p:txBody>
          <a:bodyPr/>
          <a:lstStyle/>
          <a:p>
            <a:fld id="{374B3761-C4C3-435E-B024-71A102412783}" type="datetime1">
              <a:rPr lang="fr-CM" smtClean="0"/>
              <a:t>26/05/2025</a:t>
            </a:fld>
            <a:endParaRPr lang="fr-CM"/>
          </a:p>
        </p:txBody>
      </p:sp>
      <p:sp>
        <p:nvSpPr>
          <p:cNvPr id="6" name="Espace réservé du pied de page 5">
            <a:extLst>
              <a:ext uri="{FF2B5EF4-FFF2-40B4-BE49-F238E27FC236}">
                <a16:creationId xmlns:a16="http://schemas.microsoft.com/office/drawing/2014/main" id="{6F5C001D-80CB-D3FE-83CE-53B803989501}"/>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7" name="Espace réservé du numéro de diapositive 6">
            <a:extLst>
              <a:ext uri="{FF2B5EF4-FFF2-40B4-BE49-F238E27FC236}">
                <a16:creationId xmlns:a16="http://schemas.microsoft.com/office/drawing/2014/main" id="{89D013D2-E6B2-1393-8EB5-5C9977FF19DF}"/>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427476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6BF470-22E4-E1F6-F92D-780DC99C8B53}"/>
              </a:ext>
            </a:extLst>
          </p:cNvPr>
          <p:cNvSpPr>
            <a:spLocks noGrp="1"/>
          </p:cNvSpPr>
          <p:nvPr>
            <p:ph type="title"/>
          </p:nvPr>
        </p:nvSpPr>
        <p:spPr>
          <a:xfrm>
            <a:off x="839788" y="365125"/>
            <a:ext cx="10515600" cy="1325563"/>
          </a:xfrm>
        </p:spPr>
        <p:txBody>
          <a:bodyPr/>
          <a:lstStyle/>
          <a:p>
            <a:r>
              <a:rPr lang="fr-CA"/>
              <a:t>Modifier le style du titre</a:t>
            </a:r>
            <a:endParaRPr lang="fr-CM"/>
          </a:p>
        </p:txBody>
      </p:sp>
      <p:sp>
        <p:nvSpPr>
          <p:cNvPr id="3" name="Espace réservé du texte 2">
            <a:extLst>
              <a:ext uri="{FF2B5EF4-FFF2-40B4-BE49-F238E27FC236}">
                <a16:creationId xmlns:a16="http://schemas.microsoft.com/office/drawing/2014/main" id="{F31BB621-262D-988C-BB2E-B5B55784BA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03601350-2576-66C2-5E5C-06641D15A554}"/>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5" name="Espace réservé du texte 4">
            <a:extLst>
              <a:ext uri="{FF2B5EF4-FFF2-40B4-BE49-F238E27FC236}">
                <a16:creationId xmlns:a16="http://schemas.microsoft.com/office/drawing/2014/main" id="{733F9615-D375-62FD-0951-8C4ED15456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35D69722-BC47-C6B8-11ED-FB7BDBA316EC}"/>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7" name="Espace réservé de la date 6">
            <a:extLst>
              <a:ext uri="{FF2B5EF4-FFF2-40B4-BE49-F238E27FC236}">
                <a16:creationId xmlns:a16="http://schemas.microsoft.com/office/drawing/2014/main" id="{7A2BF06B-1ACE-027C-122B-BFCC0D0ADA16}"/>
              </a:ext>
            </a:extLst>
          </p:cNvPr>
          <p:cNvSpPr>
            <a:spLocks noGrp="1"/>
          </p:cNvSpPr>
          <p:nvPr>
            <p:ph type="dt" sz="half" idx="10"/>
          </p:nvPr>
        </p:nvSpPr>
        <p:spPr/>
        <p:txBody>
          <a:bodyPr/>
          <a:lstStyle/>
          <a:p>
            <a:fld id="{7A19B75F-47D9-447C-B9D3-976B646B41AE}" type="datetime1">
              <a:rPr lang="fr-CM" smtClean="0"/>
              <a:t>26/05/2025</a:t>
            </a:fld>
            <a:endParaRPr lang="fr-CM"/>
          </a:p>
        </p:txBody>
      </p:sp>
      <p:sp>
        <p:nvSpPr>
          <p:cNvPr id="8" name="Espace réservé du pied de page 7">
            <a:extLst>
              <a:ext uri="{FF2B5EF4-FFF2-40B4-BE49-F238E27FC236}">
                <a16:creationId xmlns:a16="http://schemas.microsoft.com/office/drawing/2014/main" id="{6A100A42-162B-A9E2-DBA2-4BFD618DC7A9}"/>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9" name="Espace réservé du numéro de diapositive 8">
            <a:extLst>
              <a:ext uri="{FF2B5EF4-FFF2-40B4-BE49-F238E27FC236}">
                <a16:creationId xmlns:a16="http://schemas.microsoft.com/office/drawing/2014/main" id="{35954B90-11D3-F599-0CF4-066E05AA7B06}"/>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288784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DB4227-7DA5-9037-BF20-19FC3301C7C6}"/>
              </a:ext>
            </a:extLst>
          </p:cNvPr>
          <p:cNvSpPr>
            <a:spLocks noGrp="1"/>
          </p:cNvSpPr>
          <p:nvPr>
            <p:ph type="title"/>
          </p:nvPr>
        </p:nvSpPr>
        <p:spPr/>
        <p:txBody>
          <a:bodyPr/>
          <a:lstStyle/>
          <a:p>
            <a:r>
              <a:rPr lang="fr-CA"/>
              <a:t>Modifier le style du titre</a:t>
            </a:r>
            <a:endParaRPr lang="fr-CM"/>
          </a:p>
        </p:txBody>
      </p:sp>
      <p:sp>
        <p:nvSpPr>
          <p:cNvPr id="3" name="Espace réservé de la date 2">
            <a:extLst>
              <a:ext uri="{FF2B5EF4-FFF2-40B4-BE49-F238E27FC236}">
                <a16:creationId xmlns:a16="http://schemas.microsoft.com/office/drawing/2014/main" id="{5CCFAA1D-3DC5-923B-E724-D48834FE30B5}"/>
              </a:ext>
            </a:extLst>
          </p:cNvPr>
          <p:cNvSpPr>
            <a:spLocks noGrp="1"/>
          </p:cNvSpPr>
          <p:nvPr>
            <p:ph type="dt" sz="half" idx="10"/>
          </p:nvPr>
        </p:nvSpPr>
        <p:spPr/>
        <p:txBody>
          <a:bodyPr/>
          <a:lstStyle/>
          <a:p>
            <a:fld id="{CD99DD11-3DBA-4075-AEBF-A34606E99140}" type="datetime1">
              <a:rPr lang="fr-CM" smtClean="0"/>
              <a:t>26/05/2025</a:t>
            </a:fld>
            <a:endParaRPr lang="fr-CM"/>
          </a:p>
        </p:txBody>
      </p:sp>
      <p:sp>
        <p:nvSpPr>
          <p:cNvPr id="4" name="Espace réservé du pied de page 3">
            <a:extLst>
              <a:ext uri="{FF2B5EF4-FFF2-40B4-BE49-F238E27FC236}">
                <a16:creationId xmlns:a16="http://schemas.microsoft.com/office/drawing/2014/main" id="{96B4D1C3-8E57-63AD-03FD-42186597D11A}"/>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5" name="Espace réservé du numéro de diapositive 4">
            <a:extLst>
              <a:ext uri="{FF2B5EF4-FFF2-40B4-BE49-F238E27FC236}">
                <a16:creationId xmlns:a16="http://schemas.microsoft.com/office/drawing/2014/main" id="{354B077D-BBFE-651C-B007-EB7E50E6D187}"/>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212260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21A7ADC-88F3-41BA-A6C6-51790A72DC08}"/>
              </a:ext>
            </a:extLst>
          </p:cNvPr>
          <p:cNvSpPr>
            <a:spLocks noGrp="1"/>
          </p:cNvSpPr>
          <p:nvPr>
            <p:ph type="dt" sz="half" idx="10"/>
          </p:nvPr>
        </p:nvSpPr>
        <p:spPr/>
        <p:txBody>
          <a:bodyPr/>
          <a:lstStyle/>
          <a:p>
            <a:fld id="{F103F1A5-C9AC-4F11-9A41-EE9F1FFBDAB9}" type="datetime1">
              <a:rPr lang="fr-CM" smtClean="0"/>
              <a:t>26/05/2025</a:t>
            </a:fld>
            <a:endParaRPr lang="fr-CM"/>
          </a:p>
        </p:txBody>
      </p:sp>
      <p:sp>
        <p:nvSpPr>
          <p:cNvPr id="3" name="Espace réservé du pied de page 2">
            <a:extLst>
              <a:ext uri="{FF2B5EF4-FFF2-40B4-BE49-F238E27FC236}">
                <a16:creationId xmlns:a16="http://schemas.microsoft.com/office/drawing/2014/main" id="{B5944CE3-90D1-AB23-9B88-EA6ACC5A1F38}"/>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4" name="Espace réservé du numéro de diapositive 3">
            <a:extLst>
              <a:ext uri="{FF2B5EF4-FFF2-40B4-BE49-F238E27FC236}">
                <a16:creationId xmlns:a16="http://schemas.microsoft.com/office/drawing/2014/main" id="{B18AB308-9F61-8B1F-264F-54D36959C6B9}"/>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12403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B83653-1854-E6C3-D035-3C2243A19268}"/>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CM"/>
          </a:p>
        </p:txBody>
      </p:sp>
      <p:sp>
        <p:nvSpPr>
          <p:cNvPr id="3" name="Espace réservé du contenu 2">
            <a:extLst>
              <a:ext uri="{FF2B5EF4-FFF2-40B4-BE49-F238E27FC236}">
                <a16:creationId xmlns:a16="http://schemas.microsoft.com/office/drawing/2014/main" id="{7DB3CEB8-A60E-6136-9A07-83EFA0810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u texte 3">
            <a:extLst>
              <a:ext uri="{FF2B5EF4-FFF2-40B4-BE49-F238E27FC236}">
                <a16:creationId xmlns:a16="http://schemas.microsoft.com/office/drawing/2014/main" id="{3824AD7A-4F80-5D66-5CB1-DDD20C16C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DA6FECC3-78F0-B511-3409-6DCB0007E83B}"/>
              </a:ext>
            </a:extLst>
          </p:cNvPr>
          <p:cNvSpPr>
            <a:spLocks noGrp="1"/>
          </p:cNvSpPr>
          <p:nvPr>
            <p:ph type="dt" sz="half" idx="10"/>
          </p:nvPr>
        </p:nvSpPr>
        <p:spPr/>
        <p:txBody>
          <a:bodyPr/>
          <a:lstStyle/>
          <a:p>
            <a:fld id="{C2886023-927F-43E5-9E96-6654288E7CE1}" type="datetime1">
              <a:rPr lang="fr-CM" smtClean="0"/>
              <a:t>26/05/2025</a:t>
            </a:fld>
            <a:endParaRPr lang="fr-CM"/>
          </a:p>
        </p:txBody>
      </p:sp>
      <p:sp>
        <p:nvSpPr>
          <p:cNvPr id="6" name="Espace réservé du pied de page 5">
            <a:extLst>
              <a:ext uri="{FF2B5EF4-FFF2-40B4-BE49-F238E27FC236}">
                <a16:creationId xmlns:a16="http://schemas.microsoft.com/office/drawing/2014/main" id="{9413E97E-B011-5100-5E32-1964D16AB59C}"/>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7" name="Espace réservé du numéro de diapositive 6">
            <a:extLst>
              <a:ext uri="{FF2B5EF4-FFF2-40B4-BE49-F238E27FC236}">
                <a16:creationId xmlns:a16="http://schemas.microsoft.com/office/drawing/2014/main" id="{9BF382C4-18C4-8824-AAB0-9F8CA1D28BBF}"/>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143026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A671F6-5479-7ECF-6C4E-B3740CACF731}"/>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CM"/>
          </a:p>
        </p:txBody>
      </p:sp>
      <p:sp>
        <p:nvSpPr>
          <p:cNvPr id="3" name="Espace réservé pour une image  2">
            <a:extLst>
              <a:ext uri="{FF2B5EF4-FFF2-40B4-BE49-F238E27FC236}">
                <a16:creationId xmlns:a16="http://schemas.microsoft.com/office/drawing/2014/main" id="{CD6AB150-CF6D-0D2F-872F-5C236BDD8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M"/>
          </a:p>
        </p:txBody>
      </p:sp>
      <p:sp>
        <p:nvSpPr>
          <p:cNvPr id="4" name="Espace réservé du texte 3">
            <a:extLst>
              <a:ext uri="{FF2B5EF4-FFF2-40B4-BE49-F238E27FC236}">
                <a16:creationId xmlns:a16="http://schemas.microsoft.com/office/drawing/2014/main" id="{0CB0C5EA-92F2-A1EE-0F0A-5B6D8597C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1930598B-3CE7-4BE5-37A1-896F5EE729E9}"/>
              </a:ext>
            </a:extLst>
          </p:cNvPr>
          <p:cNvSpPr>
            <a:spLocks noGrp="1"/>
          </p:cNvSpPr>
          <p:nvPr>
            <p:ph type="dt" sz="half" idx="10"/>
          </p:nvPr>
        </p:nvSpPr>
        <p:spPr/>
        <p:txBody>
          <a:bodyPr/>
          <a:lstStyle/>
          <a:p>
            <a:fld id="{1BE86E54-3773-4724-8208-9DE37AA07FF9}" type="datetime1">
              <a:rPr lang="fr-CM" smtClean="0"/>
              <a:t>26/05/2025</a:t>
            </a:fld>
            <a:endParaRPr lang="fr-CM"/>
          </a:p>
        </p:txBody>
      </p:sp>
      <p:sp>
        <p:nvSpPr>
          <p:cNvPr id="6" name="Espace réservé du pied de page 5">
            <a:extLst>
              <a:ext uri="{FF2B5EF4-FFF2-40B4-BE49-F238E27FC236}">
                <a16:creationId xmlns:a16="http://schemas.microsoft.com/office/drawing/2014/main" id="{52926FFE-00AB-ECF1-9383-0155C6DC2FB8}"/>
              </a:ext>
            </a:extLst>
          </p:cNvPr>
          <p:cNvSpPr>
            <a:spLocks noGrp="1"/>
          </p:cNvSpPr>
          <p:nvPr>
            <p:ph type="ftr" sz="quarter" idx="11"/>
          </p:nvPr>
        </p:nvSpPr>
        <p:spPr/>
        <p:txBody>
          <a:bodyPr/>
          <a:lstStyle/>
          <a:p>
            <a:r>
              <a:rPr lang="en-US"/>
              <a:t>51ST AIO CONFERENCE - THEME : GEOPOLITICS AND ITS IMPACT ON AFRICA</a:t>
            </a:r>
            <a:endParaRPr lang="fr-CM"/>
          </a:p>
        </p:txBody>
      </p:sp>
      <p:sp>
        <p:nvSpPr>
          <p:cNvPr id="7" name="Espace réservé du numéro de diapositive 6">
            <a:extLst>
              <a:ext uri="{FF2B5EF4-FFF2-40B4-BE49-F238E27FC236}">
                <a16:creationId xmlns:a16="http://schemas.microsoft.com/office/drawing/2014/main" id="{4E95AFCF-51B6-6646-0B4E-A127CEA90A12}"/>
              </a:ext>
            </a:extLst>
          </p:cNvPr>
          <p:cNvSpPr>
            <a:spLocks noGrp="1"/>
          </p:cNvSpPr>
          <p:nvPr>
            <p:ph type="sldNum" sz="quarter" idx="12"/>
          </p:nvPr>
        </p:nvSpPr>
        <p:spPr/>
        <p:txBody>
          <a:bodyPr/>
          <a:lstStyle/>
          <a:p>
            <a:fld id="{62F3ED23-3EC3-4F98-B212-DA5951394F19}" type="slidenum">
              <a:rPr lang="fr-CM" smtClean="0"/>
              <a:t>‹n°›</a:t>
            </a:fld>
            <a:endParaRPr lang="fr-CM"/>
          </a:p>
        </p:txBody>
      </p:sp>
    </p:spTree>
    <p:extLst>
      <p:ext uri="{BB962C8B-B14F-4D97-AF65-F5344CB8AC3E}">
        <p14:creationId xmlns:p14="http://schemas.microsoft.com/office/powerpoint/2010/main" val="314404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E15E155-DC3E-7F0D-FF1E-FB8E34F1D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endParaRPr lang="fr-CM"/>
          </a:p>
        </p:txBody>
      </p:sp>
      <p:sp>
        <p:nvSpPr>
          <p:cNvPr id="3" name="Espace réservé du texte 2">
            <a:extLst>
              <a:ext uri="{FF2B5EF4-FFF2-40B4-BE49-F238E27FC236}">
                <a16:creationId xmlns:a16="http://schemas.microsoft.com/office/drawing/2014/main" id="{30BC23DF-4D4B-0410-B287-79BFB3DFC3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CM"/>
          </a:p>
        </p:txBody>
      </p:sp>
      <p:sp>
        <p:nvSpPr>
          <p:cNvPr id="4" name="Espace réservé de la date 3">
            <a:extLst>
              <a:ext uri="{FF2B5EF4-FFF2-40B4-BE49-F238E27FC236}">
                <a16:creationId xmlns:a16="http://schemas.microsoft.com/office/drawing/2014/main" id="{3C30AF27-3A00-6490-2A31-87123FE275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F31204-A618-4B8C-BD8B-3CF08255178D}" type="datetime1">
              <a:rPr lang="fr-CM" smtClean="0"/>
              <a:t>26/05/2025</a:t>
            </a:fld>
            <a:endParaRPr lang="fr-CM"/>
          </a:p>
        </p:txBody>
      </p:sp>
      <p:sp>
        <p:nvSpPr>
          <p:cNvPr id="5" name="Espace réservé du pied de page 4">
            <a:extLst>
              <a:ext uri="{FF2B5EF4-FFF2-40B4-BE49-F238E27FC236}">
                <a16:creationId xmlns:a16="http://schemas.microsoft.com/office/drawing/2014/main" id="{F0366467-8CD4-F569-7820-41D1701F3F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51ST AIO CONFERENCE - THEME : GEOPOLITICS AND ITS IMPACT ON AFRICA</a:t>
            </a:r>
            <a:endParaRPr lang="fr-CM"/>
          </a:p>
        </p:txBody>
      </p:sp>
      <p:sp>
        <p:nvSpPr>
          <p:cNvPr id="6" name="Espace réservé du numéro de diapositive 5">
            <a:extLst>
              <a:ext uri="{FF2B5EF4-FFF2-40B4-BE49-F238E27FC236}">
                <a16:creationId xmlns:a16="http://schemas.microsoft.com/office/drawing/2014/main" id="{09323A1D-1D40-6B25-2728-7FD339BBD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F3ED23-3EC3-4F98-B212-DA5951394F19}" type="slidenum">
              <a:rPr lang="fr-CM" smtClean="0"/>
              <a:t>‹n°›</a:t>
            </a:fld>
            <a:endParaRPr lang="fr-CM"/>
          </a:p>
        </p:txBody>
      </p:sp>
    </p:spTree>
    <p:extLst>
      <p:ext uri="{BB962C8B-B14F-4D97-AF65-F5344CB8AC3E}">
        <p14:creationId xmlns:p14="http://schemas.microsoft.com/office/powerpoint/2010/main" val="3582424038"/>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260ADE-E5C6-CB34-725B-0195AEBA728A}"/>
              </a:ext>
            </a:extLst>
          </p:cNvPr>
          <p:cNvSpPr>
            <a:spLocks noGrp="1"/>
          </p:cNvSpPr>
          <p:nvPr>
            <p:ph type="ctrTitle"/>
          </p:nvPr>
        </p:nvSpPr>
        <p:spPr>
          <a:xfrm>
            <a:off x="1524000" y="574827"/>
            <a:ext cx="9144000" cy="772142"/>
          </a:xfrm>
        </p:spPr>
        <p:txBody>
          <a:bodyPr>
            <a:normAutofit fontScale="90000"/>
          </a:bodyPr>
          <a:lstStyle/>
          <a:p>
            <a:pPr>
              <a:lnSpc>
                <a:spcPct val="107000"/>
              </a:lnSpc>
            </a:pPr>
            <a:br>
              <a:rPr lang="en-US" dirty="0">
                <a:effectLst/>
                <a:latin typeface="Calibri" panose="020F0502020204030204" pitchFamily="34" charset="0"/>
                <a:cs typeface="Arial" panose="020B0604020202020204" pitchFamily="34" charset="0"/>
              </a:rPr>
            </a:br>
            <a:r>
              <a:rPr lang="en-US" sz="16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MRS. HIKMET ABDELLA</a:t>
            </a:r>
            <a:br>
              <a:rPr lang="en-US" sz="1600" dirty="0">
                <a:effectLst/>
                <a:latin typeface="Rockwell" panose="02060603020205020403" pitchFamily="18" charset="0"/>
                <a:cs typeface="Arial" panose="020B0604020202020204" pitchFamily="34" charset="0"/>
              </a:rPr>
            </a:br>
            <a:r>
              <a:rPr lang="en-US" sz="16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Chief Executive Officer (CEO)-FSD Ethiopia </a:t>
            </a:r>
            <a:r>
              <a:rPr lang="en-US" sz="1600" b="1" dirty="0">
                <a:solidFill>
                  <a:srgbClr val="002060"/>
                </a:solidFill>
                <a:latin typeface="Rockwell" panose="02060603020205020403" pitchFamily="18" charset="0"/>
                <a:ea typeface="Calibri" panose="020F0502020204030204" pitchFamily="34" charset="0"/>
                <a:cs typeface="Arial" panose="020B0604020202020204" pitchFamily="34" charset="0"/>
              </a:rPr>
              <a:t>/ </a:t>
            </a:r>
            <a:r>
              <a:rPr lang="fr-CM" sz="1600" b="1" dirty="0">
                <a:solidFill>
                  <a:srgbClr val="002060"/>
                </a:solidFill>
                <a:latin typeface="Rockwell" panose="02060603020205020403" pitchFamily="18" charset="0"/>
                <a:ea typeface="Calibri" panose="020F0502020204030204" pitchFamily="34" charset="0"/>
                <a:cs typeface="Arial" panose="020B0604020202020204" pitchFamily="34" charset="0"/>
              </a:rPr>
              <a:t>Directeur général -FSD Éthiopie</a:t>
            </a:r>
            <a:br>
              <a:rPr lang="fr-CM" sz="1600" b="1" dirty="0">
                <a:solidFill>
                  <a:srgbClr val="002060"/>
                </a:solidFill>
                <a:latin typeface="Rockwell" panose="02060603020205020403" pitchFamily="18" charset="0"/>
                <a:ea typeface="Calibri" panose="020F0502020204030204" pitchFamily="34" charset="0"/>
                <a:cs typeface="Arial" panose="020B0604020202020204" pitchFamily="34" charset="0"/>
              </a:rPr>
            </a:br>
            <a:endParaRPr lang="fr-CM" sz="16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A6BA8AB9-C881-649E-172A-B7F5868F48EE}"/>
              </a:ext>
            </a:extLst>
          </p:cNvPr>
          <p:cNvSpPr>
            <a:spLocks noGrp="1"/>
          </p:cNvSpPr>
          <p:nvPr>
            <p:ph type="subTitle" idx="1"/>
          </p:nvPr>
        </p:nvSpPr>
        <p:spPr>
          <a:xfrm>
            <a:off x="1523999" y="1346969"/>
            <a:ext cx="9514505" cy="4936204"/>
          </a:xfrm>
        </p:spPr>
        <p:txBody>
          <a:bodyPr>
            <a:normAutofit/>
          </a:bodyPr>
          <a:lstStyle/>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Hikmet Abdella is the Chief Executive Officer of FSD Ethiopia and the former General of the Accounting and Auditing Board of Ethiopia. She is widely recognized for her leadership as the founding Country Head of ACCA Ethiopia from 2004–2013.</a:t>
            </a:r>
            <a:r>
              <a:rPr lang="en-US" sz="1400" b="1" dirty="0">
                <a:solidFill>
                  <a:srgbClr val="333333"/>
                </a:solidFill>
                <a:effectLst/>
                <a:latin typeface="Gill Sans MT" panose="020B0502020104020203" pitchFamily="34" charset="0"/>
                <a:ea typeface="Times New Roman" panose="02020603050405020304" pitchFamily="18" charset="0"/>
                <a:cs typeface="Arial" panose="020B0604020202020204" pitchFamily="34" charset="0"/>
              </a:rPr>
              <a:t>She serves on the Board of Trustees of the Center for Dialogue, Research and Cooperation (CDRC), an independent Ethiopia-based non-profit think tank, and is also a member of the Board of Directors of the Ethiopian Red Cross. In 2022, she was one of 50 members of the Destiny Ethiopia Initiative, contributing to the development of four possible future scenarios for Ethiopia in 2040. Currently, she is an active member of the Women Caucus within the Ethiopian Inclusive Dialogue (EID), hosted by CDRC.</a:t>
            </a:r>
            <a:r>
              <a:rPr lang="en-US" sz="1400" b="1" dirty="0">
                <a:latin typeface="Calibri" panose="020F0502020204030204" pitchFamily="34" charset="0"/>
                <a:cs typeface="Arial" panose="020B0604020202020204" pitchFamily="34" charset="0"/>
              </a:rPr>
              <a:t> </a:t>
            </a:r>
            <a:r>
              <a:rPr lang="en-US" sz="1400" b="1" dirty="0">
                <a:solidFill>
                  <a:srgbClr val="333333"/>
                </a:solidFill>
                <a:effectLst/>
                <a:latin typeface="Gill Sans MT" panose="020B0502020104020203" pitchFamily="34" charset="0"/>
                <a:ea typeface="Times New Roman" panose="02020603050405020304" pitchFamily="18" charset="0"/>
                <a:cs typeface="Arial" panose="020B0604020202020204" pitchFamily="34" charset="0"/>
              </a:rPr>
              <a:t>Since 2016, Hikmet has been a member of the Female CEO Breakfast Club (FCBC), part of the Association of Women in Boldness (AWIB). Ms. Hikmet has been serving as Vice Chair on Board of Directors of Global Insurance S.C for over six years.</a:t>
            </a:r>
            <a:endParaRPr lang="en-US" sz="1400" b="1" dirty="0">
              <a:effectLst/>
              <a:latin typeface="Calibri" panose="020F0502020204030204" pitchFamily="34" charset="0"/>
              <a:cs typeface="Arial" panose="020B0604020202020204" pitchFamily="34" charset="0"/>
            </a:endParaRPr>
          </a:p>
          <a:p>
            <a:pPr algn="just">
              <a:lnSpc>
                <a:spcPct val="107000"/>
              </a:lnSpc>
              <a:buNone/>
            </a:pPr>
            <a:r>
              <a:rPr lang="fr-CA" sz="1400" b="1" dirty="0">
                <a:solidFill>
                  <a:srgbClr val="0070C0"/>
                </a:solidFill>
                <a:effectLst/>
                <a:latin typeface="Gill Sans MT" panose="020B0502020104020203" pitchFamily="34" charset="0"/>
                <a:ea typeface="Calibri" panose="020F0502020204030204" pitchFamily="34" charset="0"/>
                <a:cs typeface="Arial" panose="020B0604020202020204" pitchFamily="34" charset="0"/>
              </a:rPr>
              <a:t>Hikmet </a:t>
            </a:r>
            <a:r>
              <a:rPr lang="fr-CA" sz="1400" b="1" dirty="0" err="1">
                <a:solidFill>
                  <a:srgbClr val="0070C0"/>
                </a:solidFill>
                <a:effectLst/>
                <a:latin typeface="Gill Sans MT" panose="020B0502020104020203" pitchFamily="34" charset="0"/>
                <a:ea typeface="Calibri" panose="020F0502020204030204" pitchFamily="34" charset="0"/>
                <a:cs typeface="Arial" panose="020B0604020202020204" pitchFamily="34" charset="0"/>
              </a:rPr>
              <a:t>Abdella</a:t>
            </a:r>
            <a:r>
              <a:rPr lang="fr-CA" sz="1400" b="1" dirty="0">
                <a:solidFill>
                  <a:srgbClr val="0070C0"/>
                </a:solidFill>
                <a:effectLst/>
                <a:latin typeface="Gill Sans MT" panose="020B0502020104020203" pitchFamily="34" charset="0"/>
                <a:ea typeface="Calibri" panose="020F0502020204030204" pitchFamily="34" charset="0"/>
                <a:cs typeface="Arial" panose="020B0604020202020204" pitchFamily="34" charset="0"/>
              </a:rPr>
              <a:t> est directrice générale de la FSD Éthiopie et ancienne directrice générale du Conseil de la comptabilité et de l'audit d'Éthiopie. Elle est largement reconnue pour son leadership en tant que directrice nationale fondatrice d'ACCA Éthiopie de 2004 à 2013.</a:t>
            </a:r>
            <a:r>
              <a:rPr lang="fr-CA" sz="1400" b="1" dirty="0">
                <a:solidFill>
                  <a:srgbClr val="0070C0"/>
                </a:solidFill>
                <a:latin typeface="Calibri" panose="020F0502020204030204" pitchFamily="34" charset="0"/>
                <a:cs typeface="Arial" panose="020B0604020202020204" pitchFamily="34" charset="0"/>
              </a:rPr>
              <a:t> </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Elle siège au conseil d'administration du Centre pour le dialogue, la recherche et la coopération (CDRC), un groupe de réflexion indépendant à but non lucratif basé en Éthiopie, et est également membre du conseil d'administration de la Croix-Rouge éthiopienne. En 2022, elle a été l'un des 50 membres de l'initiative Destiny </a:t>
            </a:r>
            <a:r>
              <a:rPr lang="fr-CA" sz="1400" b="1" dirty="0" err="1">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Ethiopia</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 contribuant à l'élaboration de quatre scénarios possibles pour l'Éthiopie en 2040. Actuellement, elle est un membre actif du Caucus des femmes au sein du Dialogue inclusif éthiopien (EID), hébergé par le CDRC.</a:t>
            </a:r>
            <a:r>
              <a:rPr lang="fr-CA" sz="1400" b="1" dirty="0">
                <a:solidFill>
                  <a:srgbClr val="0070C0"/>
                </a:solidFill>
                <a:latin typeface="Calibri" panose="020F0502020204030204" pitchFamily="34" charset="0"/>
                <a:cs typeface="Arial" panose="020B0604020202020204" pitchFamily="34" charset="0"/>
              </a:rPr>
              <a:t> </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Depuis 2016, Mme Hikmet est membre du </a:t>
            </a:r>
            <a:r>
              <a:rPr lang="fr-CA" sz="1400" b="1" dirty="0" err="1">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Female</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 CEO Breakfast Club (FCBC), qui fait partie de l'Association of </a:t>
            </a:r>
            <a:r>
              <a:rPr lang="fr-CA" sz="1400" b="1" dirty="0" err="1">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Women</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 in </a:t>
            </a:r>
            <a:r>
              <a:rPr lang="fr-CA" sz="1400" b="1" dirty="0" err="1">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Boldness</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 (AWIB). Mme Hikmet est vice-présidente du conseil d'administration de Global </a:t>
            </a:r>
            <a:r>
              <a:rPr lang="fr-CA" sz="1400" b="1" dirty="0" err="1">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Insurance</a:t>
            </a:r>
            <a:r>
              <a:rPr lang="fr-CA" sz="1400" b="1" dirty="0">
                <a:solidFill>
                  <a:srgbClr val="0070C0"/>
                </a:solidFill>
                <a:effectLst/>
                <a:latin typeface="Gill Sans MT" panose="020B0502020104020203" pitchFamily="34" charset="0"/>
                <a:ea typeface="Times New Roman" panose="02020603050405020304" pitchFamily="18" charset="0"/>
                <a:cs typeface="Arial" panose="020B0604020202020204" pitchFamily="34" charset="0"/>
              </a:rPr>
              <a:t> S.C. depuis plus de six ans.</a:t>
            </a:r>
            <a:endParaRPr lang="fr-CA" sz="1400" b="1" dirty="0">
              <a:solidFill>
                <a:srgbClr val="0070C0"/>
              </a:solidFill>
              <a:effectLst/>
              <a:latin typeface="Calibri" panose="020F0502020204030204" pitchFamily="34" charset="0"/>
              <a:cs typeface="Arial" panose="020B0604020202020204" pitchFamily="34" charset="0"/>
            </a:endParaRPr>
          </a:p>
          <a:p>
            <a:endParaRPr lang="fr-CM" sz="1200" dirty="0"/>
          </a:p>
        </p:txBody>
      </p:sp>
      <p:sp>
        <p:nvSpPr>
          <p:cNvPr id="4" name="Espace réservé du pied de page 3">
            <a:extLst>
              <a:ext uri="{FF2B5EF4-FFF2-40B4-BE49-F238E27FC236}">
                <a16:creationId xmlns:a16="http://schemas.microsoft.com/office/drawing/2014/main" id="{EC806FA5-4A1A-F3C7-3FC9-0AFB3A83EA68}"/>
              </a:ext>
            </a:extLst>
          </p:cNvPr>
          <p:cNvSpPr>
            <a:spLocks noGrp="1"/>
          </p:cNvSpPr>
          <p:nvPr>
            <p:ph type="ftr" sz="quarter" idx="11"/>
          </p:nvPr>
        </p:nvSpPr>
        <p:spPr>
          <a:xfrm>
            <a:off x="677333" y="6293228"/>
            <a:ext cx="6845933" cy="365125"/>
          </a:xfrm>
        </p:spPr>
        <p:txBody>
          <a:bodyPr/>
          <a:lstStyle/>
          <a:p>
            <a:r>
              <a:rPr lang="en-US" sz="1400" b="1" dirty="0"/>
              <a:t>51ST AIO CONFERENCE - THEME : GEOPOLITICS AND ITS IMPACT ON AFRICA</a:t>
            </a:r>
            <a:endParaRPr lang="fr-CM" sz="1400" b="1" dirty="0"/>
          </a:p>
        </p:txBody>
      </p:sp>
    </p:spTree>
    <p:extLst>
      <p:ext uri="{BB962C8B-B14F-4D97-AF65-F5344CB8AC3E}">
        <p14:creationId xmlns:p14="http://schemas.microsoft.com/office/powerpoint/2010/main" val="3695377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D303D-F553-2301-406C-7E70BF1F36C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D29A829-89FC-7939-6868-9F1784E748E9}"/>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2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Les opportunités sous-jacentes aux tensions géopolitiques / </a:t>
            </a:r>
            <a:b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b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The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opportunities</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underlying</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geopolitical</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tensions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090239B8-073A-E6B0-774F-B6F42517B3D0}"/>
              </a:ext>
            </a:extLst>
          </p:cNvPr>
          <p:cNvSpPr>
            <a:spLocks noGrp="1"/>
          </p:cNvSpPr>
          <p:nvPr>
            <p:ph type="subTitle" idx="1"/>
          </p:nvPr>
        </p:nvSpPr>
        <p:spPr>
          <a:xfrm>
            <a:off x="1523999" y="1735717"/>
            <a:ext cx="10138708" cy="4522717"/>
          </a:xfrm>
        </p:spPr>
        <p:txBody>
          <a:bodyPr>
            <a:normAutofit fontScale="925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6</a:t>
            </a:r>
          </a:p>
          <a:p>
            <a:pPr algn="just">
              <a:lnSpc>
                <a:spcPct val="107000"/>
              </a:lnSpc>
              <a:buNone/>
            </a:pPr>
            <a:r>
              <a:rPr lang="en-US" sz="4000" b="1" dirty="0">
                <a:effectLst/>
                <a:latin typeface="Gill Sans MT" panose="020B0502020104020203" pitchFamily="34" charset="0"/>
                <a:ea typeface="Calibri" panose="020F0502020204030204" pitchFamily="34" charset="0"/>
                <a:cs typeface="Arial" panose="020B0604020202020204" pitchFamily="34" charset="0"/>
              </a:rPr>
              <a:t>How can African countries take advantage of geopolitical rivalries to strengthen their position on the international stage ?</a:t>
            </a:r>
          </a:p>
          <a:p>
            <a:pPr algn="just">
              <a:lnSpc>
                <a:spcPct val="107000"/>
              </a:lnSpc>
              <a:buNone/>
            </a:pPr>
            <a:r>
              <a:rPr lang="fr-CA"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Comment les pays africains peuvent-ils tirer parti des rivalités géopolitiques pour renforcer leur position sur la scène internationale ?</a:t>
            </a:r>
            <a:endParaRPr lang="fr-CM" sz="4000" dirty="0"/>
          </a:p>
        </p:txBody>
      </p:sp>
      <p:sp>
        <p:nvSpPr>
          <p:cNvPr id="4" name="Espace réservé du pied de page 3">
            <a:extLst>
              <a:ext uri="{FF2B5EF4-FFF2-40B4-BE49-F238E27FC236}">
                <a16:creationId xmlns:a16="http://schemas.microsoft.com/office/drawing/2014/main" id="{523ADD69-D390-27E9-EA05-B92280A5AE4A}"/>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137864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63F7F-395C-716C-B626-7378CCD49F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A3B9F29-2A71-42C9-ACE9-E6186AD0762C}"/>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2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Les opportunités sous-jacentes aux tensions géopolitiques / </a:t>
            </a:r>
            <a:b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b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The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opportunities</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underlying</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geopolitical</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tensions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38FAFD7D-9AE7-624E-9171-20E280DEEA72}"/>
              </a:ext>
            </a:extLst>
          </p:cNvPr>
          <p:cNvSpPr>
            <a:spLocks noGrp="1"/>
          </p:cNvSpPr>
          <p:nvPr>
            <p:ph type="subTitle" idx="1"/>
          </p:nvPr>
        </p:nvSpPr>
        <p:spPr>
          <a:xfrm>
            <a:off x="1523999" y="1735717"/>
            <a:ext cx="10138708" cy="4522717"/>
          </a:xfrm>
        </p:spPr>
        <p:txBody>
          <a:bodyPr>
            <a:normAutofit fontScale="925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7</a:t>
            </a:r>
          </a:p>
          <a:p>
            <a:pPr algn="just">
              <a:lnSpc>
                <a:spcPct val="107000"/>
              </a:lnSpc>
              <a:buNone/>
            </a:pPr>
            <a:r>
              <a:rPr lang="en-US" sz="4000" b="1" dirty="0">
                <a:effectLst/>
                <a:latin typeface="Gill Sans MT" panose="020B0502020104020203" pitchFamily="34" charset="0"/>
                <a:ea typeface="Calibri" panose="020F0502020204030204" pitchFamily="34" charset="0"/>
                <a:cs typeface="Arial" panose="020B0604020202020204" pitchFamily="34" charset="0"/>
              </a:rPr>
              <a:t>What opportunities do current geopolitical tensions offer for the development of new insurance products in Africa?</a:t>
            </a:r>
          </a:p>
          <a:p>
            <a:pPr algn="just">
              <a:lnSpc>
                <a:spcPct val="107000"/>
              </a:lnSpc>
              <a:buNone/>
            </a:pPr>
            <a:r>
              <a:rPr lang="fr-CA"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Quelles opportunités les tensions géopolitiques actuelles offrent-elles pour le développement de nouveaux produits d’assurance en Afrique ?</a:t>
            </a:r>
            <a:endParaRPr lang="fr-CM" sz="4000" dirty="0"/>
          </a:p>
        </p:txBody>
      </p:sp>
      <p:sp>
        <p:nvSpPr>
          <p:cNvPr id="4" name="Espace réservé du pied de page 3">
            <a:extLst>
              <a:ext uri="{FF2B5EF4-FFF2-40B4-BE49-F238E27FC236}">
                <a16:creationId xmlns:a16="http://schemas.microsoft.com/office/drawing/2014/main" id="{E3AA88AD-D74B-3CAC-76A3-A67F165550F5}"/>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502098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1E291-0BA5-1D04-D10D-09E68C9E539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3D64B10-2395-938A-975D-E1EC5F1EBCE2}"/>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2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Les opportunités sous-jacentes aux tensions géopolitiques / </a:t>
            </a:r>
            <a:b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b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The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opportunities</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underlying</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geopolitical</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tensions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8DA9C229-B062-9E1C-61A3-0CD83458B5D7}"/>
              </a:ext>
            </a:extLst>
          </p:cNvPr>
          <p:cNvSpPr>
            <a:spLocks noGrp="1"/>
          </p:cNvSpPr>
          <p:nvPr>
            <p:ph type="subTitle" idx="1"/>
          </p:nvPr>
        </p:nvSpPr>
        <p:spPr>
          <a:xfrm>
            <a:off x="1523999" y="1735717"/>
            <a:ext cx="10138708" cy="4522717"/>
          </a:xfrm>
        </p:spPr>
        <p:txBody>
          <a:bodyPr>
            <a:normAutofit fontScale="775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8</a:t>
            </a:r>
          </a:p>
          <a:p>
            <a:pPr algn="just">
              <a:lnSpc>
                <a:spcPct val="107000"/>
              </a:lnSpc>
              <a:buNone/>
            </a:pPr>
            <a:r>
              <a:rPr lang="en-US" sz="4000" b="1" dirty="0">
                <a:effectLst/>
                <a:latin typeface="Gill Sans MT" panose="020B0502020104020203" pitchFamily="34" charset="0"/>
                <a:ea typeface="Calibri" panose="020F0502020204030204" pitchFamily="34" charset="0"/>
                <a:cs typeface="Arial" panose="020B0604020202020204" pitchFamily="34" charset="0"/>
              </a:rPr>
              <a:t>How can the African Continental Free Trade Area (</a:t>
            </a:r>
            <a:r>
              <a:rPr lang="en-US" sz="4000" b="1" dirty="0" err="1">
                <a:effectLst/>
                <a:latin typeface="Gill Sans MT" panose="020B0502020104020203" pitchFamily="34" charset="0"/>
                <a:ea typeface="Calibri" panose="020F0502020204030204" pitchFamily="34" charset="0"/>
                <a:cs typeface="Arial" panose="020B0604020202020204" pitchFamily="34" charset="0"/>
              </a:rPr>
              <a:t>AfCFTA</a:t>
            </a:r>
            <a:r>
              <a:rPr lang="en-US" sz="4000" b="1" dirty="0">
                <a:effectLst/>
                <a:latin typeface="Gill Sans MT" panose="020B0502020104020203" pitchFamily="34" charset="0"/>
                <a:ea typeface="Calibri" panose="020F0502020204030204" pitchFamily="34" charset="0"/>
                <a:cs typeface="Arial" panose="020B0604020202020204" pitchFamily="34" charset="0"/>
              </a:rPr>
              <a:t>) serve as a shield against external geopolitical shocks while creating new opportunities for African insurers and reinsurers ?</a:t>
            </a:r>
          </a:p>
          <a:p>
            <a:pPr algn="just">
              <a:lnSpc>
                <a:spcPct val="107000"/>
              </a:lnSpc>
              <a:buNone/>
            </a:pPr>
            <a:r>
              <a:rPr lang="fr-CA"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Comment la Zone de Libre-Échange Continentale Africaine (ZLECAF) peut-elle servir de bouclier contre les chocs géopolitiques externes tout en créant de nouvelles opportunités pour les assureurs et réassureurs africains ?</a:t>
            </a:r>
            <a:endParaRPr lang="fr-CM" sz="4000" dirty="0"/>
          </a:p>
        </p:txBody>
      </p:sp>
      <p:sp>
        <p:nvSpPr>
          <p:cNvPr id="4" name="Espace réservé du pied de page 3">
            <a:extLst>
              <a:ext uri="{FF2B5EF4-FFF2-40B4-BE49-F238E27FC236}">
                <a16:creationId xmlns:a16="http://schemas.microsoft.com/office/drawing/2014/main" id="{5E22BA00-2718-BDAE-B630-CD290E0FD0AA}"/>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000227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4BCB1-B1C5-0CA6-963C-00C65675A74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587454F-7F57-AB08-4A1C-99DA75F2652E}"/>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2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Les opportunités sous-jacentes aux tensions géopolitiques / </a:t>
            </a:r>
            <a:b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b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The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opportunities</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underlying</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geopolitical</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tensions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87C859E5-17B1-8D8A-D1CA-1A5666C1B39B}"/>
              </a:ext>
            </a:extLst>
          </p:cNvPr>
          <p:cNvSpPr>
            <a:spLocks noGrp="1"/>
          </p:cNvSpPr>
          <p:nvPr>
            <p:ph type="subTitle" idx="1"/>
          </p:nvPr>
        </p:nvSpPr>
        <p:spPr>
          <a:xfrm>
            <a:off x="1523999" y="1735717"/>
            <a:ext cx="10138708" cy="4522717"/>
          </a:xfrm>
        </p:spPr>
        <p:txBody>
          <a:bodyPr>
            <a:normAutofit fontScale="700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9</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Dans quelle mesure la ZLECAF pourrait-elle redéfinir les flux commerciaux intra-africains face aux tensions géopolitiques mondiales, et quels nouveaux produits d'assurance pourraient émerger pour accompagner cette transformation économique régionale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To what extent could the </a:t>
            </a:r>
            <a:r>
              <a:rPr lang="en-US" sz="40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AfCFTA</a:t>
            </a: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 redefine intra-African trade flows in the face of global geopolitical tensions, and what new insurance products might emerge to support this regional economic transformation ?</a:t>
            </a:r>
            <a:endParaRPr lang="fr-CM" sz="4000" dirty="0"/>
          </a:p>
        </p:txBody>
      </p:sp>
      <p:sp>
        <p:nvSpPr>
          <p:cNvPr id="4" name="Espace réservé du pied de page 3">
            <a:extLst>
              <a:ext uri="{FF2B5EF4-FFF2-40B4-BE49-F238E27FC236}">
                <a16:creationId xmlns:a16="http://schemas.microsoft.com/office/drawing/2014/main" id="{EA4545D7-36D8-6D54-B171-2F13C7C014D1}"/>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8546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B0B6E-11F9-224A-00E7-8F841A11F1B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5135D8A-9456-6ABA-60A9-36E8D31FB815}"/>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3 : </a:t>
            </a:r>
            <a:r>
              <a:rPr lang="en-GB" sz="1800" b="1" dirty="0">
                <a:effectLst/>
                <a:latin typeface="Rockwell" panose="02060603020205020403" pitchFamily="18" charset="0"/>
                <a:ea typeface="Times New Roman" panose="02020603050405020304" pitchFamily="18" charset="0"/>
                <a:cs typeface="Tahoma" panose="020B0604030504040204" pitchFamily="34" charset="0"/>
              </a:rPr>
              <a:t>Perspectives pour </a:t>
            </a:r>
            <a:r>
              <a:rPr lang="en-GB" sz="1800" b="1" dirty="0" err="1">
                <a:effectLst/>
                <a:latin typeface="Rockwell" panose="02060603020205020403" pitchFamily="18" charset="0"/>
                <a:ea typeface="Times New Roman" panose="02020603050405020304" pitchFamily="18" charset="0"/>
                <a:cs typeface="Tahoma" panose="020B0604030504040204" pitchFamily="34" charset="0"/>
              </a:rPr>
              <a:t>l’avenir</a:t>
            </a:r>
            <a:r>
              <a:rPr lang="en-GB" sz="1800" b="1" dirty="0">
                <a:effectLst/>
                <a:latin typeface="Rockwell" panose="02060603020205020403" pitchFamily="18" charset="0"/>
                <a:ea typeface="Times New Roman" panose="02020603050405020304" pitchFamily="18" charset="0"/>
                <a:cs typeface="Tahoma" panose="020B0604030504040204" pitchFamily="34" charset="0"/>
              </a:rPr>
              <a:t> / </a:t>
            </a:r>
            <a:r>
              <a:rPr lang="en-GB" sz="1800" b="1" dirty="0">
                <a:effectLst/>
                <a:latin typeface="Rockwell" panose="02060603020205020403" pitchFamily="18" charset="0"/>
                <a:ea typeface="Aptos" panose="020B0004020202020204" pitchFamily="34" charset="0"/>
                <a:cs typeface="Tahoma" panose="020B0604030504040204" pitchFamily="34" charset="0"/>
              </a:rPr>
              <a:t>Outlook for the future</a:t>
            </a:r>
            <a:br>
              <a:rPr lang="fr-CM" sz="1800" dirty="0">
                <a:effectLst/>
                <a:latin typeface="Aptos" panose="020B0004020202020204" pitchFamily="34" charset="0"/>
                <a:ea typeface="Aptos" panose="020B0004020202020204" pitchFamily="34" charset="0"/>
                <a:cs typeface="Aptos" panose="020B0004020202020204" pitchFamily="34" charset="0"/>
              </a:rPr>
            </a:b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F4F333A5-7E4C-F241-A59B-0ACF3369E284}"/>
              </a:ext>
            </a:extLst>
          </p:cNvPr>
          <p:cNvSpPr>
            <a:spLocks noGrp="1"/>
          </p:cNvSpPr>
          <p:nvPr>
            <p:ph type="subTitle" idx="1"/>
          </p:nvPr>
        </p:nvSpPr>
        <p:spPr>
          <a:xfrm>
            <a:off x="1523999" y="1735717"/>
            <a:ext cx="10138708" cy="4522717"/>
          </a:xfrm>
        </p:spPr>
        <p:txBody>
          <a:bodyPr>
            <a:normAutofit fontScale="92500" lnSpcReduction="1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10</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Quelles stratégies les assureurs africains peuvent-ils adopter pour atténuer les impacts négatifs de la géopolitique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What strategies can African insurers adopt to mitigate the negative impacts of geopolitics ?</a:t>
            </a:r>
            <a:endParaRPr lang="fr-CM" sz="4000" dirty="0"/>
          </a:p>
        </p:txBody>
      </p:sp>
      <p:sp>
        <p:nvSpPr>
          <p:cNvPr id="4" name="Espace réservé du pied de page 3">
            <a:extLst>
              <a:ext uri="{FF2B5EF4-FFF2-40B4-BE49-F238E27FC236}">
                <a16:creationId xmlns:a16="http://schemas.microsoft.com/office/drawing/2014/main" id="{04F4F90F-6403-0F97-0829-FA227D068670}"/>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508503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8044-219C-19B0-59CB-B4C737840A7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CAE3815-5BD9-A259-4277-96B85C5EE99F}"/>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3 : </a:t>
            </a:r>
            <a:r>
              <a:rPr lang="en-GB" sz="1800" b="1" dirty="0">
                <a:effectLst/>
                <a:latin typeface="Rockwell" panose="02060603020205020403" pitchFamily="18" charset="0"/>
                <a:ea typeface="Times New Roman" panose="02020603050405020304" pitchFamily="18" charset="0"/>
                <a:cs typeface="Tahoma" panose="020B0604030504040204" pitchFamily="34" charset="0"/>
              </a:rPr>
              <a:t>Perspectives pour </a:t>
            </a:r>
            <a:r>
              <a:rPr lang="en-GB" sz="1800" b="1" dirty="0" err="1">
                <a:effectLst/>
                <a:latin typeface="Rockwell" panose="02060603020205020403" pitchFamily="18" charset="0"/>
                <a:ea typeface="Times New Roman" panose="02020603050405020304" pitchFamily="18" charset="0"/>
                <a:cs typeface="Tahoma" panose="020B0604030504040204" pitchFamily="34" charset="0"/>
              </a:rPr>
              <a:t>l’avenir</a:t>
            </a:r>
            <a:r>
              <a:rPr lang="en-GB" sz="1800" b="1" dirty="0">
                <a:effectLst/>
                <a:latin typeface="Rockwell" panose="02060603020205020403" pitchFamily="18" charset="0"/>
                <a:ea typeface="Times New Roman" panose="02020603050405020304" pitchFamily="18" charset="0"/>
                <a:cs typeface="Tahoma" panose="020B0604030504040204" pitchFamily="34" charset="0"/>
              </a:rPr>
              <a:t> / </a:t>
            </a:r>
            <a:r>
              <a:rPr lang="en-GB" sz="1800" b="1" dirty="0">
                <a:effectLst/>
                <a:latin typeface="Rockwell" panose="02060603020205020403" pitchFamily="18" charset="0"/>
                <a:ea typeface="Aptos" panose="020B0004020202020204" pitchFamily="34" charset="0"/>
                <a:cs typeface="Tahoma" panose="020B0604030504040204" pitchFamily="34" charset="0"/>
              </a:rPr>
              <a:t>Outlook for the future</a:t>
            </a:r>
            <a:br>
              <a:rPr lang="fr-CM" sz="1800" dirty="0">
                <a:effectLst/>
                <a:latin typeface="Aptos" panose="020B0004020202020204" pitchFamily="34" charset="0"/>
                <a:ea typeface="Aptos" panose="020B0004020202020204" pitchFamily="34" charset="0"/>
                <a:cs typeface="Aptos" panose="020B0004020202020204" pitchFamily="34" charset="0"/>
              </a:rPr>
            </a:b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AB360670-942D-F1E6-041D-8C1460512B6D}"/>
              </a:ext>
            </a:extLst>
          </p:cNvPr>
          <p:cNvSpPr>
            <a:spLocks noGrp="1"/>
          </p:cNvSpPr>
          <p:nvPr>
            <p:ph type="subTitle" idx="1"/>
          </p:nvPr>
        </p:nvSpPr>
        <p:spPr>
          <a:xfrm>
            <a:off x="1297681" y="1735717"/>
            <a:ext cx="10365026" cy="4522717"/>
          </a:xfrm>
        </p:spPr>
        <p:txBody>
          <a:bodyPr>
            <a:normAutofit fontScale="85000" lnSpcReduction="1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11</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Comment les décideurs politiques et les acteurs du secteur des assurances peuvent-ils collaborer pour renforcer la résilience économique face aux incertitudes géopolitiques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How can policymakers and insurance industry players work together to strengthen economic resilience in the face of geopolitical uncertainties ?</a:t>
            </a:r>
            <a:endParaRPr lang="fr-CM" sz="4000" dirty="0"/>
          </a:p>
        </p:txBody>
      </p:sp>
      <p:sp>
        <p:nvSpPr>
          <p:cNvPr id="4" name="Espace réservé du pied de page 3">
            <a:extLst>
              <a:ext uri="{FF2B5EF4-FFF2-40B4-BE49-F238E27FC236}">
                <a16:creationId xmlns:a16="http://schemas.microsoft.com/office/drawing/2014/main" id="{2A27A945-2E61-BB8F-D426-09129F9A0A08}"/>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097687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670B4-6C3A-E7CC-3986-5ADFA145349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55F633C-BB96-9242-C2DE-70C5866E7D08}"/>
              </a:ext>
            </a:extLst>
          </p:cNvPr>
          <p:cNvSpPr>
            <a:spLocks noGrp="1"/>
          </p:cNvSpPr>
          <p:nvPr>
            <p:ph type="ctrTitle"/>
          </p:nvPr>
        </p:nvSpPr>
        <p:spPr>
          <a:xfrm>
            <a:off x="1523999" y="574826"/>
            <a:ext cx="9815655" cy="799511"/>
          </a:xfrm>
        </p:spPr>
        <p:txBody>
          <a:bodyPr>
            <a:normAutofit fontScale="90000"/>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3 : </a:t>
            </a:r>
            <a:r>
              <a:rPr lang="en-GB" sz="1800" b="1" dirty="0">
                <a:effectLst/>
                <a:latin typeface="Rockwell" panose="02060603020205020403" pitchFamily="18" charset="0"/>
                <a:ea typeface="Times New Roman" panose="02020603050405020304" pitchFamily="18" charset="0"/>
                <a:cs typeface="Tahoma" panose="020B0604030504040204" pitchFamily="34" charset="0"/>
              </a:rPr>
              <a:t>Perspectives pour </a:t>
            </a:r>
            <a:r>
              <a:rPr lang="en-GB" sz="1800" b="1" dirty="0" err="1">
                <a:effectLst/>
                <a:latin typeface="Rockwell" panose="02060603020205020403" pitchFamily="18" charset="0"/>
                <a:ea typeface="Times New Roman" panose="02020603050405020304" pitchFamily="18" charset="0"/>
                <a:cs typeface="Tahoma" panose="020B0604030504040204" pitchFamily="34" charset="0"/>
              </a:rPr>
              <a:t>l’avenir</a:t>
            </a:r>
            <a:r>
              <a:rPr lang="en-GB" sz="1800" b="1" dirty="0">
                <a:effectLst/>
                <a:latin typeface="Rockwell" panose="02060603020205020403" pitchFamily="18" charset="0"/>
                <a:ea typeface="Times New Roman" panose="02020603050405020304" pitchFamily="18" charset="0"/>
                <a:cs typeface="Tahoma" panose="020B0604030504040204" pitchFamily="34" charset="0"/>
              </a:rPr>
              <a:t> / </a:t>
            </a:r>
            <a:r>
              <a:rPr lang="en-GB" sz="1800" b="1" dirty="0">
                <a:effectLst/>
                <a:latin typeface="Rockwell" panose="02060603020205020403" pitchFamily="18" charset="0"/>
                <a:ea typeface="Aptos" panose="020B0004020202020204" pitchFamily="34" charset="0"/>
                <a:cs typeface="Tahoma" panose="020B0604030504040204" pitchFamily="34" charset="0"/>
              </a:rPr>
              <a:t>Outlook for the future</a:t>
            </a:r>
            <a:br>
              <a:rPr lang="fr-CM" sz="1800" dirty="0">
                <a:effectLst/>
                <a:latin typeface="Aptos" panose="020B0004020202020204" pitchFamily="34" charset="0"/>
                <a:ea typeface="Aptos" panose="020B0004020202020204" pitchFamily="34" charset="0"/>
                <a:cs typeface="Aptos" panose="020B0004020202020204" pitchFamily="34" charset="0"/>
              </a:rPr>
            </a:b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4AB1369A-52EF-75E9-6E67-EDD1AA07F9E1}"/>
              </a:ext>
            </a:extLst>
          </p:cNvPr>
          <p:cNvSpPr>
            <a:spLocks noGrp="1"/>
          </p:cNvSpPr>
          <p:nvPr>
            <p:ph type="subTitle" idx="1"/>
          </p:nvPr>
        </p:nvSpPr>
        <p:spPr>
          <a:xfrm>
            <a:off x="1297681" y="1735717"/>
            <a:ext cx="10365026" cy="4522717"/>
          </a:xfrm>
        </p:spPr>
        <p:txBody>
          <a:bodyPr>
            <a:normAutofit fontScale="92500" lnSpcReduction="1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12</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Quels rôles les institutions panafricaines peuvent-elles jouer pour protéger les économies africaines des chocs géopolitiques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What roles can pan-African institutions play in protecting African economies from geopolitical shocks ?</a:t>
            </a:r>
            <a:endParaRPr lang="fr-CM" sz="4000" dirty="0"/>
          </a:p>
        </p:txBody>
      </p:sp>
      <p:sp>
        <p:nvSpPr>
          <p:cNvPr id="4" name="Espace réservé du pied de page 3">
            <a:extLst>
              <a:ext uri="{FF2B5EF4-FFF2-40B4-BE49-F238E27FC236}">
                <a16:creationId xmlns:a16="http://schemas.microsoft.com/office/drawing/2014/main" id="{F4EB4D13-9E88-62AD-9E21-CAFBC17C1BD0}"/>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160912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9C7B1-87CE-E416-67D8-A195D9ABD20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B143EF3-F56F-DF6C-27DF-3DBE6F03A42C}"/>
              </a:ext>
            </a:extLst>
          </p:cNvPr>
          <p:cNvSpPr>
            <a:spLocks noGrp="1"/>
          </p:cNvSpPr>
          <p:nvPr>
            <p:ph type="ctrTitle"/>
          </p:nvPr>
        </p:nvSpPr>
        <p:spPr>
          <a:xfrm>
            <a:off x="1524000" y="574827"/>
            <a:ext cx="9144000" cy="772142"/>
          </a:xfrm>
        </p:spPr>
        <p:txBody>
          <a:bodyPr>
            <a:normAutofit fontScale="90000"/>
          </a:bodyPr>
          <a:lstStyle/>
          <a:p>
            <a:pPr>
              <a:lnSpc>
                <a:spcPct val="107000"/>
              </a:lnSpc>
            </a:pPr>
            <a:br>
              <a:rPr lang="en-US" dirty="0">
                <a:effectLst/>
                <a:latin typeface="Calibri" panose="020F0502020204030204" pitchFamily="34" charset="0"/>
                <a:cs typeface="Arial" panose="020B0604020202020204" pitchFamily="34" charset="0"/>
              </a:rPr>
            </a:br>
            <a:r>
              <a:rPr lang="en-US" sz="16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MR.  Mikir Shah</a:t>
            </a:r>
            <a:br>
              <a:rPr lang="en-US" sz="16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br>
            <a:r>
              <a:rPr lang="en-US" sz="16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Chief Executive Officer Africa Specialty Risks / Directeur General Africa Specialty Risks</a:t>
            </a:r>
            <a:endParaRPr lang="fr-CM" sz="16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769A33F3-C10F-2DC6-D1E8-05C6AF7E1CE6}"/>
              </a:ext>
            </a:extLst>
          </p:cNvPr>
          <p:cNvSpPr>
            <a:spLocks noGrp="1"/>
          </p:cNvSpPr>
          <p:nvPr>
            <p:ph type="subTitle" idx="1"/>
          </p:nvPr>
        </p:nvSpPr>
        <p:spPr>
          <a:xfrm>
            <a:off x="1523999" y="1346969"/>
            <a:ext cx="9514505" cy="4936204"/>
          </a:xfrm>
        </p:spPr>
        <p:txBody>
          <a:bodyPr>
            <a:normAutofit/>
          </a:bodyPr>
          <a:lstStyle/>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Mikir Shah is Co-Founder and Chief Executive Officer at Africa Specialty Risks, with over 25 years of experience in Africa. Prior to ASR, Mikir was Founder and Chief Executive Officer of AXA Africa Specialty Risks. A highly skilled practitioner with extensive financial experience, Mikir has also previously held the position of Head of Insurance (UK) and Head of Financial Institutions at Barclays Investment Bank. He started his career at ABN AMRO Bank N.V where he became Head of European and Emerging Markets before joining Macquarie Capital as Head of India showcasing his diverse market experience and skillset.</a:t>
            </a:r>
          </a:p>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An advocate of taking a proactive approach to insurance by finding and working with clients on the ground in Africa, Mikir was born in Kenya and has frequently visited Africa to understand client’s specific needs and provide solutions./</a:t>
            </a:r>
          </a:p>
          <a:p>
            <a:pPr algn="just">
              <a:lnSpc>
                <a:spcPct val="107000"/>
              </a:lnSpc>
              <a:buNone/>
            </a:pP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Mikir</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Shah est cofondateur et directeur général d'</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Africa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Specialty Risks, avec plus de 25 ans d'expérience en Afrique. Avant de rejoindre ASR,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Mikir</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était fondateur et directeur général d'AXA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Africa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Specialty Risks. Praticien hautement qualifié doté d'une vaste expérience financière,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Mikir</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 également occupé les postes de directeur des assurances (Royaume-Uni) et de directeur des institutions financières à la Barclays Investment Bank. Il a débuté sa carrière chez ABN AMRO Bank N.V où il est devenu responsable des marchés européens et émergents avant de rejoindre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Macquarie</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Capital en tant que responsable de l'Inde, mettant ainsi en valeur son expérience diversifiée du marché et ses compétences.</a:t>
            </a:r>
          </a:p>
          <a:p>
            <a:pPr algn="just">
              <a:lnSpc>
                <a:spcPct val="107000"/>
              </a:lnSpc>
            </a:pP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Mikir</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est né au Kenya et s'est souvent rendu en Afrique pour comprendre les besoins spécifiques de ses clients et leur proposer des solutions. Il est partisan d'une approche proactive de l'assurance en trouvant et en travaillant avec des clients sur le terrain en Afrique.</a:t>
            </a:r>
          </a:p>
          <a:p>
            <a:endParaRPr lang="fr-CM" sz="1200" dirty="0"/>
          </a:p>
        </p:txBody>
      </p:sp>
      <p:sp>
        <p:nvSpPr>
          <p:cNvPr id="4" name="Espace réservé du pied de page 3">
            <a:extLst>
              <a:ext uri="{FF2B5EF4-FFF2-40B4-BE49-F238E27FC236}">
                <a16:creationId xmlns:a16="http://schemas.microsoft.com/office/drawing/2014/main" id="{DD5FDE82-09B2-9AD4-0FE5-DDBE6ECF1740}"/>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31384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7F265-026A-249D-D25C-CB1C7B78C94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1CA8C2C-AC25-DBE7-7E7F-32215B5A41B7}"/>
              </a:ext>
            </a:extLst>
          </p:cNvPr>
          <p:cNvSpPr>
            <a:spLocks noGrp="1"/>
          </p:cNvSpPr>
          <p:nvPr>
            <p:ph type="ctrTitle"/>
          </p:nvPr>
        </p:nvSpPr>
        <p:spPr>
          <a:xfrm>
            <a:off x="1524000" y="574827"/>
            <a:ext cx="9144000" cy="470984"/>
          </a:xfrm>
        </p:spPr>
        <p:txBody>
          <a:bodyPr>
            <a:normAutofit/>
          </a:bodyPr>
          <a:lstStyle/>
          <a:p>
            <a:pPr>
              <a:lnSpc>
                <a:spcPct val="107000"/>
              </a:lnSpc>
            </a:pPr>
            <a:r>
              <a:rPr lang="en-US"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Christine Rodrigues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9ECC4E5F-ED8B-B091-5965-E1E8FDDC9859}"/>
              </a:ext>
            </a:extLst>
          </p:cNvPr>
          <p:cNvSpPr>
            <a:spLocks noGrp="1"/>
          </p:cNvSpPr>
          <p:nvPr>
            <p:ph type="subTitle" idx="1"/>
          </p:nvPr>
        </p:nvSpPr>
        <p:spPr>
          <a:xfrm>
            <a:off x="1523999" y="1051301"/>
            <a:ext cx="10138708" cy="5338548"/>
          </a:xfrm>
        </p:spPr>
        <p:txBody>
          <a:bodyPr>
            <a:normAutofit fontScale="92500" lnSpcReduction="20000"/>
          </a:bodyPr>
          <a:lstStyle/>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Christine Rodrigues is a partner at Bowmans. She is one of South Africa’s best </a:t>
            </a:r>
            <a:r>
              <a:rPr lang="en-US" sz="1400" b="1" dirty="0" err="1">
                <a:effectLst/>
                <a:latin typeface="Gill Sans MT" panose="020B0502020104020203" pitchFamily="34" charset="0"/>
                <a:ea typeface="Calibri" panose="020F0502020204030204" pitchFamily="34" charset="0"/>
                <a:cs typeface="Arial" panose="020B0604020202020204" pitchFamily="34" charset="0"/>
              </a:rPr>
              <a:t>recognised</a:t>
            </a:r>
            <a:r>
              <a:rPr lang="en-US" sz="1400" b="1" dirty="0">
                <a:effectLst/>
                <a:latin typeface="Gill Sans MT" panose="020B0502020104020203" pitchFamily="34" charset="0"/>
                <a:ea typeface="Calibri" panose="020F0502020204030204" pitchFamily="34" charset="0"/>
                <a:cs typeface="Arial" panose="020B0604020202020204" pitchFamily="34" charset="0"/>
              </a:rPr>
              <a:t> insurance law regulatory experts. She was recently ranked in Chambers &amp; Partners in Band 2. Christine advises on all aspects of insurance both in the life and non-life sector.  In South Africa, Christine has an exceptional relationship with the insurance regulators. Christine has a unique Pan-African practice. She advises many African insurance stakeholders on best practices and provides strategic advice for the purpose of developing and growing their market share in their relevant jurisdiction.  Prior to practice she was employed at one of South Africa’s biggest insurance groups and split her time working for the group’s Mozambican subsidiary. Therefore, she understands the challenges that the insurance sector faces on the continent. Christine has </a:t>
            </a:r>
            <a:r>
              <a:rPr lang="en-US" sz="1400" b="1" dirty="0" err="1">
                <a:effectLst/>
                <a:latin typeface="Gill Sans MT" panose="020B0502020104020203" pitchFamily="34" charset="0"/>
                <a:ea typeface="Calibri" panose="020F0502020204030204" pitchFamily="34" charset="0"/>
                <a:cs typeface="Arial" panose="020B0604020202020204" pitchFamily="34" charset="0"/>
              </a:rPr>
              <a:t>B.Com</a:t>
            </a:r>
            <a:r>
              <a:rPr lang="en-US" sz="1400" b="1" dirty="0">
                <a:effectLst/>
                <a:latin typeface="Gill Sans MT" panose="020B0502020104020203" pitchFamily="34" charset="0"/>
                <a:ea typeface="Calibri" panose="020F0502020204030204" pitchFamily="34" charset="0"/>
                <a:cs typeface="Arial" panose="020B0604020202020204" pitchFamily="34" charset="0"/>
              </a:rPr>
              <a:t> and </a:t>
            </a:r>
            <a:r>
              <a:rPr lang="en-US" sz="1400" b="1" dirty="0" err="1">
                <a:effectLst/>
                <a:latin typeface="Gill Sans MT" panose="020B0502020104020203" pitchFamily="34" charset="0"/>
                <a:ea typeface="Calibri" panose="020F0502020204030204" pitchFamily="34" charset="0"/>
                <a:cs typeface="Arial" panose="020B0604020202020204" pitchFamily="34" charset="0"/>
              </a:rPr>
              <a:t>B.Com</a:t>
            </a:r>
            <a:r>
              <a:rPr lang="en-US" sz="1400" b="1" dirty="0">
                <a:effectLst/>
                <a:latin typeface="Gill Sans MT" panose="020B0502020104020203" pitchFamily="34" charset="0"/>
                <a:ea typeface="Calibri" panose="020F0502020204030204" pitchFamily="34" charset="0"/>
                <a:cs typeface="Arial" panose="020B0604020202020204" pitchFamily="34" charset="0"/>
              </a:rPr>
              <a:t> (Hons) degrees from the University of the Witwatersrand and an LLB from the University of South Africa (UNISA). Her </a:t>
            </a:r>
            <a:r>
              <a:rPr lang="en-US" sz="1400" b="1" dirty="0" err="1">
                <a:effectLst/>
                <a:latin typeface="Gill Sans MT" panose="020B0502020104020203" pitchFamily="34" charset="0"/>
                <a:ea typeface="Calibri" panose="020F0502020204030204" pitchFamily="34" charset="0"/>
                <a:cs typeface="Arial" panose="020B0604020202020204" pitchFamily="34" charset="0"/>
              </a:rPr>
              <a:t>B.Com</a:t>
            </a:r>
            <a:r>
              <a:rPr lang="en-US" sz="1400" b="1" dirty="0">
                <a:effectLst/>
                <a:latin typeface="Gill Sans MT" panose="020B0502020104020203" pitchFamily="34" charset="0"/>
                <a:ea typeface="Calibri" panose="020F0502020204030204" pitchFamily="34" charset="0"/>
                <a:cs typeface="Arial" panose="020B0604020202020204" pitchFamily="34" charset="0"/>
              </a:rPr>
              <a:t> (Hons) was awarded first class with majors in Insurance and Risk Management. She looks forward to participating at this year’s conference and encourages delegates to engage with her.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Christine Rodrigues est associée chez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Bowmans</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Elle est l'une des expertes sud-africaines les plus reconnues en matière de réglementation du droit des assurances. Elle a récemment été classée par Chambers &amp;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Partners</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dans le groupe 2.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Christine conseille sur tous les aspects de l'assurance, tant dans le secteur vie que dans le secteur non-vie.  En Afrique du Sud, Christine entretient des relations exceptionnelles avec les autorités de régulation des assurances.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Christine a une pratique panafricaine unique. Elle conseille de nombreux acteurs africains de l'assurance sur les meilleures pratiques et fournit des conseils stratégiques dans le but de développer et d'accroître leur part de marché dans leur juridiction respective.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Avant d'exercer, elle était employée par l'un des plus grands groupes d'assurance d'Afrique du Sud et a travaillé à temps partiel pour la filiale mozambicaine du groupe. Elle comprend donc les défis auxquels le secteur de l'assurance est confronté sur le continent.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Christine est titulaire d'un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B.Com</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et d'un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B.Com</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(avec mention) de l'Université de Witwatersrand et d'un LLB de l'Université d'Afrique du Sud (UNISA). Son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B.Com</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Hons</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 été obtenu avec la première classe, avec une spécialisation en assurance et en gestion des risques. </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Elle se réjouit de participer à la conférence de cette année et encourage les délégués à prendre contact avec elle. </a:t>
            </a:r>
            <a:endParaRPr lang="fr-CM" sz="1200" dirty="0"/>
          </a:p>
        </p:txBody>
      </p:sp>
      <p:sp>
        <p:nvSpPr>
          <p:cNvPr id="4" name="Espace réservé du pied de page 3">
            <a:extLst>
              <a:ext uri="{FF2B5EF4-FFF2-40B4-BE49-F238E27FC236}">
                <a16:creationId xmlns:a16="http://schemas.microsoft.com/office/drawing/2014/main" id="{C4895BDE-8F74-AFD8-D715-F74E9543B68E}"/>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58338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B1DC7-DA75-C609-8780-E82269496DE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38C1022-221B-5C60-DC21-F9C37B2A9F40}"/>
              </a:ext>
            </a:extLst>
          </p:cNvPr>
          <p:cNvSpPr>
            <a:spLocks noGrp="1"/>
          </p:cNvSpPr>
          <p:nvPr>
            <p:ph type="ctrTitle"/>
          </p:nvPr>
        </p:nvSpPr>
        <p:spPr>
          <a:xfrm>
            <a:off x="1524000" y="574827"/>
            <a:ext cx="9144000" cy="470984"/>
          </a:xfrm>
        </p:spPr>
        <p:txBody>
          <a:bodyPr>
            <a:normAutofit/>
          </a:bodyPr>
          <a:lstStyle/>
          <a:p>
            <a:pPr>
              <a:lnSpc>
                <a:spcPct val="107000"/>
              </a:lnSpc>
            </a:pPr>
            <a:r>
              <a:rPr lang="en-US"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Mr. Chukwuemeka </a:t>
            </a:r>
            <a:r>
              <a:rPr lang="en-US"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Akwiwu</a:t>
            </a:r>
            <a:r>
              <a:rPr lang="en-US"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 Group Executive Director Continental Re</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99E5AC93-8198-89E0-D417-D66F77981327}"/>
              </a:ext>
            </a:extLst>
          </p:cNvPr>
          <p:cNvSpPr>
            <a:spLocks noGrp="1"/>
          </p:cNvSpPr>
          <p:nvPr>
            <p:ph type="subTitle" idx="1"/>
          </p:nvPr>
        </p:nvSpPr>
        <p:spPr>
          <a:xfrm>
            <a:off x="1523999" y="1051301"/>
            <a:ext cx="10138708" cy="5338548"/>
          </a:xfrm>
        </p:spPr>
        <p:txBody>
          <a:bodyPr>
            <a:normAutofit/>
          </a:bodyPr>
          <a:lstStyle/>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Chukwuemeka </a:t>
            </a:r>
            <a:r>
              <a:rPr lang="en-US" sz="1400" b="1" dirty="0" err="1">
                <a:effectLst/>
                <a:latin typeface="Gill Sans MT" panose="020B0502020104020203" pitchFamily="34" charset="0"/>
                <a:ea typeface="Calibri" panose="020F0502020204030204" pitchFamily="34" charset="0"/>
                <a:cs typeface="Arial" panose="020B0604020202020204" pitchFamily="34" charset="0"/>
              </a:rPr>
              <a:t>Akwiwu</a:t>
            </a:r>
            <a:r>
              <a:rPr lang="en-US" sz="1400" b="1" dirty="0">
                <a:effectLst/>
                <a:latin typeface="Gill Sans MT" panose="020B0502020104020203" pitchFamily="34" charset="0"/>
                <a:ea typeface="Calibri" panose="020F0502020204030204" pitchFamily="34" charset="0"/>
                <a:cs typeface="Arial" panose="020B0604020202020204" pitchFamily="34" charset="0"/>
              </a:rPr>
              <a:t> (also known as Emeka) has over 20 years of experience in the reinsurance industry, having held senior managerial positions in Europe and South Africa. He holds a bachelor’s degree in Government and Public Administration from Abia State University, Nigeria.  He also has a Diploma in Insurance from the Chartered Insurance Institute, London.</a:t>
            </a:r>
          </a:p>
          <a:p>
            <a:pPr algn="just">
              <a:lnSpc>
                <a:spcPct val="107000"/>
              </a:lnSpc>
              <a:buNone/>
            </a:pPr>
            <a:r>
              <a:rPr lang="en-US" sz="1400" b="1" dirty="0">
                <a:effectLst/>
                <a:latin typeface="Gill Sans MT" panose="020B0502020104020203" pitchFamily="34" charset="0"/>
                <a:ea typeface="Calibri" panose="020F0502020204030204" pitchFamily="34" charset="0"/>
                <a:cs typeface="Arial" panose="020B0604020202020204" pitchFamily="34" charset="0"/>
              </a:rPr>
              <a:t>Before joining Continental Reinsurance in 2021, Emeka held several positions with Gen Re in Manchester, London, and Johannesburg spanning 20 years (2001 – 2021), including P&amp;C Sub Sahara Regional Manager, Property Manager South Africa and Property Manager UK and Ireland./</a:t>
            </a:r>
          </a:p>
          <a:p>
            <a:pPr algn="just">
              <a:lnSpc>
                <a:spcPct val="107000"/>
              </a:lnSpc>
              <a:buNone/>
            </a:pP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Chukwuemeka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Akwiwu</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(également connu sous le nom d’</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Emeka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 plus de 20 ans d’expérience dans le secteur de la réassurance, ayant occupé des postes de direction en Europe et en Afrique du Sud. Il est titulaire d’une licence en en administration publique de l’Université d’</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Abia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au Nigeria.  Il est également titulaire d’un diplôme en assurance du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Chartered</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Insurance</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Institute de Londres.</a:t>
            </a:r>
          </a:p>
          <a:p>
            <a:pPr algn="just">
              <a:lnSpc>
                <a:spcPct val="107000"/>
              </a:lnSpc>
              <a:buNone/>
            </a:pP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Avant de rejoindre Continental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Reinsurance</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en 2021,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Emeka</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a occupé plusieurs postes chez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Gen</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Re à Manchester, Londres et Johannesburg de 2001 à 2021 notamment celui de directeur régional Non Vie pour l’Afrique </a:t>
            </a:r>
            <a:r>
              <a:rPr lang="fr-CA" sz="1400" b="1" dirty="0" err="1">
                <a:solidFill>
                  <a:srgbClr val="0070C0"/>
                </a:solidFill>
                <a:latin typeface="Gill Sans MT" panose="020B0502020104020203" pitchFamily="34" charset="0"/>
                <a:ea typeface="Calibri" panose="020F0502020204030204" pitchFamily="34" charset="0"/>
                <a:cs typeface="Arial" panose="020B0604020202020204" pitchFamily="34" charset="0"/>
              </a:rPr>
              <a:t>Sub</a:t>
            </a:r>
            <a:r>
              <a:rPr lang="fr-CA" sz="1400" b="1" dirty="0">
                <a:solidFill>
                  <a:srgbClr val="0070C0"/>
                </a:solidFill>
                <a:latin typeface="Gill Sans MT" panose="020B0502020104020203" pitchFamily="34" charset="0"/>
                <a:ea typeface="Calibri" panose="020F0502020204030204" pitchFamily="34" charset="0"/>
                <a:cs typeface="Arial" panose="020B0604020202020204" pitchFamily="34" charset="0"/>
              </a:rPr>
              <a:t> Saharienne, Gestionnaire Assurances Dommages pour l’Afrique du Sud et Gestionnaire Assurances Dommages pour le Royaume-Uni et en Irlande. </a:t>
            </a:r>
            <a:endParaRPr lang="fr-CM" sz="1200" dirty="0"/>
          </a:p>
        </p:txBody>
      </p:sp>
      <p:sp>
        <p:nvSpPr>
          <p:cNvPr id="4" name="Espace réservé du pied de page 3">
            <a:extLst>
              <a:ext uri="{FF2B5EF4-FFF2-40B4-BE49-F238E27FC236}">
                <a16:creationId xmlns:a16="http://schemas.microsoft.com/office/drawing/2014/main" id="{59E989EF-5EAE-4E95-0861-08FCC9E58869}"/>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44393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AC8DB-33EA-19BD-831F-DC6369B8082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0A3FF56-ED79-1287-700C-1D07481ABB95}"/>
              </a:ext>
            </a:extLst>
          </p:cNvPr>
          <p:cNvSpPr>
            <a:spLocks noGrp="1"/>
          </p:cNvSpPr>
          <p:nvPr>
            <p:ph type="ctrTitle"/>
          </p:nvPr>
        </p:nvSpPr>
        <p:spPr>
          <a:xfrm>
            <a:off x="1523999" y="574826"/>
            <a:ext cx="9815655" cy="799511"/>
          </a:xfrm>
        </p:spPr>
        <p:txBody>
          <a:bodyPr>
            <a:normAutofit/>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1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Impacts négatifs de la géopolitique /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Negative</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impacts of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422E2D0D-17BF-C46A-99D6-EFF495623C8D}"/>
              </a:ext>
            </a:extLst>
          </p:cNvPr>
          <p:cNvSpPr>
            <a:spLocks noGrp="1"/>
          </p:cNvSpPr>
          <p:nvPr>
            <p:ph type="subTitle" idx="1"/>
          </p:nvPr>
        </p:nvSpPr>
        <p:spPr>
          <a:xfrm>
            <a:off x="1523999" y="1735717"/>
            <a:ext cx="10138708" cy="4522717"/>
          </a:xfrm>
        </p:spPr>
        <p:txBody>
          <a:bodyPr>
            <a:normAutofit fontScale="92500" lnSpcReduction="10000"/>
          </a:bodyPr>
          <a:lstStyle/>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					1</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Comment les tensions géopolitiques mondiales affectent-elles l’appétit pour les investissements en Afrique ?</a:t>
            </a:r>
          </a:p>
          <a:p>
            <a:pPr algn="just">
              <a:lnSpc>
                <a:spcPct val="107000"/>
              </a:lnSpc>
              <a:buNone/>
            </a:pPr>
            <a:endParaRPr lang="en-US" sz="4000" b="1" dirty="0">
              <a:effectLst/>
              <a:latin typeface="Gill Sans MT" panose="020B0502020104020203" pitchFamily="34" charset="0"/>
              <a:ea typeface="Calibri" panose="020F0502020204030204" pitchFamily="34" charset="0"/>
              <a:cs typeface="Arial" panose="020B0604020202020204" pitchFamily="34" charset="0"/>
            </a:endParaRP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How do global geopolitical tensions influence investment attraction in Africa ?</a:t>
            </a:r>
            <a:endParaRPr lang="fr-CM" sz="4000" dirty="0"/>
          </a:p>
        </p:txBody>
      </p:sp>
      <p:sp>
        <p:nvSpPr>
          <p:cNvPr id="4" name="Espace réservé du pied de page 3">
            <a:extLst>
              <a:ext uri="{FF2B5EF4-FFF2-40B4-BE49-F238E27FC236}">
                <a16:creationId xmlns:a16="http://schemas.microsoft.com/office/drawing/2014/main" id="{6B24C507-436E-F0E8-EE52-FFBD14415F98}"/>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81824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5E173-33F3-FB2C-C3B8-7983B359CC5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8C9E59E-89D1-E7B4-B816-B28B16CD57C4}"/>
              </a:ext>
            </a:extLst>
          </p:cNvPr>
          <p:cNvSpPr>
            <a:spLocks noGrp="1"/>
          </p:cNvSpPr>
          <p:nvPr>
            <p:ph type="ctrTitle"/>
          </p:nvPr>
        </p:nvSpPr>
        <p:spPr>
          <a:xfrm>
            <a:off x="1523999" y="574826"/>
            <a:ext cx="9815655" cy="799511"/>
          </a:xfrm>
        </p:spPr>
        <p:txBody>
          <a:bodyPr>
            <a:normAutofit/>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1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Impacts négatifs de la géopolitique /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Negative</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impacts of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E8506814-DE0A-E55D-FDE9-512EE78F7EAB}"/>
              </a:ext>
            </a:extLst>
          </p:cNvPr>
          <p:cNvSpPr>
            <a:spLocks noGrp="1"/>
          </p:cNvSpPr>
          <p:nvPr>
            <p:ph type="subTitle" idx="1"/>
          </p:nvPr>
        </p:nvSpPr>
        <p:spPr>
          <a:xfrm>
            <a:off x="1523999" y="1735717"/>
            <a:ext cx="10138708" cy="4522717"/>
          </a:xfrm>
        </p:spPr>
        <p:txBody>
          <a:bodyPr>
            <a:normAutofit fontScale="925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2</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Quels sont les défis spécifiques que ces tensions posent pour le secteur des assurances et de la réassurance en Afrique ?</a:t>
            </a:r>
          </a:p>
          <a:p>
            <a:pPr algn="just">
              <a:lnSpc>
                <a:spcPct val="107000"/>
              </a:lnSpc>
              <a:buNone/>
            </a:pPr>
            <a:endParaRPr lang="en-US" sz="4000" b="1" dirty="0">
              <a:effectLst/>
              <a:latin typeface="Gill Sans MT" panose="020B0502020104020203" pitchFamily="34" charset="0"/>
              <a:ea typeface="Calibri" panose="020F0502020204030204" pitchFamily="34" charset="0"/>
              <a:cs typeface="Arial" panose="020B0604020202020204" pitchFamily="34" charset="0"/>
            </a:endParaRP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What unique challenges do these tensions raise for Africa’s insurance and reinsurance sectors ?</a:t>
            </a:r>
            <a:endParaRPr lang="fr-CM" sz="4000" dirty="0"/>
          </a:p>
        </p:txBody>
      </p:sp>
      <p:sp>
        <p:nvSpPr>
          <p:cNvPr id="4" name="Espace réservé du pied de page 3">
            <a:extLst>
              <a:ext uri="{FF2B5EF4-FFF2-40B4-BE49-F238E27FC236}">
                <a16:creationId xmlns:a16="http://schemas.microsoft.com/office/drawing/2014/main" id="{AB92614C-E861-1CA9-3924-3BEFEF917CFB}"/>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137654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98E2D-4C69-4916-E6FF-EBABA649D4D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D9A8681-8568-B706-8904-526DBD98D023}"/>
              </a:ext>
            </a:extLst>
          </p:cNvPr>
          <p:cNvSpPr>
            <a:spLocks noGrp="1"/>
          </p:cNvSpPr>
          <p:nvPr>
            <p:ph type="ctrTitle"/>
          </p:nvPr>
        </p:nvSpPr>
        <p:spPr>
          <a:xfrm>
            <a:off x="1523999" y="574826"/>
            <a:ext cx="9815655" cy="799511"/>
          </a:xfrm>
        </p:spPr>
        <p:txBody>
          <a:bodyPr>
            <a:normAutofit/>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1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Impacts négatifs de la géopolitique /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Negative</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impacts of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ABE61895-6519-5DBD-5A76-9387294FF68D}"/>
              </a:ext>
            </a:extLst>
          </p:cNvPr>
          <p:cNvSpPr>
            <a:spLocks noGrp="1"/>
          </p:cNvSpPr>
          <p:nvPr>
            <p:ph type="subTitle" idx="1"/>
          </p:nvPr>
        </p:nvSpPr>
        <p:spPr>
          <a:xfrm>
            <a:off x="1523999" y="1735717"/>
            <a:ext cx="10138708" cy="4522717"/>
          </a:xfrm>
        </p:spPr>
        <p:txBody>
          <a:bodyPr>
            <a:normAutofit fontScale="92500" lnSpcReduction="2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3</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Comment la dette des pays africains est-elle exacerbée par les dynamiques géopolitiques, et quelles en sont les conséquences pour les assureurs ?</a:t>
            </a:r>
            <a:endParaRPr lang="en-US" sz="4000" b="1" dirty="0">
              <a:effectLst/>
              <a:latin typeface="Gill Sans MT" panose="020B0502020104020203" pitchFamily="34" charset="0"/>
              <a:ea typeface="Calibri" panose="020F0502020204030204" pitchFamily="34" charset="0"/>
              <a:cs typeface="Arial" panose="020B0604020202020204" pitchFamily="34" charset="0"/>
            </a:endParaRP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How do geopolitical dynamics exacerbate Africa’s debt burden and what implications does this have for reinsurers ?</a:t>
            </a:r>
            <a:endParaRPr lang="fr-CM" sz="4000" dirty="0"/>
          </a:p>
        </p:txBody>
      </p:sp>
      <p:sp>
        <p:nvSpPr>
          <p:cNvPr id="4" name="Espace réservé du pied de page 3">
            <a:extLst>
              <a:ext uri="{FF2B5EF4-FFF2-40B4-BE49-F238E27FC236}">
                <a16:creationId xmlns:a16="http://schemas.microsoft.com/office/drawing/2014/main" id="{19DCD049-A381-AC18-62DC-A9DA4B4A21DB}"/>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00383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B47A0-58F8-ADE6-4F8F-F01EACC7CD3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C051299-A61A-4C06-22C0-49C0BCCCECCE}"/>
              </a:ext>
            </a:extLst>
          </p:cNvPr>
          <p:cNvSpPr>
            <a:spLocks noGrp="1"/>
          </p:cNvSpPr>
          <p:nvPr>
            <p:ph type="ctrTitle"/>
          </p:nvPr>
        </p:nvSpPr>
        <p:spPr>
          <a:xfrm>
            <a:off x="1523999" y="574826"/>
            <a:ext cx="9815655" cy="799511"/>
          </a:xfrm>
        </p:spPr>
        <p:txBody>
          <a:bodyPr>
            <a:normAutofit/>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1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Impacts négatifs de la géopolitique /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Negative</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impacts of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63CBDB5A-AC33-E0A0-B80F-51AE541C2EE3}"/>
              </a:ext>
            </a:extLst>
          </p:cNvPr>
          <p:cNvSpPr>
            <a:spLocks noGrp="1"/>
          </p:cNvSpPr>
          <p:nvPr>
            <p:ph type="subTitle" idx="1"/>
          </p:nvPr>
        </p:nvSpPr>
        <p:spPr>
          <a:xfrm>
            <a:off x="1523999" y="1735717"/>
            <a:ext cx="10138708" cy="4522717"/>
          </a:xfrm>
        </p:spPr>
        <p:txBody>
          <a:bodyPr>
            <a:normAutofit lnSpcReduction="1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4</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Quels sont les risques géopolitiques émergents qui pourraient impacter l’Afrique dans les années à venir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What emerging geopolitical risks could reshape Africa’s trajectory in the coming years ?</a:t>
            </a:r>
            <a:endParaRPr lang="fr-CM" sz="4000" dirty="0"/>
          </a:p>
        </p:txBody>
      </p:sp>
      <p:sp>
        <p:nvSpPr>
          <p:cNvPr id="4" name="Espace réservé du pied de page 3">
            <a:extLst>
              <a:ext uri="{FF2B5EF4-FFF2-40B4-BE49-F238E27FC236}">
                <a16:creationId xmlns:a16="http://schemas.microsoft.com/office/drawing/2014/main" id="{ED16F032-A549-1B2D-92FC-5F6934B7D0EE}"/>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334759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DFE2E-A00E-2041-9882-C9EE79B16B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461286C-0219-4B39-E297-0963AFA82C7C}"/>
              </a:ext>
            </a:extLst>
          </p:cNvPr>
          <p:cNvSpPr>
            <a:spLocks noGrp="1"/>
          </p:cNvSpPr>
          <p:nvPr>
            <p:ph type="ctrTitle"/>
          </p:nvPr>
        </p:nvSpPr>
        <p:spPr>
          <a:xfrm>
            <a:off x="1523999" y="574826"/>
            <a:ext cx="9815655" cy="799511"/>
          </a:xfrm>
        </p:spPr>
        <p:txBody>
          <a:bodyPr>
            <a:normAutofit/>
          </a:bodyPr>
          <a:lstStyle/>
          <a:p>
            <a:pPr algn="r">
              <a:lnSpc>
                <a:spcPct val="107000"/>
              </a:lnSpc>
            </a:pPr>
            <a:r>
              <a:rPr lang="fr-CA" sz="2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Section 1 : </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Impacts négatifs de la géopolitique /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Negative</a:t>
            </a:r>
            <a:r>
              <a:rPr lang="fr-CA" sz="1800" b="1" dirty="0">
                <a:solidFill>
                  <a:srgbClr val="002060"/>
                </a:solidFill>
                <a:effectLst/>
                <a:latin typeface="Rockwell" panose="02060603020205020403" pitchFamily="18" charset="0"/>
                <a:ea typeface="Calibri" panose="020F0502020204030204" pitchFamily="34" charset="0"/>
                <a:cs typeface="Arial" panose="020B0604020202020204" pitchFamily="34" charset="0"/>
              </a:rPr>
              <a:t> impacts of </a:t>
            </a:r>
            <a:r>
              <a:rPr lang="fr-CA" sz="1800" b="1" dirty="0" err="1">
                <a:solidFill>
                  <a:srgbClr val="002060"/>
                </a:solidFill>
                <a:effectLst/>
                <a:latin typeface="Rockwell" panose="02060603020205020403" pitchFamily="18" charset="0"/>
                <a:ea typeface="Calibri" panose="020F0502020204030204" pitchFamily="34" charset="0"/>
                <a:cs typeface="Arial" panose="020B0604020202020204" pitchFamily="34" charset="0"/>
              </a:rPr>
              <a:t>geopolitics</a:t>
            </a:r>
            <a:endParaRPr lang="fr-CM" sz="1800" b="1" dirty="0">
              <a:solidFill>
                <a:srgbClr val="002060"/>
              </a:solidFill>
              <a:latin typeface="Rockwell" panose="02060603020205020403" pitchFamily="18" charset="0"/>
              <a:ea typeface="Calibri" panose="020F050202020403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ECD4ED57-8FCA-E439-E62F-CCAAC23E5BF0}"/>
              </a:ext>
            </a:extLst>
          </p:cNvPr>
          <p:cNvSpPr>
            <a:spLocks noGrp="1"/>
          </p:cNvSpPr>
          <p:nvPr>
            <p:ph type="subTitle" idx="1"/>
          </p:nvPr>
        </p:nvSpPr>
        <p:spPr>
          <a:xfrm>
            <a:off x="1523999" y="1735717"/>
            <a:ext cx="10138708" cy="4522717"/>
          </a:xfrm>
        </p:spPr>
        <p:txBody>
          <a:bodyPr>
            <a:normAutofit lnSpcReduction="10000"/>
          </a:bodyPr>
          <a:lstStyle/>
          <a:p>
            <a:pPr algn="just">
              <a:lnSpc>
                <a:spcPct val="107000"/>
              </a:lnSpc>
              <a:buNone/>
            </a:pPr>
            <a:r>
              <a:rPr lang="fr-CA" sz="4000" b="1" dirty="0">
                <a:latin typeface="Gill Sans MT" panose="020B0502020104020203" pitchFamily="34" charset="0"/>
                <a:ea typeface="Calibri" panose="020F0502020204030204" pitchFamily="34" charset="0"/>
                <a:cs typeface="Arial" panose="020B0604020202020204" pitchFamily="34" charset="0"/>
              </a:rPr>
              <a:t>					4</a:t>
            </a:r>
          </a:p>
          <a:p>
            <a:pPr algn="just">
              <a:lnSpc>
                <a:spcPct val="107000"/>
              </a:lnSpc>
              <a:buNone/>
            </a:pPr>
            <a:r>
              <a:rPr lang="fr-CA" sz="4000" b="1" dirty="0">
                <a:effectLst/>
                <a:latin typeface="Gill Sans MT" panose="020B0502020104020203" pitchFamily="34" charset="0"/>
                <a:ea typeface="Calibri" panose="020F0502020204030204" pitchFamily="34" charset="0"/>
                <a:cs typeface="Arial" panose="020B0604020202020204" pitchFamily="34" charset="0"/>
              </a:rPr>
              <a:t>Quels sont les risques géopolitiques émergents qui pourraient impacter l’Afrique dans les années à venir ?</a:t>
            </a:r>
          </a:p>
          <a:p>
            <a:pPr algn="just">
              <a:lnSpc>
                <a:spcPct val="107000"/>
              </a:lnSpc>
              <a:buNone/>
            </a:pPr>
            <a:r>
              <a:rPr lang="en-US" sz="4000" b="1" dirty="0">
                <a:solidFill>
                  <a:srgbClr val="0070C0"/>
                </a:solidFill>
                <a:latin typeface="Gill Sans MT" panose="020B0502020104020203" pitchFamily="34" charset="0"/>
                <a:ea typeface="Calibri" panose="020F0502020204030204" pitchFamily="34" charset="0"/>
                <a:cs typeface="Arial" panose="020B0604020202020204" pitchFamily="34" charset="0"/>
              </a:rPr>
              <a:t>What emerging geopolitical risks could reshape Africa’s trajectory in the coming years ?</a:t>
            </a:r>
            <a:endParaRPr lang="fr-CM" sz="4000" dirty="0"/>
          </a:p>
        </p:txBody>
      </p:sp>
      <p:sp>
        <p:nvSpPr>
          <p:cNvPr id="4" name="Espace réservé du pied de page 3">
            <a:extLst>
              <a:ext uri="{FF2B5EF4-FFF2-40B4-BE49-F238E27FC236}">
                <a16:creationId xmlns:a16="http://schemas.microsoft.com/office/drawing/2014/main" id="{D149FF1F-FB72-A8FF-EA92-F70611F85832}"/>
              </a:ext>
            </a:extLst>
          </p:cNvPr>
          <p:cNvSpPr>
            <a:spLocks noGrp="1"/>
          </p:cNvSpPr>
          <p:nvPr>
            <p:ph type="ftr" sz="quarter" idx="11"/>
          </p:nvPr>
        </p:nvSpPr>
        <p:spPr/>
        <p:txBody>
          <a:bodyPr/>
          <a:lstStyle/>
          <a:p>
            <a:r>
              <a:rPr lang="en-US"/>
              <a:t>51ST AIO CONFERENCE - THEME : GEOPOLITICS AND ITS IMPACT ON AFRICA</a:t>
            </a:r>
            <a:endParaRPr lang="fr-CM"/>
          </a:p>
        </p:txBody>
      </p:sp>
    </p:spTree>
    <p:extLst>
      <p:ext uri="{BB962C8B-B14F-4D97-AF65-F5344CB8AC3E}">
        <p14:creationId xmlns:p14="http://schemas.microsoft.com/office/powerpoint/2010/main" val="2020823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96</TotalTime>
  <Words>2299</Words>
  <Application>Microsoft Office PowerPoint</Application>
  <PresentationFormat>Grand écran</PresentationFormat>
  <Paragraphs>87</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Aptos</vt:lpstr>
      <vt:lpstr>Aptos Display</vt:lpstr>
      <vt:lpstr>Arial</vt:lpstr>
      <vt:lpstr>Calibri</vt:lpstr>
      <vt:lpstr>Gill Sans MT</vt:lpstr>
      <vt:lpstr>Rockwell</vt:lpstr>
      <vt:lpstr>Thème Office</vt:lpstr>
      <vt:lpstr> MRS. HIKMET ABDELLA Chief Executive Officer (CEO)-FSD Ethiopia / Directeur général -FSD Éthiopie </vt:lpstr>
      <vt:lpstr> MR.  Mikir Shah Chief Executive Officer Africa Specialty Risks / Directeur General Africa Specialty Risks</vt:lpstr>
      <vt:lpstr>Christine Rodrigues</vt:lpstr>
      <vt:lpstr>Mr. Chukwuemeka Akwiwu – Group Executive Director Continental Re</vt:lpstr>
      <vt:lpstr>Section 1 : Impacts négatifs de la géopolitique / Negative impacts of geopolitics</vt:lpstr>
      <vt:lpstr>Section 1 : Impacts négatifs de la géopolitique / Negative impacts of geopolitics</vt:lpstr>
      <vt:lpstr>Section 1 : Impacts négatifs de la géopolitique / Negative impacts of geopolitics</vt:lpstr>
      <vt:lpstr>Section 1 : Impacts négatifs de la géopolitique / Negative impacts of geopolitics</vt:lpstr>
      <vt:lpstr>Section 1 : Impacts négatifs de la géopolitique / Negative impacts of geopolitics</vt:lpstr>
      <vt:lpstr>Section 2 : Les opportunités sous-jacentes aux tensions géopolitiques /  The opportunities underlying geopolitical tensions</vt:lpstr>
      <vt:lpstr>Section 2 : Les opportunités sous-jacentes aux tensions géopolitiques /  The opportunities underlying geopolitical tensions</vt:lpstr>
      <vt:lpstr>Section 2 : Les opportunités sous-jacentes aux tensions géopolitiques /  The opportunities underlying geopolitical tensions</vt:lpstr>
      <vt:lpstr>Section 2 : Les opportunités sous-jacentes aux tensions géopolitiques /  The opportunities underlying geopolitical tensions</vt:lpstr>
      <vt:lpstr>Section 3 : Perspectives pour l’avenir / Outlook for the future </vt:lpstr>
      <vt:lpstr>Section 3 : Perspectives pour l’avenir / Outlook for the future </vt:lpstr>
      <vt:lpstr>Section 3 : Perspectives pour l’avenir / Outlook for the future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A21</dc:creator>
  <cp:lastModifiedBy>A21</cp:lastModifiedBy>
  <cp:revision>1</cp:revision>
  <dcterms:created xsi:type="dcterms:W3CDTF">2025-05-26T11:30:43Z</dcterms:created>
  <dcterms:modified xsi:type="dcterms:W3CDTF">2025-05-26T13:07:42Z</dcterms:modified>
</cp:coreProperties>
</file>