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handoutMasterIdLst>
    <p:handoutMasterId r:id="rId26"/>
  </p:handoutMasterIdLst>
  <p:sldIdLst>
    <p:sldId id="322" r:id="rId5"/>
    <p:sldId id="404" r:id="rId6"/>
    <p:sldId id="405" r:id="rId7"/>
    <p:sldId id="406" r:id="rId8"/>
    <p:sldId id="407" r:id="rId9"/>
    <p:sldId id="408" r:id="rId10"/>
    <p:sldId id="409" r:id="rId11"/>
    <p:sldId id="410" r:id="rId12"/>
    <p:sldId id="416" r:id="rId13"/>
    <p:sldId id="421" r:id="rId14"/>
    <p:sldId id="411" r:id="rId15"/>
    <p:sldId id="412" r:id="rId16"/>
    <p:sldId id="418" r:id="rId17"/>
    <p:sldId id="422" r:id="rId18"/>
    <p:sldId id="415" r:id="rId19"/>
    <p:sldId id="419" r:id="rId20"/>
    <p:sldId id="417" r:id="rId21"/>
    <p:sldId id="423" r:id="rId22"/>
    <p:sldId id="420" r:id="rId23"/>
    <p:sldId id="337" r:id="rId24"/>
  </p:sldIdLst>
  <p:sldSz cx="12188825" cy="6858000"/>
  <p:notesSz cx="6797675" cy="9926638"/>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96"/>
    <a:srgbClr val="17177D"/>
    <a:srgbClr val="B59841"/>
    <a:srgbClr val="255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81" autoAdjust="0"/>
  </p:normalViewPr>
  <p:slideViewPr>
    <p:cSldViewPr showGuides="1">
      <p:cViewPr varScale="1">
        <p:scale>
          <a:sx n="74" d="100"/>
          <a:sy n="74" d="100"/>
        </p:scale>
        <p:origin x="376" y="56"/>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B6CC2-10E8-44BE-B601-ACC5E02570F2}" type="doc">
      <dgm:prSet loTypeId="urn:microsoft.com/office/officeart/2005/8/layout/bList2" loCatId="picture" qsTypeId="urn:microsoft.com/office/officeart/2005/8/quickstyle/simple4" qsCatId="simple" csTypeId="urn:microsoft.com/office/officeart/2005/8/colors/accent5_4" csCatId="accent5" phldr="1"/>
      <dgm:spPr/>
      <dgm:t>
        <a:bodyPr/>
        <a:lstStyle/>
        <a:p>
          <a:endParaRPr lang="en-GB"/>
        </a:p>
      </dgm:t>
    </dgm:pt>
    <dgm:pt modelId="{344CDB62-A612-4973-994D-D2CF1883C0C0}">
      <dgm:prSet phldrT="[Text]" custT="1"/>
      <dgm:spPr/>
      <dgm:t>
        <a:bodyPr/>
        <a:lstStyle/>
        <a:p>
          <a:r>
            <a:rPr lang="en-US" sz="1400" dirty="0">
              <a:latin typeface="Lato" panose="020F0502020204030203" pitchFamily="34" charset="0"/>
            </a:rPr>
            <a:t>To promote </a:t>
          </a:r>
          <a:r>
            <a:rPr lang="en-US" sz="1400" b="1" dirty="0" err="1">
              <a:latin typeface="Lato" panose="020F0502020204030203" pitchFamily="34" charset="0"/>
            </a:rPr>
            <a:t>harmonisation</a:t>
          </a:r>
          <a:r>
            <a:rPr lang="en-US" sz="1400" dirty="0">
              <a:latin typeface="Lato" panose="020F0502020204030203" pitchFamily="34" charset="0"/>
            </a:rPr>
            <a:t> of regulatory and supervisory regimes</a:t>
          </a:r>
          <a:endParaRPr lang="en-GB" sz="1400" dirty="0"/>
        </a:p>
      </dgm:t>
    </dgm:pt>
    <dgm:pt modelId="{FC3E9E1A-0B65-45C3-A641-FD2BAD6E0812}" type="parTrans" cxnId="{6FB555DC-79B6-4E77-9FFB-ADB7E26C25D4}">
      <dgm:prSet/>
      <dgm:spPr/>
      <dgm:t>
        <a:bodyPr/>
        <a:lstStyle/>
        <a:p>
          <a:endParaRPr lang="en-GB" sz="1400"/>
        </a:p>
      </dgm:t>
    </dgm:pt>
    <dgm:pt modelId="{62F9208D-90F5-4FD6-A37F-FC666BE68497}" type="sibTrans" cxnId="{6FB555DC-79B6-4E77-9FFB-ADB7E26C25D4}">
      <dgm:prSet/>
      <dgm:spPr/>
      <dgm:t>
        <a:bodyPr/>
        <a:lstStyle/>
        <a:p>
          <a:endParaRPr lang="en-GB" sz="1400"/>
        </a:p>
      </dgm:t>
    </dgm:pt>
    <dgm:pt modelId="{909AE067-AFFD-49FE-AF9C-79BC21A04A86}">
      <dgm:prSet custT="1"/>
      <dgm:spPr/>
      <dgm:t>
        <a:bodyPr/>
        <a:lstStyle/>
        <a:p>
          <a:r>
            <a:rPr lang="en-US" sz="1400" dirty="0">
              <a:latin typeface="Lato" panose="020F0502020204030203" pitchFamily="34" charset="0"/>
            </a:rPr>
            <a:t>To promote </a:t>
          </a:r>
          <a:r>
            <a:rPr lang="en-US" sz="1400" b="1" dirty="0">
              <a:latin typeface="Lato" panose="020F0502020204030203" pitchFamily="34" charset="0"/>
            </a:rPr>
            <a:t>development </a:t>
          </a:r>
          <a:r>
            <a:rPr lang="en-US" sz="1400" dirty="0">
              <a:latin typeface="Lato" panose="020F0502020204030203" pitchFamily="34" charset="0"/>
            </a:rPr>
            <a:t>of financial products and services</a:t>
          </a:r>
        </a:p>
      </dgm:t>
    </dgm:pt>
    <dgm:pt modelId="{38A83FE5-BDB4-4197-9134-660D25F5EE0D}" type="parTrans" cxnId="{21B368EA-DA66-44E2-88FD-6BCD18E7DCB0}">
      <dgm:prSet/>
      <dgm:spPr/>
      <dgm:t>
        <a:bodyPr/>
        <a:lstStyle/>
        <a:p>
          <a:endParaRPr lang="en-GB" sz="1400"/>
        </a:p>
      </dgm:t>
    </dgm:pt>
    <dgm:pt modelId="{4B159A04-1B5E-47C0-8204-E8025EBF29A1}" type="sibTrans" cxnId="{21B368EA-DA66-44E2-88FD-6BCD18E7DCB0}">
      <dgm:prSet/>
      <dgm:spPr/>
      <dgm:t>
        <a:bodyPr/>
        <a:lstStyle/>
        <a:p>
          <a:endParaRPr lang="en-GB" sz="1400"/>
        </a:p>
      </dgm:t>
    </dgm:pt>
    <dgm:pt modelId="{D86A4588-A508-48AD-8782-4F37C54FF18C}">
      <dgm:prSet custT="1"/>
      <dgm:spPr/>
      <dgm:t>
        <a:bodyPr/>
        <a:lstStyle/>
        <a:p>
          <a:r>
            <a:rPr lang="en-US" sz="1400" dirty="0">
              <a:latin typeface="Lato" panose="020F0502020204030203" pitchFamily="34" charset="0"/>
            </a:rPr>
            <a:t>To promote </a:t>
          </a:r>
          <a:r>
            <a:rPr lang="en-US" sz="1400" b="1" dirty="0">
              <a:latin typeface="Lato" panose="020F0502020204030203" pitchFamily="34" charset="0"/>
            </a:rPr>
            <a:t>access </a:t>
          </a:r>
          <a:r>
            <a:rPr lang="en-US" sz="1400" dirty="0">
              <a:latin typeface="Lato" panose="020F0502020204030203" pitchFamily="34" charset="0"/>
            </a:rPr>
            <a:t>to financial products &amp; services by majority of population of MS</a:t>
          </a:r>
        </a:p>
      </dgm:t>
    </dgm:pt>
    <dgm:pt modelId="{C1CDB738-D7F4-42AF-8FB0-CDCCB7DF659F}" type="parTrans" cxnId="{A8C08F4D-890F-4F7B-B6C7-E47FBDAFCB59}">
      <dgm:prSet/>
      <dgm:spPr/>
      <dgm:t>
        <a:bodyPr/>
        <a:lstStyle/>
        <a:p>
          <a:endParaRPr lang="en-GB" sz="1400"/>
        </a:p>
      </dgm:t>
    </dgm:pt>
    <dgm:pt modelId="{DC677127-83DE-43FE-9348-02BC86E280B3}" type="sibTrans" cxnId="{A8C08F4D-890F-4F7B-B6C7-E47FBDAFCB59}">
      <dgm:prSet/>
      <dgm:spPr/>
      <dgm:t>
        <a:bodyPr/>
        <a:lstStyle/>
        <a:p>
          <a:endParaRPr lang="en-GB" sz="1400"/>
        </a:p>
      </dgm:t>
    </dgm:pt>
    <dgm:pt modelId="{E96A0AC2-5B9D-4B29-BA07-C15A279FA21A}">
      <dgm:prSet custT="1"/>
      <dgm:spPr/>
      <dgm:t>
        <a:bodyPr/>
        <a:lstStyle/>
        <a:p>
          <a:r>
            <a:rPr lang="en-US" sz="1400" dirty="0">
              <a:latin typeface="Lato" panose="020F0502020204030203" pitchFamily="34" charset="0"/>
            </a:rPr>
            <a:t>To encourage cross-border </a:t>
          </a:r>
          <a:r>
            <a:rPr lang="en-US" sz="1400" b="1" dirty="0">
              <a:latin typeface="Lato" panose="020F0502020204030203" pitchFamily="34" charset="0"/>
            </a:rPr>
            <a:t>cooperation, exchange of info &amp; experience </a:t>
          </a:r>
          <a:r>
            <a:rPr lang="en-US" sz="1400" dirty="0">
              <a:latin typeface="Lato" panose="020F0502020204030203" pitchFamily="34" charset="0"/>
            </a:rPr>
            <a:t>sharing among regulatory authorities</a:t>
          </a:r>
        </a:p>
      </dgm:t>
    </dgm:pt>
    <dgm:pt modelId="{C93F9922-D438-4F73-BF38-2E3A6950666C}" type="parTrans" cxnId="{4041B767-BE1B-4CC5-A193-340D36D5E06C}">
      <dgm:prSet/>
      <dgm:spPr/>
      <dgm:t>
        <a:bodyPr/>
        <a:lstStyle/>
        <a:p>
          <a:endParaRPr lang="en-GB" sz="1400"/>
        </a:p>
      </dgm:t>
    </dgm:pt>
    <dgm:pt modelId="{4FC385EE-7F7B-41BD-A0C9-61CB289C0EF5}" type="sibTrans" cxnId="{4041B767-BE1B-4CC5-A193-340D36D5E06C}">
      <dgm:prSet/>
      <dgm:spPr/>
      <dgm:t>
        <a:bodyPr/>
        <a:lstStyle/>
        <a:p>
          <a:endParaRPr lang="en-GB" sz="1400"/>
        </a:p>
      </dgm:t>
    </dgm:pt>
    <dgm:pt modelId="{EA77CA3A-ED0C-4FD6-B8C1-E497C9AC5922}">
      <dgm:prSet custT="1"/>
      <dgm:spPr/>
      <dgm:t>
        <a:bodyPr/>
        <a:lstStyle/>
        <a:p>
          <a:r>
            <a:rPr lang="en-US" sz="1400" dirty="0">
              <a:latin typeface="Lato" panose="020F0502020204030203" pitchFamily="34" charset="0"/>
            </a:rPr>
            <a:t>To promote </a:t>
          </a:r>
          <a:r>
            <a:rPr lang="en-US" sz="1400" b="1" dirty="0">
              <a:latin typeface="Lato" panose="020F0502020204030203" pitchFamily="34" charset="0"/>
            </a:rPr>
            <a:t>sound corporate governance </a:t>
          </a:r>
          <a:r>
            <a:rPr lang="en-US" sz="1400" dirty="0">
              <a:latin typeface="Lato" panose="020F0502020204030203" pitchFamily="34" charset="0"/>
            </a:rPr>
            <a:t>of NBFIs</a:t>
          </a:r>
        </a:p>
      </dgm:t>
    </dgm:pt>
    <dgm:pt modelId="{4951612C-5C07-46FC-A8C3-B6D58418167D}" type="parTrans" cxnId="{05352BC1-359C-47B9-B102-B72BDADFD209}">
      <dgm:prSet/>
      <dgm:spPr/>
      <dgm:t>
        <a:bodyPr/>
        <a:lstStyle/>
        <a:p>
          <a:endParaRPr lang="en-GB" sz="1400"/>
        </a:p>
      </dgm:t>
    </dgm:pt>
    <dgm:pt modelId="{03B35913-79AA-4E21-A702-2FDC15C1FE32}" type="sibTrans" cxnId="{05352BC1-359C-47B9-B102-B72BDADFD209}">
      <dgm:prSet/>
      <dgm:spPr/>
      <dgm:t>
        <a:bodyPr/>
        <a:lstStyle/>
        <a:p>
          <a:endParaRPr lang="en-GB" sz="1400"/>
        </a:p>
      </dgm:t>
    </dgm:pt>
    <dgm:pt modelId="{E008D62D-88AE-48B1-A5F0-4B5645014EF3}">
      <dgm:prSet custT="1"/>
      <dgm:spPr/>
      <dgm:t>
        <a:bodyPr/>
        <a:lstStyle/>
        <a:p>
          <a:r>
            <a:rPr lang="en-US" sz="1400" dirty="0">
              <a:latin typeface="Lato" panose="020F0502020204030203" pitchFamily="34" charset="0"/>
            </a:rPr>
            <a:t>To promote relationship with international bodies and compliance with </a:t>
          </a:r>
          <a:r>
            <a:rPr lang="en-US" sz="1400" b="1" dirty="0">
              <a:latin typeface="Lato" panose="020F0502020204030203" pitchFamily="34" charset="0"/>
            </a:rPr>
            <a:t>international standards</a:t>
          </a:r>
        </a:p>
      </dgm:t>
    </dgm:pt>
    <dgm:pt modelId="{B77F2CED-EC70-4149-A0F4-6A7C5A4D11F6}" type="parTrans" cxnId="{97BDE3F7-8659-41A9-B8FB-5DBC5D1E835D}">
      <dgm:prSet/>
      <dgm:spPr/>
      <dgm:t>
        <a:bodyPr/>
        <a:lstStyle/>
        <a:p>
          <a:endParaRPr lang="en-GB" sz="1400"/>
        </a:p>
      </dgm:t>
    </dgm:pt>
    <dgm:pt modelId="{A1905BF1-6992-441F-AB5C-65FEEA1CCBA0}" type="sibTrans" cxnId="{97BDE3F7-8659-41A9-B8FB-5DBC5D1E835D}">
      <dgm:prSet/>
      <dgm:spPr/>
      <dgm:t>
        <a:bodyPr/>
        <a:lstStyle/>
        <a:p>
          <a:endParaRPr lang="en-GB" sz="1400"/>
        </a:p>
      </dgm:t>
    </dgm:pt>
    <dgm:pt modelId="{21B42748-922D-4C87-AE91-AAD9785F6261}">
      <dgm:prSet custT="1"/>
      <dgm:spPr/>
      <dgm:t>
        <a:bodyPr/>
        <a:lstStyle/>
        <a:p>
          <a:r>
            <a:rPr lang="en-US" sz="1400" dirty="0">
              <a:latin typeface="Lato" panose="020F0502020204030203" pitchFamily="34" charset="0"/>
            </a:rPr>
            <a:t>To enhance </a:t>
          </a:r>
          <a:r>
            <a:rPr lang="en-US" sz="1400" b="1" dirty="0">
              <a:latin typeface="Lato" panose="020F0502020204030203" pitchFamily="34" charset="0"/>
            </a:rPr>
            <a:t>capacity building</a:t>
          </a:r>
          <a:r>
            <a:rPr lang="en-US" sz="1400" dirty="0">
              <a:latin typeface="Lato" panose="020F0502020204030203" pitchFamily="34" charset="0"/>
            </a:rPr>
            <a:t>, through training and education of regulatory authorities staff</a:t>
          </a:r>
        </a:p>
      </dgm:t>
    </dgm:pt>
    <dgm:pt modelId="{F2E0FF36-E4DE-430C-B380-50D4692576FC}" type="parTrans" cxnId="{14292276-7011-45E8-872D-64B7FEB12F43}">
      <dgm:prSet/>
      <dgm:spPr/>
      <dgm:t>
        <a:bodyPr/>
        <a:lstStyle/>
        <a:p>
          <a:endParaRPr lang="en-GB" sz="1400"/>
        </a:p>
      </dgm:t>
    </dgm:pt>
    <dgm:pt modelId="{34D4A6E7-18CD-4F8D-BC9D-057BC4A6161B}" type="sibTrans" cxnId="{14292276-7011-45E8-872D-64B7FEB12F43}">
      <dgm:prSet/>
      <dgm:spPr/>
      <dgm:t>
        <a:bodyPr/>
        <a:lstStyle/>
        <a:p>
          <a:endParaRPr lang="en-GB" sz="1400"/>
        </a:p>
      </dgm:t>
    </dgm:pt>
    <dgm:pt modelId="{89415DA9-2C16-4E36-AD66-9FCF0222F13A}">
      <dgm:prSet custT="1"/>
      <dgm:spPr/>
      <dgm:t>
        <a:bodyPr/>
        <a:lstStyle/>
        <a:p>
          <a:r>
            <a:rPr lang="en-US" sz="1400" dirty="0">
              <a:latin typeface="Lato" panose="020F0502020204030203" pitchFamily="34" charset="0"/>
            </a:rPr>
            <a:t>To promote </a:t>
          </a:r>
          <a:r>
            <a:rPr lang="en-US" sz="1400" b="1" dirty="0">
              <a:latin typeface="Lato" panose="020F0502020204030203" pitchFamily="34" charset="0"/>
            </a:rPr>
            <a:t>AML/CFT/CFP supervision </a:t>
          </a:r>
          <a:r>
            <a:rPr lang="en-US" sz="1400" dirty="0">
              <a:latin typeface="Lato" panose="020F0502020204030203" pitchFamily="34" charset="0"/>
            </a:rPr>
            <a:t>of financial institutions in compliance with international standards</a:t>
          </a:r>
        </a:p>
      </dgm:t>
    </dgm:pt>
    <dgm:pt modelId="{79FF1F2F-E8AD-42F4-A3B1-462DCAECAFC6}" type="parTrans" cxnId="{371739B0-3DFD-432C-B1BE-DDC451B1920F}">
      <dgm:prSet/>
      <dgm:spPr/>
      <dgm:t>
        <a:bodyPr/>
        <a:lstStyle/>
        <a:p>
          <a:endParaRPr lang="en-GB" sz="1400"/>
        </a:p>
      </dgm:t>
    </dgm:pt>
    <dgm:pt modelId="{2BD4B29B-0FFC-4837-880E-BECD344BCD68}" type="sibTrans" cxnId="{371739B0-3DFD-432C-B1BE-DDC451B1920F}">
      <dgm:prSet/>
      <dgm:spPr/>
      <dgm:t>
        <a:bodyPr/>
        <a:lstStyle/>
        <a:p>
          <a:endParaRPr lang="en-GB" sz="1400"/>
        </a:p>
      </dgm:t>
    </dgm:pt>
    <dgm:pt modelId="{B17D8EC7-45CE-4ABD-A8D4-41AC0C35D37B}">
      <dgm:prSet custT="1"/>
      <dgm:spPr/>
      <dgm:t>
        <a:bodyPr/>
        <a:lstStyle/>
        <a:p>
          <a:r>
            <a:rPr lang="en-US" sz="1400" dirty="0">
              <a:latin typeface="Lato" panose="020F0502020204030203" pitchFamily="34" charset="0"/>
            </a:rPr>
            <a:t>To promote consumer financial </a:t>
          </a:r>
          <a:r>
            <a:rPr lang="en-US" sz="1400" b="1" dirty="0">
              <a:latin typeface="Lato" panose="020F0502020204030203" pitchFamily="34" charset="0"/>
            </a:rPr>
            <a:t>education and protection</a:t>
          </a:r>
        </a:p>
      </dgm:t>
    </dgm:pt>
    <dgm:pt modelId="{C04D2732-448F-4D40-BA60-E7ECBF33216E}" type="parTrans" cxnId="{B7AB3528-B7A4-46D1-92D2-9F3EF6CFE657}">
      <dgm:prSet/>
      <dgm:spPr/>
      <dgm:t>
        <a:bodyPr/>
        <a:lstStyle/>
        <a:p>
          <a:endParaRPr lang="en-GB" sz="1400"/>
        </a:p>
      </dgm:t>
    </dgm:pt>
    <dgm:pt modelId="{2C37F668-0E1C-486C-8F16-D2DC472A86D8}" type="sibTrans" cxnId="{B7AB3528-B7A4-46D1-92D2-9F3EF6CFE657}">
      <dgm:prSet/>
      <dgm:spPr/>
      <dgm:t>
        <a:bodyPr/>
        <a:lstStyle/>
        <a:p>
          <a:endParaRPr lang="en-GB" sz="1400"/>
        </a:p>
      </dgm:t>
    </dgm:pt>
    <dgm:pt modelId="{98BA15EC-F5C9-442E-8E52-CB93A732D34A}">
      <dgm:prSet custT="1"/>
      <dgm:spPr/>
      <dgm:t>
        <a:bodyPr/>
        <a:lstStyle/>
        <a:p>
          <a:endParaRPr lang="en-US" sz="1400" dirty="0">
            <a:solidFill>
              <a:srgbClr val="064974"/>
            </a:solidFill>
            <a:latin typeface="Lato" panose="020F0502020204030203" pitchFamily="34" charset="0"/>
          </a:endParaRPr>
        </a:p>
      </dgm:t>
    </dgm:pt>
    <dgm:pt modelId="{458DBB4E-6D72-4A8A-ADCF-930872B31993}" type="parTrans" cxnId="{44569CD7-B4E7-42AD-9481-FC1BB0A197C8}">
      <dgm:prSet/>
      <dgm:spPr/>
      <dgm:t>
        <a:bodyPr/>
        <a:lstStyle/>
        <a:p>
          <a:endParaRPr lang="en-GB" sz="1400"/>
        </a:p>
      </dgm:t>
    </dgm:pt>
    <dgm:pt modelId="{F54BA25D-D0B7-4512-A375-055306D05893}" type="sibTrans" cxnId="{44569CD7-B4E7-42AD-9481-FC1BB0A197C8}">
      <dgm:prSet/>
      <dgm:spPr/>
      <dgm:t>
        <a:bodyPr/>
        <a:lstStyle/>
        <a:p>
          <a:endParaRPr lang="en-GB" sz="1400"/>
        </a:p>
      </dgm:t>
    </dgm:pt>
    <dgm:pt modelId="{A29E9AA7-E99F-43DC-8BE8-27499211F2B3}">
      <dgm:prSet custT="1"/>
      <dgm:spPr/>
      <dgm:t>
        <a:bodyPr/>
        <a:lstStyle/>
        <a:p>
          <a:endParaRPr lang="en-US" sz="1400" dirty="0">
            <a:solidFill>
              <a:srgbClr val="064974"/>
            </a:solidFill>
            <a:latin typeface="Lato" panose="020F0502020204030203" pitchFamily="34" charset="0"/>
          </a:endParaRPr>
        </a:p>
      </dgm:t>
    </dgm:pt>
    <dgm:pt modelId="{6F14488B-45FF-47CD-8330-D2F52130A347}" type="parTrans" cxnId="{7616E35A-2D71-48FE-A23E-0AEFFAAAFB1A}">
      <dgm:prSet/>
      <dgm:spPr/>
      <dgm:t>
        <a:bodyPr/>
        <a:lstStyle/>
        <a:p>
          <a:endParaRPr lang="en-GB" sz="1400"/>
        </a:p>
      </dgm:t>
    </dgm:pt>
    <dgm:pt modelId="{A97CB67A-78EC-411F-A8BF-9E004963B45E}" type="sibTrans" cxnId="{7616E35A-2D71-48FE-A23E-0AEFFAAAFB1A}">
      <dgm:prSet/>
      <dgm:spPr/>
      <dgm:t>
        <a:bodyPr/>
        <a:lstStyle/>
        <a:p>
          <a:endParaRPr lang="en-GB" sz="1400"/>
        </a:p>
      </dgm:t>
    </dgm:pt>
    <dgm:pt modelId="{0B359679-EBA0-4B80-A094-5736E52026E4}">
      <dgm:prSet custT="1"/>
      <dgm:spPr/>
      <dgm:t>
        <a:bodyPr/>
        <a:lstStyle/>
        <a:p>
          <a:endParaRPr lang="en-US" sz="1400" dirty="0">
            <a:solidFill>
              <a:srgbClr val="064974"/>
            </a:solidFill>
            <a:latin typeface="Lato" panose="020F0502020204030203" pitchFamily="34" charset="0"/>
          </a:endParaRPr>
        </a:p>
      </dgm:t>
    </dgm:pt>
    <dgm:pt modelId="{FE249E5B-E73F-470D-992B-B5D4F185732C}" type="parTrans" cxnId="{B1D6FD14-A484-4A88-8575-D99DC46417A8}">
      <dgm:prSet/>
      <dgm:spPr/>
      <dgm:t>
        <a:bodyPr/>
        <a:lstStyle/>
        <a:p>
          <a:endParaRPr lang="en-GB" sz="1400"/>
        </a:p>
      </dgm:t>
    </dgm:pt>
    <dgm:pt modelId="{3BC4A7CB-155D-4142-9CF8-60C8A4356C5B}" type="sibTrans" cxnId="{B1D6FD14-A484-4A88-8575-D99DC46417A8}">
      <dgm:prSet/>
      <dgm:spPr/>
      <dgm:t>
        <a:bodyPr/>
        <a:lstStyle/>
        <a:p>
          <a:endParaRPr lang="en-GB" sz="1400"/>
        </a:p>
      </dgm:t>
    </dgm:pt>
    <dgm:pt modelId="{DC9C7951-5A82-45D7-BA4D-C7852F713C26}">
      <dgm:prSet custT="1"/>
      <dgm:spPr/>
      <dgm:t>
        <a:bodyPr/>
        <a:lstStyle/>
        <a:p>
          <a:endParaRPr lang="en-US" sz="1400" dirty="0">
            <a:solidFill>
              <a:srgbClr val="064974"/>
            </a:solidFill>
            <a:latin typeface="Lato" panose="020F0502020204030203" pitchFamily="34" charset="0"/>
          </a:endParaRPr>
        </a:p>
      </dgm:t>
    </dgm:pt>
    <dgm:pt modelId="{8314F7F0-8B5E-4736-BB82-ACD4B737F05B}" type="parTrans" cxnId="{ED5B7B59-A1FE-4D2A-A761-73BC177DE487}">
      <dgm:prSet/>
      <dgm:spPr/>
      <dgm:t>
        <a:bodyPr/>
        <a:lstStyle/>
        <a:p>
          <a:endParaRPr lang="en-GB" sz="1400"/>
        </a:p>
      </dgm:t>
    </dgm:pt>
    <dgm:pt modelId="{9AE70611-09E9-442A-86B6-B30B46A9C978}" type="sibTrans" cxnId="{ED5B7B59-A1FE-4D2A-A761-73BC177DE487}">
      <dgm:prSet/>
      <dgm:spPr/>
      <dgm:t>
        <a:bodyPr/>
        <a:lstStyle/>
        <a:p>
          <a:endParaRPr lang="en-GB" sz="1400"/>
        </a:p>
      </dgm:t>
    </dgm:pt>
    <dgm:pt modelId="{69AD335F-9EDC-4476-B21E-6B753EF43A63}">
      <dgm:prSet custT="1"/>
      <dgm:spPr/>
      <dgm:t>
        <a:bodyPr/>
        <a:lstStyle/>
        <a:p>
          <a:endParaRPr lang="en-US" sz="1400" dirty="0">
            <a:solidFill>
              <a:srgbClr val="064974"/>
            </a:solidFill>
            <a:latin typeface="Lato" panose="020F0502020204030203" pitchFamily="34" charset="0"/>
          </a:endParaRPr>
        </a:p>
      </dgm:t>
    </dgm:pt>
    <dgm:pt modelId="{ADF2E71C-ABCB-473B-AD83-9337557E235B}" type="parTrans" cxnId="{9D7D394C-D961-4F2D-B7C0-9A6C721CA68F}">
      <dgm:prSet/>
      <dgm:spPr/>
      <dgm:t>
        <a:bodyPr/>
        <a:lstStyle/>
        <a:p>
          <a:endParaRPr lang="en-GB" sz="1400"/>
        </a:p>
      </dgm:t>
    </dgm:pt>
    <dgm:pt modelId="{88ED5903-5676-4538-BDEC-B3BA5E24742B}" type="sibTrans" cxnId="{9D7D394C-D961-4F2D-B7C0-9A6C721CA68F}">
      <dgm:prSet/>
      <dgm:spPr/>
      <dgm:t>
        <a:bodyPr/>
        <a:lstStyle/>
        <a:p>
          <a:endParaRPr lang="en-GB" sz="1400"/>
        </a:p>
      </dgm:t>
    </dgm:pt>
    <dgm:pt modelId="{F2FB7CD0-22F0-401A-B6E9-F42000F2A07F}">
      <dgm:prSet custT="1"/>
      <dgm:spPr/>
      <dgm:t>
        <a:bodyPr/>
        <a:lstStyle/>
        <a:p>
          <a:endParaRPr lang="en-US" sz="1400" dirty="0">
            <a:solidFill>
              <a:srgbClr val="064974"/>
            </a:solidFill>
            <a:latin typeface="Lato" panose="020F0502020204030203" pitchFamily="34" charset="0"/>
          </a:endParaRPr>
        </a:p>
      </dgm:t>
    </dgm:pt>
    <dgm:pt modelId="{3934AB81-590A-43D0-8D06-74408993AE0D}" type="parTrans" cxnId="{E649D74B-8AFC-4E60-A816-FB9F854F0348}">
      <dgm:prSet/>
      <dgm:spPr/>
      <dgm:t>
        <a:bodyPr/>
        <a:lstStyle/>
        <a:p>
          <a:endParaRPr lang="en-GB" sz="1400"/>
        </a:p>
      </dgm:t>
    </dgm:pt>
    <dgm:pt modelId="{F1D7E5CB-E977-4A74-BFBC-BACB5BC644F0}" type="sibTrans" cxnId="{E649D74B-8AFC-4E60-A816-FB9F854F0348}">
      <dgm:prSet/>
      <dgm:spPr/>
      <dgm:t>
        <a:bodyPr/>
        <a:lstStyle/>
        <a:p>
          <a:endParaRPr lang="en-GB" sz="1400"/>
        </a:p>
      </dgm:t>
    </dgm:pt>
    <dgm:pt modelId="{83DE0279-94DB-4363-ABDA-D1B75E84EC8F}">
      <dgm:prSet custT="1"/>
      <dgm:spPr/>
      <dgm:t>
        <a:bodyPr/>
        <a:lstStyle/>
        <a:p>
          <a:endParaRPr lang="en-US" sz="1400" dirty="0">
            <a:solidFill>
              <a:srgbClr val="064974"/>
            </a:solidFill>
            <a:latin typeface="Lato" panose="020F0502020204030203" pitchFamily="34" charset="0"/>
          </a:endParaRPr>
        </a:p>
      </dgm:t>
    </dgm:pt>
    <dgm:pt modelId="{7F2EBBD1-721E-4AE3-B5BB-375261D9F4E8}" type="parTrans" cxnId="{1AA3CD7F-E0D2-4FAD-A5F4-0748DAFBDB93}">
      <dgm:prSet/>
      <dgm:spPr/>
      <dgm:t>
        <a:bodyPr/>
        <a:lstStyle/>
        <a:p>
          <a:endParaRPr lang="en-GB" sz="1400"/>
        </a:p>
      </dgm:t>
    </dgm:pt>
    <dgm:pt modelId="{36856FCC-27A0-41A8-B710-C0CC9088B27B}" type="sibTrans" cxnId="{1AA3CD7F-E0D2-4FAD-A5F4-0748DAFBDB93}">
      <dgm:prSet/>
      <dgm:spPr/>
      <dgm:t>
        <a:bodyPr/>
        <a:lstStyle/>
        <a:p>
          <a:endParaRPr lang="en-GB" sz="1400"/>
        </a:p>
      </dgm:t>
    </dgm:pt>
    <dgm:pt modelId="{D2AE77A5-7D6E-4FDD-BCA9-7C753E58F5F7}">
      <dgm:prSet custT="1"/>
      <dgm:spPr/>
      <dgm:t>
        <a:bodyPr/>
        <a:lstStyle/>
        <a:p>
          <a:endParaRPr lang="en-US" sz="1400" dirty="0">
            <a:solidFill>
              <a:srgbClr val="064974"/>
            </a:solidFill>
            <a:latin typeface="Lato" panose="020F0502020204030203" pitchFamily="34" charset="0"/>
          </a:endParaRPr>
        </a:p>
      </dgm:t>
    </dgm:pt>
    <dgm:pt modelId="{17E1BA9E-FC86-4D0E-9019-11C3A38D4C20}" type="parTrans" cxnId="{22C16DA2-BFA4-46B0-B54C-1205EDD9C76B}">
      <dgm:prSet/>
      <dgm:spPr/>
      <dgm:t>
        <a:bodyPr/>
        <a:lstStyle/>
        <a:p>
          <a:endParaRPr lang="en-GB" sz="1400"/>
        </a:p>
      </dgm:t>
    </dgm:pt>
    <dgm:pt modelId="{B1C0B7D0-22C9-41BF-9705-CC9DD65CDC39}" type="sibTrans" cxnId="{22C16DA2-BFA4-46B0-B54C-1205EDD9C76B}">
      <dgm:prSet/>
      <dgm:spPr/>
      <dgm:t>
        <a:bodyPr/>
        <a:lstStyle/>
        <a:p>
          <a:endParaRPr lang="en-GB" sz="1400"/>
        </a:p>
      </dgm:t>
    </dgm:pt>
    <dgm:pt modelId="{7A7D9AD8-EB98-42A2-B707-1B781B1B13F9}">
      <dgm:prSet phldrT="[Text]" custT="1"/>
      <dgm:spPr/>
      <dgm:t>
        <a:bodyPr/>
        <a:lstStyle/>
        <a:p>
          <a:endParaRPr lang="en-GB" sz="1400" dirty="0"/>
        </a:p>
      </dgm:t>
    </dgm:pt>
    <dgm:pt modelId="{C2322782-2CE1-4D7B-A860-CFB1067E5EBC}" type="parTrans" cxnId="{AE11E180-BCE0-4415-B798-5658AD312C3C}">
      <dgm:prSet/>
      <dgm:spPr/>
      <dgm:t>
        <a:bodyPr/>
        <a:lstStyle/>
        <a:p>
          <a:endParaRPr lang="en-GB" sz="1400"/>
        </a:p>
      </dgm:t>
    </dgm:pt>
    <dgm:pt modelId="{F886DE45-41A1-4F0D-81F9-CB23B8CEF567}" type="sibTrans" cxnId="{AE11E180-BCE0-4415-B798-5658AD312C3C}">
      <dgm:prSet/>
      <dgm:spPr/>
      <dgm:t>
        <a:bodyPr/>
        <a:lstStyle/>
        <a:p>
          <a:endParaRPr lang="en-GB" sz="1400"/>
        </a:p>
      </dgm:t>
    </dgm:pt>
    <dgm:pt modelId="{100F5699-EF79-4009-9891-03675D3E43E8}" type="pres">
      <dgm:prSet presAssocID="{78AB6CC2-10E8-44BE-B601-ACC5E02570F2}" presName="diagram" presStyleCnt="0">
        <dgm:presLayoutVars>
          <dgm:dir/>
          <dgm:animLvl val="lvl"/>
          <dgm:resizeHandles val="exact"/>
        </dgm:presLayoutVars>
      </dgm:prSet>
      <dgm:spPr/>
    </dgm:pt>
    <dgm:pt modelId="{493AE8C1-7F06-44BE-A2D7-20E20EB9C43D}" type="pres">
      <dgm:prSet presAssocID="{7A7D9AD8-EB98-42A2-B707-1B781B1B13F9}" presName="compNode" presStyleCnt="0"/>
      <dgm:spPr/>
    </dgm:pt>
    <dgm:pt modelId="{D878BD06-FC3A-4D95-AA45-26DC3A679AA8}" type="pres">
      <dgm:prSet presAssocID="{7A7D9AD8-EB98-42A2-B707-1B781B1B13F9}" presName="childRect" presStyleLbl="bgAcc1" presStyleIdx="0" presStyleCnt="9">
        <dgm:presLayoutVars>
          <dgm:bulletEnabled val="1"/>
        </dgm:presLayoutVars>
      </dgm:prSet>
      <dgm:spPr/>
    </dgm:pt>
    <dgm:pt modelId="{8BF57884-C640-47BB-8CCE-9256961E56D5}" type="pres">
      <dgm:prSet presAssocID="{7A7D9AD8-EB98-42A2-B707-1B781B1B13F9}" presName="parentText" presStyleLbl="node1" presStyleIdx="0" presStyleCnt="0">
        <dgm:presLayoutVars>
          <dgm:chMax val="0"/>
          <dgm:bulletEnabled val="1"/>
        </dgm:presLayoutVars>
      </dgm:prSet>
      <dgm:spPr/>
    </dgm:pt>
    <dgm:pt modelId="{AC473E05-C773-42C1-90C2-B3126BDE7A2C}" type="pres">
      <dgm:prSet presAssocID="{7A7D9AD8-EB98-42A2-B707-1B781B1B13F9}" presName="parentRect" presStyleLbl="alignNode1" presStyleIdx="0" presStyleCnt="9"/>
      <dgm:spPr/>
    </dgm:pt>
    <dgm:pt modelId="{417399D9-102B-47CE-B6F2-CD0E9DD2587E}" type="pres">
      <dgm:prSet presAssocID="{7A7D9AD8-EB98-42A2-B707-1B781B1B13F9}" presName="adorn" presStyleLbl="fgAccFollowNode1" presStyleIdx="0" presStyleCnt="9"/>
      <dgm:spPr>
        <a:blipFill rotWithShape="1">
          <a:blip xmlns:r="http://schemas.openxmlformats.org/officeDocument/2006/relationships" r:embed="rId1"/>
          <a:stretch>
            <a:fillRect/>
          </a:stretch>
        </a:blipFill>
      </dgm:spPr>
    </dgm:pt>
    <dgm:pt modelId="{950C2A4D-F73C-4508-8A2F-54CE1EEB347E}" type="pres">
      <dgm:prSet presAssocID="{F886DE45-41A1-4F0D-81F9-CB23B8CEF567}" presName="sibTrans" presStyleLbl="sibTrans2D1" presStyleIdx="0" presStyleCnt="0"/>
      <dgm:spPr/>
    </dgm:pt>
    <dgm:pt modelId="{CA7E5DB7-CD33-403C-A99D-185C3A3E85B5}" type="pres">
      <dgm:prSet presAssocID="{D2AE77A5-7D6E-4FDD-BCA9-7C753E58F5F7}" presName="compNode" presStyleCnt="0"/>
      <dgm:spPr/>
    </dgm:pt>
    <dgm:pt modelId="{3C257790-3F78-4E91-BAF9-BB2692ED7EED}" type="pres">
      <dgm:prSet presAssocID="{D2AE77A5-7D6E-4FDD-BCA9-7C753E58F5F7}" presName="childRect" presStyleLbl="bgAcc1" presStyleIdx="1" presStyleCnt="9">
        <dgm:presLayoutVars>
          <dgm:bulletEnabled val="1"/>
        </dgm:presLayoutVars>
      </dgm:prSet>
      <dgm:spPr/>
    </dgm:pt>
    <dgm:pt modelId="{F8A25FD0-FEAC-4E9B-9C4F-35A1188A498B}" type="pres">
      <dgm:prSet presAssocID="{D2AE77A5-7D6E-4FDD-BCA9-7C753E58F5F7}" presName="parentText" presStyleLbl="node1" presStyleIdx="0" presStyleCnt="0">
        <dgm:presLayoutVars>
          <dgm:chMax val="0"/>
          <dgm:bulletEnabled val="1"/>
        </dgm:presLayoutVars>
      </dgm:prSet>
      <dgm:spPr/>
    </dgm:pt>
    <dgm:pt modelId="{C7E40F44-3F63-497F-99C1-DC91EEA14140}" type="pres">
      <dgm:prSet presAssocID="{D2AE77A5-7D6E-4FDD-BCA9-7C753E58F5F7}" presName="parentRect" presStyleLbl="alignNode1" presStyleIdx="1" presStyleCnt="9"/>
      <dgm:spPr/>
    </dgm:pt>
    <dgm:pt modelId="{21AD9962-404C-49BB-97CF-C7E88DDA0D0E}" type="pres">
      <dgm:prSet presAssocID="{D2AE77A5-7D6E-4FDD-BCA9-7C753E58F5F7}" presName="adorn" presStyleLbl="fgAccFollowNode1" presStyleIdx="1" presStyleCnt="9"/>
      <dgm:spPr>
        <a:blipFill rotWithShape="1">
          <a:blip xmlns:r="http://schemas.openxmlformats.org/officeDocument/2006/relationships" r:embed="rId2"/>
          <a:stretch>
            <a:fillRect/>
          </a:stretch>
        </a:blipFill>
      </dgm:spPr>
    </dgm:pt>
    <dgm:pt modelId="{83041D98-ADC8-4474-9259-CC56F8EB119A}" type="pres">
      <dgm:prSet presAssocID="{B1C0B7D0-22C9-41BF-9705-CC9DD65CDC39}" presName="sibTrans" presStyleLbl="sibTrans2D1" presStyleIdx="0" presStyleCnt="0"/>
      <dgm:spPr/>
    </dgm:pt>
    <dgm:pt modelId="{EC182415-C16D-40F8-BEE5-FFF94ACA7D65}" type="pres">
      <dgm:prSet presAssocID="{98BA15EC-F5C9-442E-8E52-CB93A732D34A}" presName="compNode" presStyleCnt="0"/>
      <dgm:spPr/>
    </dgm:pt>
    <dgm:pt modelId="{2B36EBF8-0126-4FB5-8305-041446A28241}" type="pres">
      <dgm:prSet presAssocID="{98BA15EC-F5C9-442E-8E52-CB93A732D34A}" presName="childRect" presStyleLbl="bgAcc1" presStyleIdx="2" presStyleCnt="9">
        <dgm:presLayoutVars>
          <dgm:bulletEnabled val="1"/>
        </dgm:presLayoutVars>
      </dgm:prSet>
      <dgm:spPr/>
    </dgm:pt>
    <dgm:pt modelId="{F82B8491-74C6-4849-B39B-66253DE62008}" type="pres">
      <dgm:prSet presAssocID="{98BA15EC-F5C9-442E-8E52-CB93A732D34A}" presName="parentText" presStyleLbl="node1" presStyleIdx="0" presStyleCnt="0">
        <dgm:presLayoutVars>
          <dgm:chMax val="0"/>
          <dgm:bulletEnabled val="1"/>
        </dgm:presLayoutVars>
      </dgm:prSet>
      <dgm:spPr/>
    </dgm:pt>
    <dgm:pt modelId="{8B0FD405-E0AC-430C-ADB8-5AD8D88A0CCC}" type="pres">
      <dgm:prSet presAssocID="{98BA15EC-F5C9-442E-8E52-CB93A732D34A}" presName="parentRect" presStyleLbl="alignNode1" presStyleIdx="2" presStyleCnt="9"/>
      <dgm:spPr/>
    </dgm:pt>
    <dgm:pt modelId="{AE513B29-488B-4C1E-9846-DCADA177B51D}" type="pres">
      <dgm:prSet presAssocID="{98BA15EC-F5C9-442E-8E52-CB93A732D34A}" presName="adorn" presStyleLbl="fgAccFollowNode1" presStyleIdx="2" presStyleCnt="9"/>
      <dgm:spPr>
        <a:blipFill rotWithShape="1">
          <a:blip xmlns:r="http://schemas.openxmlformats.org/officeDocument/2006/relationships" r:embed="rId3"/>
          <a:stretch>
            <a:fillRect/>
          </a:stretch>
        </a:blipFill>
      </dgm:spPr>
    </dgm:pt>
    <dgm:pt modelId="{CB19BB11-5EB0-4E9C-B44F-50125AF1C247}" type="pres">
      <dgm:prSet presAssocID="{F54BA25D-D0B7-4512-A375-055306D05893}" presName="sibTrans" presStyleLbl="sibTrans2D1" presStyleIdx="0" presStyleCnt="0"/>
      <dgm:spPr/>
    </dgm:pt>
    <dgm:pt modelId="{E6EDEAF3-4070-4728-AC27-3F00516A20C7}" type="pres">
      <dgm:prSet presAssocID="{A29E9AA7-E99F-43DC-8BE8-27499211F2B3}" presName="compNode" presStyleCnt="0"/>
      <dgm:spPr/>
    </dgm:pt>
    <dgm:pt modelId="{B199EDE4-65C7-4015-A5BE-68249896CEB0}" type="pres">
      <dgm:prSet presAssocID="{A29E9AA7-E99F-43DC-8BE8-27499211F2B3}" presName="childRect" presStyleLbl="bgAcc1" presStyleIdx="3" presStyleCnt="9">
        <dgm:presLayoutVars>
          <dgm:bulletEnabled val="1"/>
        </dgm:presLayoutVars>
      </dgm:prSet>
      <dgm:spPr/>
    </dgm:pt>
    <dgm:pt modelId="{8DCA8067-328C-4D3A-A129-49528618B68C}" type="pres">
      <dgm:prSet presAssocID="{A29E9AA7-E99F-43DC-8BE8-27499211F2B3}" presName="parentText" presStyleLbl="node1" presStyleIdx="0" presStyleCnt="0">
        <dgm:presLayoutVars>
          <dgm:chMax val="0"/>
          <dgm:bulletEnabled val="1"/>
        </dgm:presLayoutVars>
      </dgm:prSet>
      <dgm:spPr/>
    </dgm:pt>
    <dgm:pt modelId="{462537FE-2D0B-402D-8ABD-EDF087361A6C}" type="pres">
      <dgm:prSet presAssocID="{A29E9AA7-E99F-43DC-8BE8-27499211F2B3}" presName="parentRect" presStyleLbl="alignNode1" presStyleIdx="3" presStyleCnt="9"/>
      <dgm:spPr/>
    </dgm:pt>
    <dgm:pt modelId="{C07B6B77-3E63-4089-AFDF-B4F130620660}" type="pres">
      <dgm:prSet presAssocID="{A29E9AA7-E99F-43DC-8BE8-27499211F2B3}" presName="adorn" presStyleLbl="fgAccFollowNode1" presStyleIdx="3" presStyleCnt="9"/>
      <dgm:spPr>
        <a:blipFill rotWithShape="1">
          <a:blip xmlns:r="http://schemas.openxmlformats.org/officeDocument/2006/relationships" r:embed="rId4"/>
          <a:stretch>
            <a:fillRect/>
          </a:stretch>
        </a:blipFill>
      </dgm:spPr>
    </dgm:pt>
    <dgm:pt modelId="{95F0E1AE-CBDD-4012-8A9E-BE762B847E9F}" type="pres">
      <dgm:prSet presAssocID="{A97CB67A-78EC-411F-A8BF-9E004963B45E}" presName="sibTrans" presStyleLbl="sibTrans2D1" presStyleIdx="0" presStyleCnt="0"/>
      <dgm:spPr/>
    </dgm:pt>
    <dgm:pt modelId="{6B5A3633-45AD-486B-AFAA-3996617069B7}" type="pres">
      <dgm:prSet presAssocID="{0B359679-EBA0-4B80-A094-5736E52026E4}" presName="compNode" presStyleCnt="0"/>
      <dgm:spPr/>
    </dgm:pt>
    <dgm:pt modelId="{DA93F00F-800B-4BA5-9AD6-E4EB72C01FAD}" type="pres">
      <dgm:prSet presAssocID="{0B359679-EBA0-4B80-A094-5736E52026E4}" presName="childRect" presStyleLbl="bgAcc1" presStyleIdx="4" presStyleCnt="9" custScaleX="140541">
        <dgm:presLayoutVars>
          <dgm:bulletEnabled val="1"/>
        </dgm:presLayoutVars>
      </dgm:prSet>
      <dgm:spPr/>
    </dgm:pt>
    <dgm:pt modelId="{B6CF0165-7B95-4E1B-B828-275BE8C37615}" type="pres">
      <dgm:prSet presAssocID="{0B359679-EBA0-4B80-A094-5736E52026E4}" presName="parentText" presStyleLbl="node1" presStyleIdx="0" presStyleCnt="0">
        <dgm:presLayoutVars>
          <dgm:chMax val="0"/>
          <dgm:bulletEnabled val="1"/>
        </dgm:presLayoutVars>
      </dgm:prSet>
      <dgm:spPr/>
    </dgm:pt>
    <dgm:pt modelId="{20EE93DE-2D53-43E2-8D74-F60B0013400C}" type="pres">
      <dgm:prSet presAssocID="{0B359679-EBA0-4B80-A094-5736E52026E4}" presName="parentRect" presStyleLbl="alignNode1" presStyleIdx="4" presStyleCnt="9"/>
      <dgm:spPr/>
    </dgm:pt>
    <dgm:pt modelId="{2D3F9B6A-6179-449D-9BA4-568C98DDA3CB}" type="pres">
      <dgm:prSet presAssocID="{0B359679-EBA0-4B80-A094-5736E52026E4}" presName="adorn" presStyleLbl="fgAccFollowNode1" presStyleIdx="4" presStyleCnt="9"/>
      <dgm:spPr>
        <a:blipFill rotWithShape="1">
          <a:blip xmlns:r="http://schemas.openxmlformats.org/officeDocument/2006/relationships" r:embed="rId5"/>
          <a:stretch>
            <a:fillRect/>
          </a:stretch>
        </a:blipFill>
      </dgm:spPr>
    </dgm:pt>
    <dgm:pt modelId="{64074A79-C957-47BE-A6AC-33FB65C13AE6}" type="pres">
      <dgm:prSet presAssocID="{3BC4A7CB-155D-4142-9CF8-60C8A4356C5B}" presName="sibTrans" presStyleLbl="sibTrans2D1" presStyleIdx="0" presStyleCnt="0"/>
      <dgm:spPr/>
    </dgm:pt>
    <dgm:pt modelId="{14B7DABE-B215-4374-A924-DDDDC06A75A9}" type="pres">
      <dgm:prSet presAssocID="{DC9C7951-5A82-45D7-BA4D-C7852F713C26}" presName="compNode" presStyleCnt="0"/>
      <dgm:spPr/>
    </dgm:pt>
    <dgm:pt modelId="{47DF45B0-DBC6-4975-8EF6-168FA4633F29}" type="pres">
      <dgm:prSet presAssocID="{DC9C7951-5A82-45D7-BA4D-C7852F713C26}" presName="childRect" presStyleLbl="bgAcc1" presStyleIdx="5" presStyleCnt="9" custScaleY="133558" custLinFactNeighborX="2792" custLinFactNeighborY="21489">
        <dgm:presLayoutVars>
          <dgm:bulletEnabled val="1"/>
        </dgm:presLayoutVars>
      </dgm:prSet>
      <dgm:spPr/>
    </dgm:pt>
    <dgm:pt modelId="{3806BBB1-61B6-473D-87A6-48BB52B59263}" type="pres">
      <dgm:prSet presAssocID="{DC9C7951-5A82-45D7-BA4D-C7852F713C26}" presName="parentText" presStyleLbl="node1" presStyleIdx="0" presStyleCnt="0">
        <dgm:presLayoutVars>
          <dgm:chMax val="0"/>
          <dgm:bulletEnabled val="1"/>
        </dgm:presLayoutVars>
      </dgm:prSet>
      <dgm:spPr/>
    </dgm:pt>
    <dgm:pt modelId="{7B8E104D-00E1-4A89-939A-031402A534A0}" type="pres">
      <dgm:prSet presAssocID="{DC9C7951-5A82-45D7-BA4D-C7852F713C26}" presName="parentRect" presStyleLbl="alignNode1" presStyleIdx="5" presStyleCnt="9" custLinFactNeighborX="2792" custLinFactNeighborY="49962"/>
      <dgm:spPr/>
    </dgm:pt>
    <dgm:pt modelId="{68D2D8E4-2699-4CE6-BBD7-70557F6EB176}" type="pres">
      <dgm:prSet presAssocID="{DC9C7951-5A82-45D7-BA4D-C7852F713C26}" presName="adorn" presStyleLbl="fgAccFollowNode1" presStyleIdx="5" presStyleCnt="9" custLinFactNeighborX="7977" custLinFactNeighborY="45823"/>
      <dgm:spPr>
        <a:blipFill rotWithShape="1">
          <a:blip xmlns:r="http://schemas.openxmlformats.org/officeDocument/2006/relationships" r:embed="rId6"/>
          <a:stretch>
            <a:fillRect/>
          </a:stretch>
        </a:blipFill>
      </dgm:spPr>
    </dgm:pt>
    <dgm:pt modelId="{788DFBFA-FA7E-43EF-8B13-1596C6F43799}" type="pres">
      <dgm:prSet presAssocID="{9AE70611-09E9-442A-86B6-B30B46A9C978}" presName="sibTrans" presStyleLbl="sibTrans2D1" presStyleIdx="0" presStyleCnt="0"/>
      <dgm:spPr/>
    </dgm:pt>
    <dgm:pt modelId="{CFB01F98-D496-403E-A63B-B4859132C7C7}" type="pres">
      <dgm:prSet presAssocID="{69AD335F-9EDC-4476-B21E-6B753EF43A63}" presName="compNode" presStyleCnt="0"/>
      <dgm:spPr/>
    </dgm:pt>
    <dgm:pt modelId="{C8EE3141-7910-4B5C-840A-00BDFC1476BA}" type="pres">
      <dgm:prSet presAssocID="{69AD335F-9EDC-4476-B21E-6B753EF43A63}" presName="childRect" presStyleLbl="bgAcc1" presStyleIdx="6" presStyleCnt="9" custScaleY="133558" custLinFactNeighborX="2792" custLinFactNeighborY="21489">
        <dgm:presLayoutVars>
          <dgm:bulletEnabled val="1"/>
        </dgm:presLayoutVars>
      </dgm:prSet>
      <dgm:spPr/>
    </dgm:pt>
    <dgm:pt modelId="{CE32735A-BD66-4CC5-A36E-F6D794E4EA51}" type="pres">
      <dgm:prSet presAssocID="{69AD335F-9EDC-4476-B21E-6B753EF43A63}" presName="parentText" presStyleLbl="node1" presStyleIdx="0" presStyleCnt="0">
        <dgm:presLayoutVars>
          <dgm:chMax val="0"/>
          <dgm:bulletEnabled val="1"/>
        </dgm:presLayoutVars>
      </dgm:prSet>
      <dgm:spPr/>
    </dgm:pt>
    <dgm:pt modelId="{A35B049B-2477-4819-9DE8-C08AEBE0A3B7}" type="pres">
      <dgm:prSet presAssocID="{69AD335F-9EDC-4476-B21E-6B753EF43A63}" presName="parentRect" presStyleLbl="alignNode1" presStyleIdx="6" presStyleCnt="9" custLinFactNeighborX="2792" custLinFactNeighborY="49962"/>
      <dgm:spPr/>
    </dgm:pt>
    <dgm:pt modelId="{2198656A-A0E8-4254-9370-A75A54E98B5E}" type="pres">
      <dgm:prSet presAssocID="{69AD335F-9EDC-4476-B21E-6B753EF43A63}" presName="adorn" presStyleLbl="fgAccFollowNode1" presStyleIdx="6" presStyleCnt="9" custLinFactNeighborX="7977" custLinFactNeighborY="45823"/>
      <dgm:spPr>
        <a:blipFill rotWithShape="1">
          <a:blip xmlns:r="http://schemas.openxmlformats.org/officeDocument/2006/relationships" r:embed="rId7"/>
          <a:stretch>
            <a:fillRect/>
          </a:stretch>
        </a:blipFill>
      </dgm:spPr>
    </dgm:pt>
    <dgm:pt modelId="{6DD3A620-0799-4CFD-9DEC-B5CDE9EE1066}" type="pres">
      <dgm:prSet presAssocID="{88ED5903-5676-4538-BDEC-B3BA5E24742B}" presName="sibTrans" presStyleLbl="sibTrans2D1" presStyleIdx="0" presStyleCnt="0"/>
      <dgm:spPr/>
    </dgm:pt>
    <dgm:pt modelId="{F5689A38-0028-4AF2-A689-40EF547FB357}" type="pres">
      <dgm:prSet presAssocID="{F2FB7CD0-22F0-401A-B6E9-F42000F2A07F}" presName="compNode" presStyleCnt="0"/>
      <dgm:spPr/>
    </dgm:pt>
    <dgm:pt modelId="{1723A03B-969C-4D76-BB0A-24360E1F2BC6}" type="pres">
      <dgm:prSet presAssocID="{F2FB7CD0-22F0-401A-B6E9-F42000F2A07F}" presName="childRect" presStyleLbl="bgAcc1" presStyleIdx="7" presStyleCnt="9" custScaleY="133558" custLinFactNeighborX="2792" custLinFactNeighborY="21489">
        <dgm:presLayoutVars>
          <dgm:bulletEnabled val="1"/>
        </dgm:presLayoutVars>
      </dgm:prSet>
      <dgm:spPr/>
    </dgm:pt>
    <dgm:pt modelId="{487037A2-AC1B-4F16-9AE4-B83B59C11FCA}" type="pres">
      <dgm:prSet presAssocID="{F2FB7CD0-22F0-401A-B6E9-F42000F2A07F}" presName="parentText" presStyleLbl="node1" presStyleIdx="0" presStyleCnt="0">
        <dgm:presLayoutVars>
          <dgm:chMax val="0"/>
          <dgm:bulletEnabled val="1"/>
        </dgm:presLayoutVars>
      </dgm:prSet>
      <dgm:spPr/>
    </dgm:pt>
    <dgm:pt modelId="{CAF519D0-0895-4A81-8BB8-E5E6F57958F4}" type="pres">
      <dgm:prSet presAssocID="{F2FB7CD0-22F0-401A-B6E9-F42000F2A07F}" presName="parentRect" presStyleLbl="alignNode1" presStyleIdx="7" presStyleCnt="9" custLinFactNeighborX="2792" custLinFactNeighborY="49962"/>
      <dgm:spPr/>
    </dgm:pt>
    <dgm:pt modelId="{CCCF2C17-DA81-45B6-829D-3729C854D64C}" type="pres">
      <dgm:prSet presAssocID="{F2FB7CD0-22F0-401A-B6E9-F42000F2A07F}" presName="adorn" presStyleLbl="fgAccFollowNode1" presStyleIdx="7" presStyleCnt="9" custLinFactNeighborX="7977" custLinFactNeighborY="45823"/>
      <dgm:spPr>
        <a:blipFill rotWithShape="1">
          <a:blip xmlns:r="http://schemas.openxmlformats.org/officeDocument/2006/relationships" r:embed="rId8"/>
          <a:stretch>
            <a:fillRect/>
          </a:stretch>
        </a:blipFill>
      </dgm:spPr>
    </dgm:pt>
    <dgm:pt modelId="{D3CFABDB-E836-487D-A905-DC806FC0CBF8}" type="pres">
      <dgm:prSet presAssocID="{F1D7E5CB-E977-4A74-BFBC-BACB5BC644F0}" presName="sibTrans" presStyleLbl="sibTrans2D1" presStyleIdx="0" presStyleCnt="0"/>
      <dgm:spPr/>
    </dgm:pt>
    <dgm:pt modelId="{758F20F8-1D25-43E3-A88B-38204A2A069F}" type="pres">
      <dgm:prSet presAssocID="{83DE0279-94DB-4363-ABDA-D1B75E84EC8F}" presName="compNode" presStyleCnt="0"/>
      <dgm:spPr/>
    </dgm:pt>
    <dgm:pt modelId="{676E92C2-3F1A-451A-91B4-FD881671CAB8}" type="pres">
      <dgm:prSet presAssocID="{83DE0279-94DB-4363-ABDA-D1B75E84EC8F}" presName="childRect" presStyleLbl="bgAcc1" presStyleIdx="8" presStyleCnt="9" custScaleY="133558" custLinFactNeighborX="-94" custLinFactNeighborY="19703">
        <dgm:presLayoutVars>
          <dgm:bulletEnabled val="1"/>
        </dgm:presLayoutVars>
      </dgm:prSet>
      <dgm:spPr/>
    </dgm:pt>
    <dgm:pt modelId="{578F252A-9CA7-430F-B679-702CBC03850B}" type="pres">
      <dgm:prSet presAssocID="{83DE0279-94DB-4363-ABDA-D1B75E84EC8F}" presName="parentText" presStyleLbl="node1" presStyleIdx="0" presStyleCnt="0">
        <dgm:presLayoutVars>
          <dgm:chMax val="0"/>
          <dgm:bulletEnabled val="1"/>
        </dgm:presLayoutVars>
      </dgm:prSet>
      <dgm:spPr/>
    </dgm:pt>
    <dgm:pt modelId="{4E9B0603-F60C-4670-9148-645D0201FE04}" type="pres">
      <dgm:prSet presAssocID="{83DE0279-94DB-4363-ABDA-D1B75E84EC8F}" presName="parentRect" presStyleLbl="alignNode1" presStyleIdx="8" presStyleCnt="9" custLinFactNeighborX="2792" custLinFactNeighborY="49962"/>
      <dgm:spPr/>
    </dgm:pt>
    <dgm:pt modelId="{1CD0E23B-7E7A-4D2B-AE41-57CE98AFC493}" type="pres">
      <dgm:prSet presAssocID="{83DE0279-94DB-4363-ABDA-D1B75E84EC8F}" presName="adorn" presStyleLbl="fgAccFollowNode1" presStyleIdx="8" presStyleCnt="9" custLinFactNeighborX="7977" custLinFactNeighborY="45823"/>
      <dgm:spPr>
        <a:blipFill rotWithShape="1">
          <a:blip xmlns:r="http://schemas.openxmlformats.org/officeDocument/2006/relationships" r:embed="rId9"/>
          <a:stretch>
            <a:fillRect/>
          </a:stretch>
        </a:blipFill>
      </dgm:spPr>
    </dgm:pt>
  </dgm:ptLst>
  <dgm:cxnLst>
    <dgm:cxn modelId="{03EBC812-4B4D-47AD-8D9E-F5CF5C702B90}" type="presOf" srcId="{B1C0B7D0-22C9-41BF-9705-CC9DD65CDC39}" destId="{83041D98-ADC8-4474-9259-CC56F8EB119A}" srcOrd="0" destOrd="0" presId="urn:microsoft.com/office/officeart/2005/8/layout/bList2"/>
    <dgm:cxn modelId="{B1D6FD14-A484-4A88-8575-D99DC46417A8}" srcId="{78AB6CC2-10E8-44BE-B601-ACC5E02570F2}" destId="{0B359679-EBA0-4B80-A094-5736E52026E4}" srcOrd="4" destOrd="0" parTransId="{FE249E5B-E73F-470D-992B-B5D4F185732C}" sibTransId="{3BC4A7CB-155D-4142-9CF8-60C8A4356C5B}"/>
    <dgm:cxn modelId="{B3BC1316-8DD8-4D7C-B550-D8B195905A01}" type="presOf" srcId="{344CDB62-A612-4973-994D-D2CF1883C0C0}" destId="{D878BD06-FC3A-4D95-AA45-26DC3A679AA8}" srcOrd="0" destOrd="0" presId="urn:microsoft.com/office/officeart/2005/8/layout/bList2"/>
    <dgm:cxn modelId="{F6FAC91B-724C-42C8-8257-8F2064219B94}" type="presOf" srcId="{D2AE77A5-7D6E-4FDD-BCA9-7C753E58F5F7}" destId="{F8A25FD0-FEAC-4E9B-9C4F-35A1188A498B}" srcOrd="0" destOrd="0" presId="urn:microsoft.com/office/officeart/2005/8/layout/bList2"/>
    <dgm:cxn modelId="{0B866C1F-9739-47D8-BC21-15F5B29FD8CB}" type="presOf" srcId="{83DE0279-94DB-4363-ABDA-D1B75E84EC8F}" destId="{4E9B0603-F60C-4670-9148-645D0201FE04}" srcOrd="1" destOrd="0" presId="urn:microsoft.com/office/officeart/2005/8/layout/bList2"/>
    <dgm:cxn modelId="{CE242D25-CFFD-442D-97E6-A3C2B9055ED4}" type="presOf" srcId="{F2FB7CD0-22F0-401A-B6E9-F42000F2A07F}" destId="{CAF519D0-0895-4A81-8BB8-E5E6F57958F4}" srcOrd="1" destOrd="0" presId="urn:microsoft.com/office/officeart/2005/8/layout/bList2"/>
    <dgm:cxn modelId="{28F18025-D6E1-41EB-99E7-36321F5952D3}" type="presOf" srcId="{B17D8EC7-45CE-4ABD-A8D4-41AC0C35D37B}" destId="{676E92C2-3F1A-451A-91B4-FD881671CAB8}" srcOrd="0" destOrd="0" presId="urn:microsoft.com/office/officeart/2005/8/layout/bList2"/>
    <dgm:cxn modelId="{34186227-3201-4365-9451-CEAD3AA4960B}" type="presOf" srcId="{0B359679-EBA0-4B80-A094-5736E52026E4}" destId="{20EE93DE-2D53-43E2-8D74-F60B0013400C}" srcOrd="1" destOrd="0" presId="urn:microsoft.com/office/officeart/2005/8/layout/bList2"/>
    <dgm:cxn modelId="{361FCC27-9253-486B-A553-3D53479D6DB1}" type="presOf" srcId="{69AD335F-9EDC-4476-B21E-6B753EF43A63}" destId="{A35B049B-2477-4819-9DE8-C08AEBE0A3B7}" srcOrd="1" destOrd="0" presId="urn:microsoft.com/office/officeart/2005/8/layout/bList2"/>
    <dgm:cxn modelId="{B7AB3528-B7A4-46D1-92D2-9F3EF6CFE657}" srcId="{83DE0279-94DB-4363-ABDA-D1B75E84EC8F}" destId="{B17D8EC7-45CE-4ABD-A8D4-41AC0C35D37B}" srcOrd="0" destOrd="0" parTransId="{C04D2732-448F-4D40-BA60-E7ECBF33216E}" sibTransId="{2C37F668-0E1C-486C-8F16-D2DC472A86D8}"/>
    <dgm:cxn modelId="{ADD00A2D-642F-456D-B266-F0D138AFB9B3}" type="presOf" srcId="{F54BA25D-D0B7-4512-A375-055306D05893}" destId="{CB19BB11-5EB0-4E9C-B44F-50125AF1C247}" srcOrd="0" destOrd="0" presId="urn:microsoft.com/office/officeart/2005/8/layout/bList2"/>
    <dgm:cxn modelId="{EB594F61-B260-4E11-9271-1DAEBCC6300E}" type="presOf" srcId="{7A7D9AD8-EB98-42A2-B707-1B781B1B13F9}" destId="{8BF57884-C640-47BB-8CCE-9256961E56D5}" srcOrd="0" destOrd="0" presId="urn:microsoft.com/office/officeart/2005/8/layout/bList2"/>
    <dgm:cxn modelId="{75EA8A64-F67E-40AE-8A24-84AB2A9AC7B9}" type="presOf" srcId="{EA77CA3A-ED0C-4FD6-B8C1-E497C9AC5922}" destId="{DA93F00F-800B-4BA5-9AD6-E4EB72C01FAD}" srcOrd="0" destOrd="0" presId="urn:microsoft.com/office/officeart/2005/8/layout/bList2"/>
    <dgm:cxn modelId="{416BC864-D94E-4F59-B140-F3DBA77343A5}" type="presOf" srcId="{E008D62D-88AE-48B1-A5F0-4B5645014EF3}" destId="{47DF45B0-DBC6-4975-8EF6-168FA4633F29}" srcOrd="0" destOrd="0" presId="urn:microsoft.com/office/officeart/2005/8/layout/bList2"/>
    <dgm:cxn modelId="{4041B767-BE1B-4CC5-A193-340D36D5E06C}" srcId="{A29E9AA7-E99F-43DC-8BE8-27499211F2B3}" destId="{E96A0AC2-5B9D-4B29-BA07-C15A279FA21A}" srcOrd="0" destOrd="0" parTransId="{C93F9922-D438-4F73-BF38-2E3A6950666C}" sibTransId="{4FC385EE-7F7B-41BD-A0C9-61CB289C0EF5}"/>
    <dgm:cxn modelId="{E649D74B-8AFC-4E60-A816-FB9F854F0348}" srcId="{78AB6CC2-10E8-44BE-B601-ACC5E02570F2}" destId="{F2FB7CD0-22F0-401A-B6E9-F42000F2A07F}" srcOrd="7" destOrd="0" parTransId="{3934AB81-590A-43D0-8D06-74408993AE0D}" sibTransId="{F1D7E5CB-E977-4A74-BFBC-BACB5BC644F0}"/>
    <dgm:cxn modelId="{9D7D394C-D961-4F2D-B7C0-9A6C721CA68F}" srcId="{78AB6CC2-10E8-44BE-B601-ACC5E02570F2}" destId="{69AD335F-9EDC-4476-B21E-6B753EF43A63}" srcOrd="6" destOrd="0" parTransId="{ADF2E71C-ABCB-473B-AD83-9337557E235B}" sibTransId="{88ED5903-5676-4538-BDEC-B3BA5E24742B}"/>
    <dgm:cxn modelId="{11C8AB4C-16C8-47C3-A55D-8D53EAEBF1C6}" type="presOf" srcId="{69AD335F-9EDC-4476-B21E-6B753EF43A63}" destId="{CE32735A-BD66-4CC5-A36E-F6D794E4EA51}" srcOrd="0" destOrd="0" presId="urn:microsoft.com/office/officeart/2005/8/layout/bList2"/>
    <dgm:cxn modelId="{33130A4D-1A70-4162-9A4F-34D5EC0A5A7A}" type="presOf" srcId="{909AE067-AFFD-49FE-AF9C-79BC21A04A86}" destId="{3C257790-3F78-4E91-BAF9-BB2692ED7EED}" srcOrd="0" destOrd="0" presId="urn:microsoft.com/office/officeart/2005/8/layout/bList2"/>
    <dgm:cxn modelId="{A8C08F4D-890F-4F7B-B6C7-E47FBDAFCB59}" srcId="{98BA15EC-F5C9-442E-8E52-CB93A732D34A}" destId="{D86A4588-A508-48AD-8782-4F37C54FF18C}" srcOrd="0" destOrd="0" parTransId="{C1CDB738-D7F4-42AF-8FB0-CDCCB7DF659F}" sibTransId="{DC677127-83DE-43FE-9348-02BC86E280B3}"/>
    <dgm:cxn modelId="{6872E172-3B88-415B-A12B-3202F4E9C25B}" type="presOf" srcId="{83DE0279-94DB-4363-ABDA-D1B75E84EC8F}" destId="{578F252A-9CA7-430F-B679-702CBC03850B}" srcOrd="0" destOrd="0" presId="urn:microsoft.com/office/officeart/2005/8/layout/bList2"/>
    <dgm:cxn modelId="{E3901B73-1D8E-4C80-80BD-33379F8CA5AA}" type="presOf" srcId="{D86A4588-A508-48AD-8782-4F37C54FF18C}" destId="{2B36EBF8-0126-4FB5-8305-041446A28241}" srcOrd="0" destOrd="0" presId="urn:microsoft.com/office/officeart/2005/8/layout/bList2"/>
    <dgm:cxn modelId="{6EBABB55-96EB-48A8-AB92-5A6D5D575EF5}" type="presOf" srcId="{A29E9AA7-E99F-43DC-8BE8-27499211F2B3}" destId="{462537FE-2D0B-402D-8ABD-EDF087361A6C}" srcOrd="1" destOrd="0" presId="urn:microsoft.com/office/officeart/2005/8/layout/bList2"/>
    <dgm:cxn modelId="{4B39C055-B970-40AA-8AD3-09F75F3B0075}" type="presOf" srcId="{DC9C7951-5A82-45D7-BA4D-C7852F713C26}" destId="{3806BBB1-61B6-473D-87A6-48BB52B59263}" srcOrd="0" destOrd="0" presId="urn:microsoft.com/office/officeart/2005/8/layout/bList2"/>
    <dgm:cxn modelId="{14292276-7011-45E8-872D-64B7FEB12F43}" srcId="{69AD335F-9EDC-4476-B21E-6B753EF43A63}" destId="{21B42748-922D-4C87-AE91-AAD9785F6261}" srcOrd="0" destOrd="0" parTransId="{F2E0FF36-E4DE-430C-B380-50D4692576FC}" sibTransId="{34D4A6E7-18CD-4F8D-BC9D-057BC4A6161B}"/>
    <dgm:cxn modelId="{00C9CB76-F595-4277-AD01-4A3F0A7790AE}" type="presOf" srcId="{F2FB7CD0-22F0-401A-B6E9-F42000F2A07F}" destId="{487037A2-AC1B-4F16-9AE4-B83B59C11FCA}" srcOrd="0" destOrd="0" presId="urn:microsoft.com/office/officeart/2005/8/layout/bList2"/>
    <dgm:cxn modelId="{779C3A57-2E7C-42B9-87D0-F6D215701C7E}" type="presOf" srcId="{9AE70611-09E9-442A-86B6-B30B46A9C978}" destId="{788DFBFA-FA7E-43EF-8B13-1596C6F43799}" srcOrd="0" destOrd="0" presId="urn:microsoft.com/office/officeart/2005/8/layout/bList2"/>
    <dgm:cxn modelId="{13C43C78-3180-41D6-B094-125BA7791C43}" type="presOf" srcId="{98BA15EC-F5C9-442E-8E52-CB93A732D34A}" destId="{F82B8491-74C6-4849-B39B-66253DE62008}" srcOrd="0" destOrd="0" presId="urn:microsoft.com/office/officeart/2005/8/layout/bList2"/>
    <dgm:cxn modelId="{ED5B7B59-A1FE-4D2A-A761-73BC177DE487}" srcId="{78AB6CC2-10E8-44BE-B601-ACC5E02570F2}" destId="{DC9C7951-5A82-45D7-BA4D-C7852F713C26}" srcOrd="5" destOrd="0" parTransId="{8314F7F0-8B5E-4736-BB82-ACD4B737F05B}" sibTransId="{9AE70611-09E9-442A-86B6-B30B46A9C978}"/>
    <dgm:cxn modelId="{7616E35A-2D71-48FE-A23E-0AEFFAAAFB1A}" srcId="{78AB6CC2-10E8-44BE-B601-ACC5E02570F2}" destId="{A29E9AA7-E99F-43DC-8BE8-27499211F2B3}" srcOrd="3" destOrd="0" parTransId="{6F14488B-45FF-47CD-8330-D2F52130A347}" sibTransId="{A97CB67A-78EC-411F-A8BF-9E004963B45E}"/>
    <dgm:cxn modelId="{E98DE57C-337F-47A2-82C9-4ECC909CE49A}" type="presOf" srcId="{A97CB67A-78EC-411F-A8BF-9E004963B45E}" destId="{95F0E1AE-CBDD-4012-8A9E-BE762B847E9F}" srcOrd="0" destOrd="0" presId="urn:microsoft.com/office/officeart/2005/8/layout/bList2"/>
    <dgm:cxn modelId="{1AA3CD7F-E0D2-4FAD-A5F4-0748DAFBDB93}" srcId="{78AB6CC2-10E8-44BE-B601-ACC5E02570F2}" destId="{83DE0279-94DB-4363-ABDA-D1B75E84EC8F}" srcOrd="8" destOrd="0" parTransId="{7F2EBBD1-721E-4AE3-B5BB-375261D9F4E8}" sibTransId="{36856FCC-27A0-41A8-B710-C0CC9088B27B}"/>
    <dgm:cxn modelId="{AE11E180-BCE0-4415-B798-5658AD312C3C}" srcId="{78AB6CC2-10E8-44BE-B601-ACC5E02570F2}" destId="{7A7D9AD8-EB98-42A2-B707-1B781B1B13F9}" srcOrd="0" destOrd="0" parTransId="{C2322782-2CE1-4D7B-A860-CFB1067E5EBC}" sibTransId="{F886DE45-41A1-4F0D-81F9-CB23B8CEF567}"/>
    <dgm:cxn modelId="{80A1E785-778E-42D6-B773-8E54BCB5B4C9}" type="presOf" srcId="{F886DE45-41A1-4F0D-81F9-CB23B8CEF567}" destId="{950C2A4D-F73C-4508-8A2F-54CE1EEB347E}" srcOrd="0" destOrd="0" presId="urn:microsoft.com/office/officeart/2005/8/layout/bList2"/>
    <dgm:cxn modelId="{CA61C28A-112F-4F84-8421-5EDA47188B6D}" type="presOf" srcId="{3BC4A7CB-155D-4142-9CF8-60C8A4356C5B}" destId="{64074A79-C957-47BE-A6AC-33FB65C13AE6}" srcOrd="0" destOrd="0" presId="urn:microsoft.com/office/officeart/2005/8/layout/bList2"/>
    <dgm:cxn modelId="{DCCD8196-6952-42E6-86F1-C58DD8DC8800}" type="presOf" srcId="{7A7D9AD8-EB98-42A2-B707-1B781B1B13F9}" destId="{AC473E05-C773-42C1-90C2-B3126BDE7A2C}" srcOrd="1" destOrd="0" presId="urn:microsoft.com/office/officeart/2005/8/layout/bList2"/>
    <dgm:cxn modelId="{8F8303A1-105A-4B8C-A489-7D4E166466CB}" type="presOf" srcId="{E96A0AC2-5B9D-4B29-BA07-C15A279FA21A}" destId="{B199EDE4-65C7-4015-A5BE-68249896CEB0}" srcOrd="0" destOrd="0" presId="urn:microsoft.com/office/officeart/2005/8/layout/bList2"/>
    <dgm:cxn modelId="{22C16DA2-BFA4-46B0-B54C-1205EDD9C76B}" srcId="{78AB6CC2-10E8-44BE-B601-ACC5E02570F2}" destId="{D2AE77A5-7D6E-4FDD-BCA9-7C753E58F5F7}" srcOrd="1" destOrd="0" parTransId="{17E1BA9E-FC86-4D0E-9019-11C3A38D4C20}" sibTransId="{B1C0B7D0-22C9-41BF-9705-CC9DD65CDC39}"/>
    <dgm:cxn modelId="{44FA6EA7-130D-4B6F-A00B-0C5602769FDF}" type="presOf" srcId="{78AB6CC2-10E8-44BE-B601-ACC5E02570F2}" destId="{100F5699-EF79-4009-9891-03675D3E43E8}" srcOrd="0" destOrd="0" presId="urn:microsoft.com/office/officeart/2005/8/layout/bList2"/>
    <dgm:cxn modelId="{C6345EAB-845A-4BCA-A533-35F0C6D3FDBE}" type="presOf" srcId="{D2AE77A5-7D6E-4FDD-BCA9-7C753E58F5F7}" destId="{C7E40F44-3F63-497F-99C1-DC91EEA14140}" srcOrd="1" destOrd="0" presId="urn:microsoft.com/office/officeart/2005/8/layout/bList2"/>
    <dgm:cxn modelId="{F464A5AF-88CE-4BB9-A18B-DF6447563CDD}" type="presOf" srcId="{88ED5903-5676-4538-BDEC-B3BA5E24742B}" destId="{6DD3A620-0799-4CFD-9DEC-B5CDE9EE1066}" srcOrd="0" destOrd="0" presId="urn:microsoft.com/office/officeart/2005/8/layout/bList2"/>
    <dgm:cxn modelId="{371739B0-3DFD-432C-B1BE-DDC451B1920F}" srcId="{F2FB7CD0-22F0-401A-B6E9-F42000F2A07F}" destId="{89415DA9-2C16-4E36-AD66-9FCF0222F13A}" srcOrd="0" destOrd="0" parTransId="{79FF1F2F-E8AD-42F4-A3B1-462DCAECAFC6}" sibTransId="{2BD4B29B-0FFC-4837-880E-BECD344BCD68}"/>
    <dgm:cxn modelId="{B3EAD5B9-B6BA-4BE1-B817-27D656ACAD60}" type="presOf" srcId="{A29E9AA7-E99F-43DC-8BE8-27499211F2B3}" destId="{8DCA8067-328C-4D3A-A129-49528618B68C}" srcOrd="0" destOrd="0" presId="urn:microsoft.com/office/officeart/2005/8/layout/bList2"/>
    <dgm:cxn modelId="{CFF161BA-BF5C-43C6-A934-FAD2A6454C0A}" type="presOf" srcId="{F1D7E5CB-E977-4A74-BFBC-BACB5BC644F0}" destId="{D3CFABDB-E836-487D-A905-DC806FC0CBF8}" srcOrd="0" destOrd="0" presId="urn:microsoft.com/office/officeart/2005/8/layout/bList2"/>
    <dgm:cxn modelId="{D212A5BA-CAA4-4AA8-A840-B92E731E0D98}" type="presOf" srcId="{21B42748-922D-4C87-AE91-AAD9785F6261}" destId="{C8EE3141-7910-4B5C-840A-00BDFC1476BA}" srcOrd="0" destOrd="0" presId="urn:microsoft.com/office/officeart/2005/8/layout/bList2"/>
    <dgm:cxn modelId="{05352BC1-359C-47B9-B102-B72BDADFD209}" srcId="{0B359679-EBA0-4B80-A094-5736E52026E4}" destId="{EA77CA3A-ED0C-4FD6-B8C1-E497C9AC5922}" srcOrd="0" destOrd="0" parTransId="{4951612C-5C07-46FC-A8C3-B6D58418167D}" sibTransId="{03B35913-79AA-4E21-A702-2FDC15C1FE32}"/>
    <dgm:cxn modelId="{301835C4-CD52-4590-9A3D-AC8846F202EB}" type="presOf" srcId="{DC9C7951-5A82-45D7-BA4D-C7852F713C26}" destId="{7B8E104D-00E1-4A89-939A-031402A534A0}" srcOrd="1" destOrd="0" presId="urn:microsoft.com/office/officeart/2005/8/layout/bList2"/>
    <dgm:cxn modelId="{44569CD7-B4E7-42AD-9481-FC1BB0A197C8}" srcId="{78AB6CC2-10E8-44BE-B601-ACC5E02570F2}" destId="{98BA15EC-F5C9-442E-8E52-CB93A732D34A}" srcOrd="2" destOrd="0" parTransId="{458DBB4E-6D72-4A8A-ADCF-930872B31993}" sibTransId="{F54BA25D-D0B7-4512-A375-055306D05893}"/>
    <dgm:cxn modelId="{6FB555DC-79B6-4E77-9FFB-ADB7E26C25D4}" srcId="{7A7D9AD8-EB98-42A2-B707-1B781B1B13F9}" destId="{344CDB62-A612-4973-994D-D2CF1883C0C0}" srcOrd="0" destOrd="0" parTransId="{FC3E9E1A-0B65-45C3-A641-FD2BAD6E0812}" sibTransId="{62F9208D-90F5-4FD6-A37F-FC666BE68497}"/>
    <dgm:cxn modelId="{0113E1E6-6C81-42B6-A5EC-115313649298}" type="presOf" srcId="{89415DA9-2C16-4E36-AD66-9FCF0222F13A}" destId="{1723A03B-969C-4D76-BB0A-24360E1F2BC6}" srcOrd="0" destOrd="0" presId="urn:microsoft.com/office/officeart/2005/8/layout/bList2"/>
    <dgm:cxn modelId="{21B368EA-DA66-44E2-88FD-6BCD18E7DCB0}" srcId="{D2AE77A5-7D6E-4FDD-BCA9-7C753E58F5F7}" destId="{909AE067-AFFD-49FE-AF9C-79BC21A04A86}" srcOrd="0" destOrd="0" parTransId="{38A83FE5-BDB4-4197-9134-660D25F5EE0D}" sibTransId="{4B159A04-1B5E-47C0-8204-E8025EBF29A1}"/>
    <dgm:cxn modelId="{BF8661F5-6FB3-4BB7-9B6F-132B2FACABF0}" type="presOf" srcId="{98BA15EC-F5C9-442E-8E52-CB93A732D34A}" destId="{8B0FD405-E0AC-430C-ADB8-5AD8D88A0CCC}" srcOrd="1" destOrd="0" presId="urn:microsoft.com/office/officeart/2005/8/layout/bList2"/>
    <dgm:cxn modelId="{7D3366F7-39D7-4E1B-A348-82ADFCDFBCCE}" type="presOf" srcId="{0B359679-EBA0-4B80-A094-5736E52026E4}" destId="{B6CF0165-7B95-4E1B-B828-275BE8C37615}" srcOrd="0" destOrd="0" presId="urn:microsoft.com/office/officeart/2005/8/layout/bList2"/>
    <dgm:cxn modelId="{97BDE3F7-8659-41A9-B8FB-5DBC5D1E835D}" srcId="{DC9C7951-5A82-45D7-BA4D-C7852F713C26}" destId="{E008D62D-88AE-48B1-A5F0-4B5645014EF3}" srcOrd="0" destOrd="0" parTransId="{B77F2CED-EC70-4149-A0F4-6A7C5A4D11F6}" sibTransId="{A1905BF1-6992-441F-AB5C-65FEEA1CCBA0}"/>
    <dgm:cxn modelId="{0839D5BD-ACAD-4550-B6CC-35318920B55F}" type="presParOf" srcId="{100F5699-EF79-4009-9891-03675D3E43E8}" destId="{493AE8C1-7F06-44BE-A2D7-20E20EB9C43D}" srcOrd="0" destOrd="0" presId="urn:microsoft.com/office/officeart/2005/8/layout/bList2"/>
    <dgm:cxn modelId="{C315090F-E780-402F-94C8-09DD905F06E4}" type="presParOf" srcId="{493AE8C1-7F06-44BE-A2D7-20E20EB9C43D}" destId="{D878BD06-FC3A-4D95-AA45-26DC3A679AA8}" srcOrd="0" destOrd="0" presId="urn:microsoft.com/office/officeart/2005/8/layout/bList2"/>
    <dgm:cxn modelId="{7E0B59FE-8105-44D1-97C1-97F2369403BE}" type="presParOf" srcId="{493AE8C1-7F06-44BE-A2D7-20E20EB9C43D}" destId="{8BF57884-C640-47BB-8CCE-9256961E56D5}" srcOrd="1" destOrd="0" presId="urn:microsoft.com/office/officeart/2005/8/layout/bList2"/>
    <dgm:cxn modelId="{A35962D2-D8E8-47AD-BF76-7BFDCF32AA15}" type="presParOf" srcId="{493AE8C1-7F06-44BE-A2D7-20E20EB9C43D}" destId="{AC473E05-C773-42C1-90C2-B3126BDE7A2C}" srcOrd="2" destOrd="0" presId="urn:microsoft.com/office/officeart/2005/8/layout/bList2"/>
    <dgm:cxn modelId="{0DD0B952-B63B-4647-B5AC-FED72374116E}" type="presParOf" srcId="{493AE8C1-7F06-44BE-A2D7-20E20EB9C43D}" destId="{417399D9-102B-47CE-B6F2-CD0E9DD2587E}" srcOrd="3" destOrd="0" presId="urn:microsoft.com/office/officeart/2005/8/layout/bList2"/>
    <dgm:cxn modelId="{8F9201B3-E968-4166-B08C-08142FFFBD78}" type="presParOf" srcId="{100F5699-EF79-4009-9891-03675D3E43E8}" destId="{950C2A4D-F73C-4508-8A2F-54CE1EEB347E}" srcOrd="1" destOrd="0" presId="urn:microsoft.com/office/officeart/2005/8/layout/bList2"/>
    <dgm:cxn modelId="{63A04A21-6794-4D11-83CF-7C1913B03D3F}" type="presParOf" srcId="{100F5699-EF79-4009-9891-03675D3E43E8}" destId="{CA7E5DB7-CD33-403C-A99D-185C3A3E85B5}" srcOrd="2" destOrd="0" presId="urn:microsoft.com/office/officeart/2005/8/layout/bList2"/>
    <dgm:cxn modelId="{29E5A44B-4FFA-49D8-9CA9-AEF31F7E8727}" type="presParOf" srcId="{CA7E5DB7-CD33-403C-A99D-185C3A3E85B5}" destId="{3C257790-3F78-4E91-BAF9-BB2692ED7EED}" srcOrd="0" destOrd="0" presId="urn:microsoft.com/office/officeart/2005/8/layout/bList2"/>
    <dgm:cxn modelId="{9AFB4278-934E-4D61-AA36-7B40AAF0D067}" type="presParOf" srcId="{CA7E5DB7-CD33-403C-A99D-185C3A3E85B5}" destId="{F8A25FD0-FEAC-4E9B-9C4F-35A1188A498B}" srcOrd="1" destOrd="0" presId="urn:microsoft.com/office/officeart/2005/8/layout/bList2"/>
    <dgm:cxn modelId="{C37684B0-FECE-438C-9FBA-2924428DDCAD}" type="presParOf" srcId="{CA7E5DB7-CD33-403C-A99D-185C3A3E85B5}" destId="{C7E40F44-3F63-497F-99C1-DC91EEA14140}" srcOrd="2" destOrd="0" presId="urn:microsoft.com/office/officeart/2005/8/layout/bList2"/>
    <dgm:cxn modelId="{45E6A5AA-D366-4469-ADD4-1D75591B4FFE}" type="presParOf" srcId="{CA7E5DB7-CD33-403C-A99D-185C3A3E85B5}" destId="{21AD9962-404C-49BB-97CF-C7E88DDA0D0E}" srcOrd="3" destOrd="0" presId="urn:microsoft.com/office/officeart/2005/8/layout/bList2"/>
    <dgm:cxn modelId="{02E4432C-C7E4-42BD-BDDA-675C75B916BD}" type="presParOf" srcId="{100F5699-EF79-4009-9891-03675D3E43E8}" destId="{83041D98-ADC8-4474-9259-CC56F8EB119A}" srcOrd="3" destOrd="0" presId="urn:microsoft.com/office/officeart/2005/8/layout/bList2"/>
    <dgm:cxn modelId="{D2E15FBD-7AAE-48C8-8806-98BB57C8C8FD}" type="presParOf" srcId="{100F5699-EF79-4009-9891-03675D3E43E8}" destId="{EC182415-C16D-40F8-BEE5-FFF94ACA7D65}" srcOrd="4" destOrd="0" presId="urn:microsoft.com/office/officeart/2005/8/layout/bList2"/>
    <dgm:cxn modelId="{5AEFDEFA-42C7-4F56-863E-5BFF940A5C8C}" type="presParOf" srcId="{EC182415-C16D-40F8-BEE5-FFF94ACA7D65}" destId="{2B36EBF8-0126-4FB5-8305-041446A28241}" srcOrd="0" destOrd="0" presId="urn:microsoft.com/office/officeart/2005/8/layout/bList2"/>
    <dgm:cxn modelId="{614AB136-5294-4D1B-83C0-C57AF53C6706}" type="presParOf" srcId="{EC182415-C16D-40F8-BEE5-FFF94ACA7D65}" destId="{F82B8491-74C6-4849-B39B-66253DE62008}" srcOrd="1" destOrd="0" presId="urn:microsoft.com/office/officeart/2005/8/layout/bList2"/>
    <dgm:cxn modelId="{F58F8EAF-858C-432D-B396-F1475F418586}" type="presParOf" srcId="{EC182415-C16D-40F8-BEE5-FFF94ACA7D65}" destId="{8B0FD405-E0AC-430C-ADB8-5AD8D88A0CCC}" srcOrd="2" destOrd="0" presId="urn:microsoft.com/office/officeart/2005/8/layout/bList2"/>
    <dgm:cxn modelId="{987DDB57-5746-4AAF-9541-B474DAA8A3F3}" type="presParOf" srcId="{EC182415-C16D-40F8-BEE5-FFF94ACA7D65}" destId="{AE513B29-488B-4C1E-9846-DCADA177B51D}" srcOrd="3" destOrd="0" presId="urn:microsoft.com/office/officeart/2005/8/layout/bList2"/>
    <dgm:cxn modelId="{F1F4A3A4-04C6-46C5-AD4E-3294BD551005}" type="presParOf" srcId="{100F5699-EF79-4009-9891-03675D3E43E8}" destId="{CB19BB11-5EB0-4E9C-B44F-50125AF1C247}" srcOrd="5" destOrd="0" presId="urn:microsoft.com/office/officeart/2005/8/layout/bList2"/>
    <dgm:cxn modelId="{5D763B70-A27E-4347-BA78-6C829348DCA0}" type="presParOf" srcId="{100F5699-EF79-4009-9891-03675D3E43E8}" destId="{E6EDEAF3-4070-4728-AC27-3F00516A20C7}" srcOrd="6" destOrd="0" presId="urn:microsoft.com/office/officeart/2005/8/layout/bList2"/>
    <dgm:cxn modelId="{F78E9180-26CE-4C0E-8AC4-5B15D3FA31F2}" type="presParOf" srcId="{E6EDEAF3-4070-4728-AC27-3F00516A20C7}" destId="{B199EDE4-65C7-4015-A5BE-68249896CEB0}" srcOrd="0" destOrd="0" presId="urn:microsoft.com/office/officeart/2005/8/layout/bList2"/>
    <dgm:cxn modelId="{508201EE-A036-49A8-872A-79049BD4623E}" type="presParOf" srcId="{E6EDEAF3-4070-4728-AC27-3F00516A20C7}" destId="{8DCA8067-328C-4D3A-A129-49528618B68C}" srcOrd="1" destOrd="0" presId="urn:microsoft.com/office/officeart/2005/8/layout/bList2"/>
    <dgm:cxn modelId="{879AE19B-072C-41B7-BC03-2C6BCC5209EE}" type="presParOf" srcId="{E6EDEAF3-4070-4728-AC27-3F00516A20C7}" destId="{462537FE-2D0B-402D-8ABD-EDF087361A6C}" srcOrd="2" destOrd="0" presId="urn:microsoft.com/office/officeart/2005/8/layout/bList2"/>
    <dgm:cxn modelId="{051CFCB2-2712-45A2-941B-4CD43191D5E7}" type="presParOf" srcId="{E6EDEAF3-4070-4728-AC27-3F00516A20C7}" destId="{C07B6B77-3E63-4089-AFDF-B4F130620660}" srcOrd="3" destOrd="0" presId="urn:microsoft.com/office/officeart/2005/8/layout/bList2"/>
    <dgm:cxn modelId="{3083C535-7089-48CB-B405-39F8742A4014}" type="presParOf" srcId="{100F5699-EF79-4009-9891-03675D3E43E8}" destId="{95F0E1AE-CBDD-4012-8A9E-BE762B847E9F}" srcOrd="7" destOrd="0" presId="urn:microsoft.com/office/officeart/2005/8/layout/bList2"/>
    <dgm:cxn modelId="{93A52B2E-19E8-457A-B8DA-4E11FCF231DC}" type="presParOf" srcId="{100F5699-EF79-4009-9891-03675D3E43E8}" destId="{6B5A3633-45AD-486B-AFAA-3996617069B7}" srcOrd="8" destOrd="0" presId="urn:microsoft.com/office/officeart/2005/8/layout/bList2"/>
    <dgm:cxn modelId="{7A891016-EA31-450A-99CC-44D39E4E2271}" type="presParOf" srcId="{6B5A3633-45AD-486B-AFAA-3996617069B7}" destId="{DA93F00F-800B-4BA5-9AD6-E4EB72C01FAD}" srcOrd="0" destOrd="0" presId="urn:microsoft.com/office/officeart/2005/8/layout/bList2"/>
    <dgm:cxn modelId="{51335BB2-3EA0-4B7A-A720-04939482730A}" type="presParOf" srcId="{6B5A3633-45AD-486B-AFAA-3996617069B7}" destId="{B6CF0165-7B95-4E1B-B828-275BE8C37615}" srcOrd="1" destOrd="0" presId="urn:microsoft.com/office/officeart/2005/8/layout/bList2"/>
    <dgm:cxn modelId="{8A97EEC4-41CE-4987-B6C8-3C3C50B884AE}" type="presParOf" srcId="{6B5A3633-45AD-486B-AFAA-3996617069B7}" destId="{20EE93DE-2D53-43E2-8D74-F60B0013400C}" srcOrd="2" destOrd="0" presId="urn:microsoft.com/office/officeart/2005/8/layout/bList2"/>
    <dgm:cxn modelId="{F9BFD2E4-C673-4D56-B46D-9A10325BF408}" type="presParOf" srcId="{6B5A3633-45AD-486B-AFAA-3996617069B7}" destId="{2D3F9B6A-6179-449D-9BA4-568C98DDA3CB}" srcOrd="3" destOrd="0" presId="urn:microsoft.com/office/officeart/2005/8/layout/bList2"/>
    <dgm:cxn modelId="{79682302-6F72-48EB-8432-2E9017360D13}" type="presParOf" srcId="{100F5699-EF79-4009-9891-03675D3E43E8}" destId="{64074A79-C957-47BE-A6AC-33FB65C13AE6}" srcOrd="9" destOrd="0" presId="urn:microsoft.com/office/officeart/2005/8/layout/bList2"/>
    <dgm:cxn modelId="{19617126-1FB5-4668-8B25-FCC6A30EBD5F}" type="presParOf" srcId="{100F5699-EF79-4009-9891-03675D3E43E8}" destId="{14B7DABE-B215-4374-A924-DDDDC06A75A9}" srcOrd="10" destOrd="0" presId="urn:microsoft.com/office/officeart/2005/8/layout/bList2"/>
    <dgm:cxn modelId="{D82C33C9-0D42-49C8-9A7A-61C498FD1952}" type="presParOf" srcId="{14B7DABE-B215-4374-A924-DDDDC06A75A9}" destId="{47DF45B0-DBC6-4975-8EF6-168FA4633F29}" srcOrd="0" destOrd="0" presId="urn:microsoft.com/office/officeart/2005/8/layout/bList2"/>
    <dgm:cxn modelId="{B425A318-21F0-424C-B08B-9BDFB10EC5AB}" type="presParOf" srcId="{14B7DABE-B215-4374-A924-DDDDC06A75A9}" destId="{3806BBB1-61B6-473D-87A6-48BB52B59263}" srcOrd="1" destOrd="0" presId="urn:microsoft.com/office/officeart/2005/8/layout/bList2"/>
    <dgm:cxn modelId="{2FC9C4A7-12F4-4692-9B0F-6E58AD7A5D58}" type="presParOf" srcId="{14B7DABE-B215-4374-A924-DDDDC06A75A9}" destId="{7B8E104D-00E1-4A89-939A-031402A534A0}" srcOrd="2" destOrd="0" presId="urn:microsoft.com/office/officeart/2005/8/layout/bList2"/>
    <dgm:cxn modelId="{49877D36-DAC6-4176-9A2A-55060F76E157}" type="presParOf" srcId="{14B7DABE-B215-4374-A924-DDDDC06A75A9}" destId="{68D2D8E4-2699-4CE6-BBD7-70557F6EB176}" srcOrd="3" destOrd="0" presId="urn:microsoft.com/office/officeart/2005/8/layout/bList2"/>
    <dgm:cxn modelId="{C44774BE-3378-4C0D-A7FC-629BC90BDA5D}" type="presParOf" srcId="{100F5699-EF79-4009-9891-03675D3E43E8}" destId="{788DFBFA-FA7E-43EF-8B13-1596C6F43799}" srcOrd="11" destOrd="0" presId="urn:microsoft.com/office/officeart/2005/8/layout/bList2"/>
    <dgm:cxn modelId="{79E658DA-B435-4D4B-B8B2-53D73587B29F}" type="presParOf" srcId="{100F5699-EF79-4009-9891-03675D3E43E8}" destId="{CFB01F98-D496-403E-A63B-B4859132C7C7}" srcOrd="12" destOrd="0" presId="urn:microsoft.com/office/officeart/2005/8/layout/bList2"/>
    <dgm:cxn modelId="{14F6ACE5-AE5B-4A65-9099-3257FEC731F6}" type="presParOf" srcId="{CFB01F98-D496-403E-A63B-B4859132C7C7}" destId="{C8EE3141-7910-4B5C-840A-00BDFC1476BA}" srcOrd="0" destOrd="0" presId="urn:microsoft.com/office/officeart/2005/8/layout/bList2"/>
    <dgm:cxn modelId="{F2310598-B5DE-4C44-A7B7-8AEDF8F88645}" type="presParOf" srcId="{CFB01F98-D496-403E-A63B-B4859132C7C7}" destId="{CE32735A-BD66-4CC5-A36E-F6D794E4EA51}" srcOrd="1" destOrd="0" presId="urn:microsoft.com/office/officeart/2005/8/layout/bList2"/>
    <dgm:cxn modelId="{EE6EECE1-7444-4D13-981D-A2BE048F7F0D}" type="presParOf" srcId="{CFB01F98-D496-403E-A63B-B4859132C7C7}" destId="{A35B049B-2477-4819-9DE8-C08AEBE0A3B7}" srcOrd="2" destOrd="0" presId="urn:microsoft.com/office/officeart/2005/8/layout/bList2"/>
    <dgm:cxn modelId="{20E8BA55-8385-45C4-B617-AC8DC7F767E5}" type="presParOf" srcId="{CFB01F98-D496-403E-A63B-B4859132C7C7}" destId="{2198656A-A0E8-4254-9370-A75A54E98B5E}" srcOrd="3" destOrd="0" presId="urn:microsoft.com/office/officeart/2005/8/layout/bList2"/>
    <dgm:cxn modelId="{7E751F8E-5386-40A2-9FB7-1F11572853A6}" type="presParOf" srcId="{100F5699-EF79-4009-9891-03675D3E43E8}" destId="{6DD3A620-0799-4CFD-9DEC-B5CDE9EE1066}" srcOrd="13" destOrd="0" presId="urn:microsoft.com/office/officeart/2005/8/layout/bList2"/>
    <dgm:cxn modelId="{CD9A5BAB-BD35-4BBF-B858-E06E273D9FEB}" type="presParOf" srcId="{100F5699-EF79-4009-9891-03675D3E43E8}" destId="{F5689A38-0028-4AF2-A689-40EF547FB357}" srcOrd="14" destOrd="0" presId="urn:microsoft.com/office/officeart/2005/8/layout/bList2"/>
    <dgm:cxn modelId="{9BDB0C32-C549-4412-A78A-5613D5F8E759}" type="presParOf" srcId="{F5689A38-0028-4AF2-A689-40EF547FB357}" destId="{1723A03B-969C-4D76-BB0A-24360E1F2BC6}" srcOrd="0" destOrd="0" presId="urn:microsoft.com/office/officeart/2005/8/layout/bList2"/>
    <dgm:cxn modelId="{B7CE7276-6FDE-4BA2-9BA4-1ED9D23E7222}" type="presParOf" srcId="{F5689A38-0028-4AF2-A689-40EF547FB357}" destId="{487037A2-AC1B-4F16-9AE4-B83B59C11FCA}" srcOrd="1" destOrd="0" presId="urn:microsoft.com/office/officeart/2005/8/layout/bList2"/>
    <dgm:cxn modelId="{08AA0B5E-9041-46FB-9DEC-78A473158D19}" type="presParOf" srcId="{F5689A38-0028-4AF2-A689-40EF547FB357}" destId="{CAF519D0-0895-4A81-8BB8-E5E6F57958F4}" srcOrd="2" destOrd="0" presId="urn:microsoft.com/office/officeart/2005/8/layout/bList2"/>
    <dgm:cxn modelId="{128AE6D4-56A7-459A-B98F-A8ACD4C7535A}" type="presParOf" srcId="{F5689A38-0028-4AF2-A689-40EF547FB357}" destId="{CCCF2C17-DA81-45B6-829D-3729C854D64C}" srcOrd="3" destOrd="0" presId="urn:microsoft.com/office/officeart/2005/8/layout/bList2"/>
    <dgm:cxn modelId="{6E0D696E-5F85-485E-919A-77131733E058}" type="presParOf" srcId="{100F5699-EF79-4009-9891-03675D3E43E8}" destId="{D3CFABDB-E836-487D-A905-DC806FC0CBF8}" srcOrd="15" destOrd="0" presId="urn:microsoft.com/office/officeart/2005/8/layout/bList2"/>
    <dgm:cxn modelId="{35222925-CDC0-4A1E-8AC0-A296C0F4B866}" type="presParOf" srcId="{100F5699-EF79-4009-9891-03675D3E43E8}" destId="{758F20F8-1D25-43E3-A88B-38204A2A069F}" srcOrd="16" destOrd="0" presId="urn:microsoft.com/office/officeart/2005/8/layout/bList2"/>
    <dgm:cxn modelId="{81B4C3DC-65B0-4D26-913D-4C362B7E4220}" type="presParOf" srcId="{758F20F8-1D25-43E3-A88B-38204A2A069F}" destId="{676E92C2-3F1A-451A-91B4-FD881671CAB8}" srcOrd="0" destOrd="0" presId="urn:microsoft.com/office/officeart/2005/8/layout/bList2"/>
    <dgm:cxn modelId="{596D45B9-F02B-4488-B5D5-0DBD7ECD2E99}" type="presParOf" srcId="{758F20F8-1D25-43E3-A88B-38204A2A069F}" destId="{578F252A-9CA7-430F-B679-702CBC03850B}" srcOrd="1" destOrd="0" presId="urn:microsoft.com/office/officeart/2005/8/layout/bList2"/>
    <dgm:cxn modelId="{334B4595-A2A8-4FA7-BD6F-E836DDD4465A}" type="presParOf" srcId="{758F20F8-1D25-43E3-A88B-38204A2A069F}" destId="{4E9B0603-F60C-4670-9148-645D0201FE04}" srcOrd="2" destOrd="0" presId="urn:microsoft.com/office/officeart/2005/8/layout/bList2"/>
    <dgm:cxn modelId="{B003D9A3-C996-46D9-A36F-90ECE4B4D11D}" type="presParOf" srcId="{758F20F8-1D25-43E3-A88B-38204A2A069F}" destId="{1CD0E23B-7E7A-4D2B-AE41-57CE98AFC49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7078BC-3EE8-4D20-98F7-2734411B120E}" type="doc">
      <dgm:prSet loTypeId="urn:microsoft.com/office/officeart/2005/8/layout/hList1" loCatId="list" qsTypeId="urn:microsoft.com/office/officeart/2005/8/quickstyle/simple4" qsCatId="simple" csTypeId="urn:microsoft.com/office/officeart/2005/8/colors/accent5_4" csCatId="accent5" phldr="1"/>
      <dgm:spPr/>
      <dgm:t>
        <a:bodyPr/>
        <a:lstStyle/>
        <a:p>
          <a:endParaRPr lang="en-US"/>
        </a:p>
      </dgm:t>
    </dgm:pt>
    <dgm:pt modelId="{2934818B-C267-49EA-BB93-15995F487E4F}">
      <dgm:prSet phldrT="[Text]"/>
      <dgm:spPr/>
      <dgm:t>
        <a:bodyPr/>
        <a:lstStyle/>
        <a:p>
          <a:r>
            <a:rPr lang="en-US" dirty="0"/>
            <a:t>Harmonization of the Legal and Regulatory Framework </a:t>
          </a:r>
        </a:p>
      </dgm:t>
    </dgm:pt>
    <dgm:pt modelId="{D62547CC-BB1A-42BE-B549-3560F0B222E1}" type="parTrans" cxnId="{E0DD2641-E659-4A01-9A70-0D152E18771A}">
      <dgm:prSet/>
      <dgm:spPr/>
      <dgm:t>
        <a:bodyPr/>
        <a:lstStyle/>
        <a:p>
          <a:endParaRPr lang="en-US"/>
        </a:p>
      </dgm:t>
    </dgm:pt>
    <dgm:pt modelId="{D42E8547-ECBF-4BD4-A3CA-8BFCF56E39E9}" type="sibTrans" cxnId="{E0DD2641-E659-4A01-9A70-0D152E18771A}">
      <dgm:prSet/>
      <dgm:spPr/>
      <dgm:t>
        <a:bodyPr/>
        <a:lstStyle/>
        <a:p>
          <a:endParaRPr lang="en-US"/>
        </a:p>
      </dgm:t>
    </dgm:pt>
    <dgm:pt modelId="{AF26B402-6202-457B-947C-196F73396C92}">
      <dgm:prSet phldrT="[Text]"/>
      <dgm:spPr/>
      <dgm:t>
        <a:bodyPr/>
        <a:lstStyle/>
        <a:p>
          <a:r>
            <a:rPr lang="en-US" dirty="0"/>
            <a:t>Capacity Building</a:t>
          </a:r>
        </a:p>
      </dgm:t>
    </dgm:pt>
    <dgm:pt modelId="{3AF8B4B7-0DEB-408B-8516-0A53CAD10F4E}" type="parTrans" cxnId="{2EB12C60-E664-43D3-B59A-8593608CE70C}">
      <dgm:prSet/>
      <dgm:spPr/>
      <dgm:t>
        <a:bodyPr/>
        <a:lstStyle/>
        <a:p>
          <a:endParaRPr lang="en-US"/>
        </a:p>
      </dgm:t>
    </dgm:pt>
    <dgm:pt modelId="{1D6EC77E-807B-4BC9-8164-16C78BB13C6D}" type="sibTrans" cxnId="{2EB12C60-E664-43D3-B59A-8593608CE70C}">
      <dgm:prSet/>
      <dgm:spPr/>
      <dgm:t>
        <a:bodyPr/>
        <a:lstStyle/>
        <a:p>
          <a:endParaRPr lang="en-US"/>
        </a:p>
      </dgm:t>
    </dgm:pt>
    <dgm:pt modelId="{C26D8D98-916E-4723-8DB7-B0ADB81034F1}">
      <dgm:prSet phldrT="[Text]"/>
      <dgm:spPr/>
      <dgm:t>
        <a:bodyPr/>
        <a:lstStyle/>
        <a:p>
          <a:r>
            <a:rPr lang="en-US" dirty="0"/>
            <a:t>Market Development</a:t>
          </a:r>
        </a:p>
      </dgm:t>
    </dgm:pt>
    <dgm:pt modelId="{83A0ED78-792F-4836-BF14-6A430DC1E8C0}" type="parTrans" cxnId="{B1098DBA-A576-4FE5-BD42-37C8A047376A}">
      <dgm:prSet/>
      <dgm:spPr/>
      <dgm:t>
        <a:bodyPr/>
        <a:lstStyle/>
        <a:p>
          <a:endParaRPr lang="en-US"/>
        </a:p>
      </dgm:t>
    </dgm:pt>
    <dgm:pt modelId="{65100BC3-20A7-45B9-896F-A394B76222DE}" type="sibTrans" cxnId="{B1098DBA-A576-4FE5-BD42-37C8A047376A}">
      <dgm:prSet/>
      <dgm:spPr/>
      <dgm:t>
        <a:bodyPr/>
        <a:lstStyle/>
        <a:p>
          <a:endParaRPr lang="en-US"/>
        </a:p>
      </dgm:t>
    </dgm:pt>
    <dgm:pt modelId="{3A9AA40E-B60C-42EE-A775-285E898216E2}">
      <dgm:prSet phldrT="[Text]"/>
      <dgm:spPr/>
      <dgm:t>
        <a:bodyPr/>
        <a:lstStyle/>
        <a:p>
          <a:r>
            <a:rPr lang="en-US" dirty="0"/>
            <a:t>Internal</a:t>
          </a:r>
        </a:p>
      </dgm:t>
    </dgm:pt>
    <dgm:pt modelId="{EBE1000E-DC29-4520-B468-74C83D36227E}" type="parTrans" cxnId="{7D4AA02E-B4A6-4AC0-B77E-72A90C55ADC9}">
      <dgm:prSet/>
      <dgm:spPr/>
      <dgm:t>
        <a:bodyPr/>
        <a:lstStyle/>
        <a:p>
          <a:endParaRPr lang="en-US"/>
        </a:p>
      </dgm:t>
    </dgm:pt>
    <dgm:pt modelId="{AE9AC8C8-C2EA-47E4-939A-E39B2541ED5C}" type="sibTrans" cxnId="{7D4AA02E-B4A6-4AC0-B77E-72A90C55ADC9}">
      <dgm:prSet/>
      <dgm:spPr/>
      <dgm:t>
        <a:bodyPr/>
        <a:lstStyle/>
        <a:p>
          <a:endParaRPr lang="en-US"/>
        </a:p>
      </dgm:t>
    </dgm:pt>
    <dgm:pt modelId="{0E48B20D-FD25-49EA-B6B4-9E14E1765A63}">
      <dgm:prSet phldrT="[Text]"/>
      <dgm:spPr/>
      <dgm:t>
        <a:bodyPr/>
        <a:lstStyle/>
        <a:p>
          <a:r>
            <a:rPr lang="en-US" dirty="0"/>
            <a:t>Institutional</a:t>
          </a:r>
        </a:p>
      </dgm:t>
    </dgm:pt>
    <dgm:pt modelId="{C76BA397-794A-4132-9723-0F398A0D3A6F}" type="parTrans" cxnId="{4CFC059D-BCE0-4557-95D5-F0A82C26773D}">
      <dgm:prSet/>
      <dgm:spPr/>
      <dgm:t>
        <a:bodyPr/>
        <a:lstStyle/>
        <a:p>
          <a:endParaRPr lang="en-US"/>
        </a:p>
      </dgm:t>
    </dgm:pt>
    <dgm:pt modelId="{682D7BDA-E42C-4F41-83DB-68501EC54438}" type="sibTrans" cxnId="{4CFC059D-BCE0-4557-95D5-F0A82C26773D}">
      <dgm:prSet/>
      <dgm:spPr/>
      <dgm:t>
        <a:bodyPr/>
        <a:lstStyle/>
        <a:p>
          <a:endParaRPr lang="en-US"/>
        </a:p>
      </dgm:t>
    </dgm:pt>
    <dgm:pt modelId="{D578DA92-4705-4AA3-ACFF-DD710EAF89A9}">
      <dgm:prSet phldrT="[Text]"/>
      <dgm:spPr/>
      <dgm:t>
        <a:bodyPr/>
        <a:lstStyle/>
        <a:p>
          <a:r>
            <a:rPr lang="en-US" dirty="0"/>
            <a:t>Professional </a:t>
          </a:r>
        </a:p>
      </dgm:t>
    </dgm:pt>
    <dgm:pt modelId="{AD00AE87-5ED7-4EE8-A09E-57D964CFFE01}" type="parTrans" cxnId="{8AC89E67-49A2-43C1-8F41-79BE525D3AA8}">
      <dgm:prSet/>
      <dgm:spPr/>
      <dgm:t>
        <a:bodyPr/>
        <a:lstStyle/>
        <a:p>
          <a:endParaRPr lang="en-US"/>
        </a:p>
      </dgm:t>
    </dgm:pt>
    <dgm:pt modelId="{9BC13AB1-E2DB-4CD8-B8C9-DBA2CB36CE13}" type="sibTrans" cxnId="{8AC89E67-49A2-43C1-8F41-79BE525D3AA8}">
      <dgm:prSet/>
      <dgm:spPr/>
      <dgm:t>
        <a:bodyPr/>
        <a:lstStyle/>
        <a:p>
          <a:endParaRPr lang="en-US"/>
        </a:p>
      </dgm:t>
    </dgm:pt>
    <dgm:pt modelId="{572C2115-B0F5-48EB-B701-A6C0E6DB7F0B}">
      <dgm:prSet phldrT="[Text]"/>
      <dgm:spPr/>
      <dgm:t>
        <a:bodyPr/>
        <a:lstStyle/>
        <a:p>
          <a:r>
            <a:rPr lang="en-US" dirty="0"/>
            <a:t>Domestication</a:t>
          </a:r>
        </a:p>
      </dgm:t>
    </dgm:pt>
    <dgm:pt modelId="{F4366C29-BD58-4D04-8FED-796EB42D39CF}" type="parTrans" cxnId="{06853C39-6002-4C5D-A91A-BF0881183AC0}">
      <dgm:prSet/>
      <dgm:spPr/>
      <dgm:t>
        <a:bodyPr/>
        <a:lstStyle/>
        <a:p>
          <a:endParaRPr lang="en-US"/>
        </a:p>
      </dgm:t>
    </dgm:pt>
    <dgm:pt modelId="{3B0332C5-5A22-4183-A181-16666AA49EBE}" type="sibTrans" cxnId="{06853C39-6002-4C5D-A91A-BF0881183AC0}">
      <dgm:prSet/>
      <dgm:spPr/>
      <dgm:t>
        <a:bodyPr/>
        <a:lstStyle/>
        <a:p>
          <a:endParaRPr lang="en-US"/>
        </a:p>
      </dgm:t>
    </dgm:pt>
    <dgm:pt modelId="{4555993A-8E81-4D07-9237-9BC26BA627C5}">
      <dgm:prSet phldrT="[Text]"/>
      <dgm:spPr/>
      <dgm:t>
        <a:bodyPr/>
        <a:lstStyle/>
        <a:p>
          <a:r>
            <a:rPr lang="en-US" dirty="0"/>
            <a:t>Expansion</a:t>
          </a:r>
        </a:p>
      </dgm:t>
    </dgm:pt>
    <dgm:pt modelId="{D93578A7-FF02-490F-97DA-0DE1BA7C7675}" type="parTrans" cxnId="{32F5FEFA-F183-41FA-92CC-504D2E2F2D52}">
      <dgm:prSet/>
      <dgm:spPr/>
      <dgm:t>
        <a:bodyPr/>
        <a:lstStyle/>
        <a:p>
          <a:endParaRPr lang="en-US"/>
        </a:p>
      </dgm:t>
    </dgm:pt>
    <dgm:pt modelId="{7E864231-D5C4-4524-AA1F-F76A110DBF9B}" type="sibTrans" cxnId="{32F5FEFA-F183-41FA-92CC-504D2E2F2D52}">
      <dgm:prSet/>
      <dgm:spPr/>
      <dgm:t>
        <a:bodyPr/>
        <a:lstStyle/>
        <a:p>
          <a:endParaRPr lang="en-US"/>
        </a:p>
      </dgm:t>
    </dgm:pt>
    <dgm:pt modelId="{5DD8B082-853D-46B9-B4EF-A3E276D67999}">
      <dgm:prSet phldrT="[Text]"/>
      <dgm:spPr/>
      <dgm:t>
        <a:bodyPr/>
        <a:lstStyle/>
        <a:p>
          <a:r>
            <a:rPr lang="en-US" dirty="0"/>
            <a:t>Adherence to International Standards</a:t>
          </a:r>
        </a:p>
      </dgm:t>
    </dgm:pt>
    <dgm:pt modelId="{77037D90-B2C7-4D92-BBE5-7DBF81C4C3B9}" type="parTrans" cxnId="{19223EC8-5D01-4478-AE6B-3702106FCC32}">
      <dgm:prSet/>
      <dgm:spPr/>
      <dgm:t>
        <a:bodyPr/>
        <a:lstStyle/>
        <a:p>
          <a:endParaRPr lang="en-US"/>
        </a:p>
      </dgm:t>
    </dgm:pt>
    <dgm:pt modelId="{C3724EA5-3760-4110-B82C-9F008A48FD5C}" type="sibTrans" cxnId="{19223EC8-5D01-4478-AE6B-3702106FCC32}">
      <dgm:prSet/>
      <dgm:spPr/>
      <dgm:t>
        <a:bodyPr/>
        <a:lstStyle/>
        <a:p>
          <a:endParaRPr lang="en-US"/>
        </a:p>
      </dgm:t>
    </dgm:pt>
    <dgm:pt modelId="{BA71A50D-03C7-4189-9612-3AD9F98D205B}">
      <dgm:prSet phldrT="[Text]"/>
      <dgm:spPr/>
      <dgm:t>
        <a:bodyPr/>
        <a:lstStyle/>
        <a:p>
          <a:r>
            <a:rPr lang="en-US" dirty="0"/>
            <a:t>Response to International Trends</a:t>
          </a:r>
        </a:p>
      </dgm:t>
    </dgm:pt>
    <dgm:pt modelId="{57002A84-520D-4357-8CAB-A52E59F7AC1E}" type="parTrans" cxnId="{8303D750-5C1A-46A5-A5B0-7F91A6A60FA1}">
      <dgm:prSet/>
      <dgm:spPr/>
      <dgm:t>
        <a:bodyPr/>
        <a:lstStyle/>
        <a:p>
          <a:endParaRPr lang="en-US"/>
        </a:p>
      </dgm:t>
    </dgm:pt>
    <dgm:pt modelId="{C408F86D-CF59-4C1B-8291-5D91E75962C1}" type="sibTrans" cxnId="{8303D750-5C1A-46A5-A5B0-7F91A6A60FA1}">
      <dgm:prSet/>
      <dgm:spPr/>
      <dgm:t>
        <a:bodyPr/>
        <a:lstStyle/>
        <a:p>
          <a:endParaRPr lang="en-US"/>
        </a:p>
      </dgm:t>
    </dgm:pt>
    <dgm:pt modelId="{7D1144E3-E935-4AAA-8843-57FD8D11D46F}">
      <dgm:prSet phldrT="[Text]"/>
      <dgm:spPr/>
      <dgm:t>
        <a:bodyPr/>
        <a:lstStyle/>
        <a:p>
          <a:endParaRPr lang="en-US" dirty="0"/>
        </a:p>
      </dgm:t>
    </dgm:pt>
    <dgm:pt modelId="{7F88A0B2-C657-4D0F-B99C-6F3355788A9F}" type="parTrans" cxnId="{799B1E94-CD45-41D3-AD9E-504ADDBD7C0F}">
      <dgm:prSet/>
      <dgm:spPr/>
      <dgm:t>
        <a:bodyPr/>
        <a:lstStyle/>
        <a:p>
          <a:endParaRPr lang="en-US"/>
        </a:p>
      </dgm:t>
    </dgm:pt>
    <dgm:pt modelId="{D9315F7D-8952-4F2F-8B6B-9139C4CBA140}" type="sibTrans" cxnId="{799B1E94-CD45-41D3-AD9E-504ADDBD7C0F}">
      <dgm:prSet/>
      <dgm:spPr/>
      <dgm:t>
        <a:bodyPr/>
        <a:lstStyle/>
        <a:p>
          <a:endParaRPr lang="en-US"/>
        </a:p>
      </dgm:t>
    </dgm:pt>
    <dgm:pt modelId="{3BFCCD42-3FA4-4BAE-9764-6CC76C0BF213}">
      <dgm:prSet phldrT="[Text]"/>
      <dgm:spPr/>
      <dgm:t>
        <a:bodyPr/>
        <a:lstStyle/>
        <a:p>
          <a:endParaRPr lang="en-US" dirty="0"/>
        </a:p>
      </dgm:t>
    </dgm:pt>
    <dgm:pt modelId="{4EEBBD5B-3173-4A4F-9F06-8D39D812C8AD}" type="parTrans" cxnId="{2ABE0385-E030-46EE-876D-D521D1E14C1D}">
      <dgm:prSet/>
      <dgm:spPr/>
      <dgm:t>
        <a:bodyPr/>
        <a:lstStyle/>
        <a:p>
          <a:endParaRPr lang="en-US"/>
        </a:p>
      </dgm:t>
    </dgm:pt>
    <dgm:pt modelId="{CA0632ED-7597-476E-B6DE-7A3D85B83F84}" type="sibTrans" cxnId="{2ABE0385-E030-46EE-876D-D521D1E14C1D}">
      <dgm:prSet/>
      <dgm:spPr/>
      <dgm:t>
        <a:bodyPr/>
        <a:lstStyle/>
        <a:p>
          <a:endParaRPr lang="en-US"/>
        </a:p>
      </dgm:t>
    </dgm:pt>
    <dgm:pt modelId="{FCCF0051-2FEF-404D-8BEF-173E3A906BBC}">
      <dgm:prSet phldrT="[Text]"/>
      <dgm:spPr/>
      <dgm:t>
        <a:bodyPr/>
        <a:lstStyle/>
        <a:p>
          <a:endParaRPr lang="en-US" dirty="0"/>
        </a:p>
      </dgm:t>
    </dgm:pt>
    <dgm:pt modelId="{84B0FE78-2534-475D-8E9C-4D84800CED39}" type="parTrans" cxnId="{373FC86E-F67C-47D3-86CB-E224673F6EA8}">
      <dgm:prSet/>
      <dgm:spPr/>
      <dgm:t>
        <a:bodyPr/>
        <a:lstStyle/>
        <a:p>
          <a:endParaRPr lang="en-US"/>
        </a:p>
      </dgm:t>
    </dgm:pt>
    <dgm:pt modelId="{D1242A51-A1A7-46C8-8D04-3CDDD5B01782}" type="sibTrans" cxnId="{373FC86E-F67C-47D3-86CB-E224673F6EA8}">
      <dgm:prSet/>
      <dgm:spPr/>
      <dgm:t>
        <a:bodyPr/>
        <a:lstStyle/>
        <a:p>
          <a:endParaRPr lang="en-US"/>
        </a:p>
      </dgm:t>
    </dgm:pt>
    <dgm:pt modelId="{B0105A25-4390-4DD9-A89E-F64C356EB454}">
      <dgm:prSet phldrT="[Text]"/>
      <dgm:spPr/>
      <dgm:t>
        <a:bodyPr/>
        <a:lstStyle/>
        <a:p>
          <a:endParaRPr lang="en-US" dirty="0"/>
        </a:p>
      </dgm:t>
    </dgm:pt>
    <dgm:pt modelId="{B5A28EC9-0827-4E87-8554-C8829526AB0F}" type="parTrans" cxnId="{5C4FEE23-7CA7-4AD8-A89D-6B4804692C01}">
      <dgm:prSet/>
      <dgm:spPr/>
      <dgm:t>
        <a:bodyPr/>
        <a:lstStyle/>
        <a:p>
          <a:endParaRPr lang="en-US"/>
        </a:p>
      </dgm:t>
    </dgm:pt>
    <dgm:pt modelId="{E116110F-4EA8-45B8-B787-3C3FC88AB419}" type="sibTrans" cxnId="{5C4FEE23-7CA7-4AD8-A89D-6B4804692C01}">
      <dgm:prSet/>
      <dgm:spPr/>
      <dgm:t>
        <a:bodyPr/>
        <a:lstStyle/>
        <a:p>
          <a:endParaRPr lang="en-US"/>
        </a:p>
      </dgm:t>
    </dgm:pt>
    <dgm:pt modelId="{7B7F1E2A-289E-4D5D-987B-88FA7DB55945}" type="pres">
      <dgm:prSet presAssocID="{217078BC-3EE8-4D20-98F7-2734411B120E}" presName="Name0" presStyleCnt="0">
        <dgm:presLayoutVars>
          <dgm:dir/>
          <dgm:animLvl val="lvl"/>
          <dgm:resizeHandles val="exact"/>
        </dgm:presLayoutVars>
      </dgm:prSet>
      <dgm:spPr/>
    </dgm:pt>
    <dgm:pt modelId="{C1CB42E5-ECBE-4B89-87EC-D3603AE28839}" type="pres">
      <dgm:prSet presAssocID="{2934818B-C267-49EA-BB93-15995F487E4F}" presName="composite" presStyleCnt="0"/>
      <dgm:spPr/>
    </dgm:pt>
    <dgm:pt modelId="{BF2D1847-550D-4E1A-88D1-057074989545}" type="pres">
      <dgm:prSet presAssocID="{2934818B-C267-49EA-BB93-15995F487E4F}" presName="parTx" presStyleLbl="alignNode1" presStyleIdx="0" presStyleCnt="3">
        <dgm:presLayoutVars>
          <dgm:chMax val="0"/>
          <dgm:chPref val="0"/>
          <dgm:bulletEnabled val="1"/>
        </dgm:presLayoutVars>
      </dgm:prSet>
      <dgm:spPr/>
    </dgm:pt>
    <dgm:pt modelId="{38704F2F-5F29-4939-880B-D2BE46AD7496}" type="pres">
      <dgm:prSet presAssocID="{2934818B-C267-49EA-BB93-15995F487E4F}" presName="desTx" presStyleLbl="alignAccFollowNode1" presStyleIdx="0" presStyleCnt="3">
        <dgm:presLayoutVars>
          <dgm:bulletEnabled val="1"/>
        </dgm:presLayoutVars>
      </dgm:prSet>
      <dgm:spPr/>
    </dgm:pt>
    <dgm:pt modelId="{14E763C8-CAFF-45BC-84EE-964C3F9467FE}" type="pres">
      <dgm:prSet presAssocID="{D42E8547-ECBF-4BD4-A3CA-8BFCF56E39E9}" presName="space" presStyleCnt="0"/>
      <dgm:spPr/>
    </dgm:pt>
    <dgm:pt modelId="{7DC8E8FF-ACAE-4A65-8371-1E767E140FE0}" type="pres">
      <dgm:prSet presAssocID="{AF26B402-6202-457B-947C-196F73396C92}" presName="composite" presStyleCnt="0"/>
      <dgm:spPr/>
    </dgm:pt>
    <dgm:pt modelId="{B8F4EA03-F5F2-4D03-A748-74796075F0C8}" type="pres">
      <dgm:prSet presAssocID="{AF26B402-6202-457B-947C-196F73396C92}" presName="parTx" presStyleLbl="alignNode1" presStyleIdx="1" presStyleCnt="3">
        <dgm:presLayoutVars>
          <dgm:chMax val="0"/>
          <dgm:chPref val="0"/>
          <dgm:bulletEnabled val="1"/>
        </dgm:presLayoutVars>
      </dgm:prSet>
      <dgm:spPr/>
    </dgm:pt>
    <dgm:pt modelId="{287E317A-1766-4827-8936-2839EE091447}" type="pres">
      <dgm:prSet presAssocID="{AF26B402-6202-457B-947C-196F73396C92}" presName="desTx" presStyleLbl="alignAccFollowNode1" presStyleIdx="1" presStyleCnt="3">
        <dgm:presLayoutVars>
          <dgm:bulletEnabled val="1"/>
        </dgm:presLayoutVars>
      </dgm:prSet>
      <dgm:spPr/>
    </dgm:pt>
    <dgm:pt modelId="{41AEF157-689D-4D5C-AB24-931372ADFEA3}" type="pres">
      <dgm:prSet presAssocID="{1D6EC77E-807B-4BC9-8164-16C78BB13C6D}" presName="space" presStyleCnt="0"/>
      <dgm:spPr/>
    </dgm:pt>
    <dgm:pt modelId="{1B33EB9B-262F-4A2F-841B-CD3FFABF6A8F}" type="pres">
      <dgm:prSet presAssocID="{C26D8D98-916E-4723-8DB7-B0ADB81034F1}" presName="composite" presStyleCnt="0"/>
      <dgm:spPr/>
    </dgm:pt>
    <dgm:pt modelId="{54D08C87-8AF6-433C-94DB-F52ADB6885A6}" type="pres">
      <dgm:prSet presAssocID="{C26D8D98-916E-4723-8DB7-B0ADB81034F1}" presName="parTx" presStyleLbl="alignNode1" presStyleIdx="2" presStyleCnt="3">
        <dgm:presLayoutVars>
          <dgm:chMax val="0"/>
          <dgm:chPref val="0"/>
          <dgm:bulletEnabled val="1"/>
        </dgm:presLayoutVars>
      </dgm:prSet>
      <dgm:spPr/>
    </dgm:pt>
    <dgm:pt modelId="{50B1771E-BEC2-4637-A4E3-2914A3E59513}" type="pres">
      <dgm:prSet presAssocID="{C26D8D98-916E-4723-8DB7-B0ADB81034F1}" presName="desTx" presStyleLbl="alignAccFollowNode1" presStyleIdx="2" presStyleCnt="3">
        <dgm:presLayoutVars>
          <dgm:bulletEnabled val="1"/>
        </dgm:presLayoutVars>
      </dgm:prSet>
      <dgm:spPr/>
    </dgm:pt>
  </dgm:ptLst>
  <dgm:cxnLst>
    <dgm:cxn modelId="{5FD7C505-4DB5-49C2-9634-7445890D9265}" type="presOf" srcId="{3BFCCD42-3FA4-4BAE-9764-6CC76C0BF213}" destId="{287E317A-1766-4827-8936-2839EE091447}" srcOrd="0" destOrd="1" presId="urn:microsoft.com/office/officeart/2005/8/layout/hList1"/>
    <dgm:cxn modelId="{5C4FEE23-7CA7-4AD8-A89D-6B4804692C01}" srcId="{C26D8D98-916E-4723-8DB7-B0ADB81034F1}" destId="{B0105A25-4390-4DD9-A89E-F64C356EB454}" srcOrd="1" destOrd="0" parTransId="{B5A28EC9-0827-4E87-8554-C8829526AB0F}" sibTransId="{E116110F-4EA8-45B8-B787-3C3FC88AB419}"/>
    <dgm:cxn modelId="{7D4AA02E-B4A6-4AC0-B77E-72A90C55ADC9}" srcId="{AF26B402-6202-457B-947C-196F73396C92}" destId="{3A9AA40E-B60C-42EE-A775-285E898216E2}" srcOrd="0" destOrd="0" parTransId="{EBE1000E-DC29-4520-B468-74C83D36227E}" sibTransId="{AE9AC8C8-C2EA-47E4-939A-E39B2541ED5C}"/>
    <dgm:cxn modelId="{40554536-9D6B-48DC-BBB8-3DEE8660973B}" type="presOf" srcId="{AF26B402-6202-457B-947C-196F73396C92}" destId="{B8F4EA03-F5F2-4D03-A748-74796075F0C8}" srcOrd="0" destOrd="0" presId="urn:microsoft.com/office/officeart/2005/8/layout/hList1"/>
    <dgm:cxn modelId="{06853C39-6002-4C5D-A91A-BF0881183AC0}" srcId="{C26D8D98-916E-4723-8DB7-B0ADB81034F1}" destId="{572C2115-B0F5-48EB-B701-A6C0E6DB7F0B}" srcOrd="0" destOrd="0" parTransId="{F4366C29-BD58-4D04-8FED-796EB42D39CF}" sibTransId="{3B0332C5-5A22-4183-A181-16666AA49EBE}"/>
    <dgm:cxn modelId="{2EB12C60-E664-43D3-B59A-8593608CE70C}" srcId="{217078BC-3EE8-4D20-98F7-2734411B120E}" destId="{AF26B402-6202-457B-947C-196F73396C92}" srcOrd="1" destOrd="0" parTransId="{3AF8B4B7-0DEB-408B-8516-0A53CAD10F4E}" sibTransId="{1D6EC77E-807B-4BC9-8164-16C78BB13C6D}"/>
    <dgm:cxn modelId="{E0DD2641-E659-4A01-9A70-0D152E18771A}" srcId="{217078BC-3EE8-4D20-98F7-2734411B120E}" destId="{2934818B-C267-49EA-BB93-15995F487E4F}" srcOrd="0" destOrd="0" parTransId="{D62547CC-BB1A-42BE-B549-3560F0B222E1}" sibTransId="{D42E8547-ECBF-4BD4-A3CA-8BFCF56E39E9}"/>
    <dgm:cxn modelId="{8AC89E67-49A2-43C1-8F41-79BE525D3AA8}" srcId="{AF26B402-6202-457B-947C-196F73396C92}" destId="{D578DA92-4705-4AA3-ACFF-DD710EAF89A9}" srcOrd="4" destOrd="0" parTransId="{AD00AE87-5ED7-4EE8-A09E-57D964CFFE01}" sibTransId="{9BC13AB1-E2DB-4CD8-B8C9-DBA2CB36CE13}"/>
    <dgm:cxn modelId="{5AA6056E-CDFA-49DE-B867-E24401B003E2}" type="presOf" srcId="{7D1144E3-E935-4AAA-8843-57FD8D11D46F}" destId="{38704F2F-5F29-4939-880B-D2BE46AD7496}" srcOrd="0" destOrd="1" presId="urn:microsoft.com/office/officeart/2005/8/layout/hList1"/>
    <dgm:cxn modelId="{373FC86E-F67C-47D3-86CB-E224673F6EA8}" srcId="{AF26B402-6202-457B-947C-196F73396C92}" destId="{FCCF0051-2FEF-404D-8BEF-173E3A906BBC}" srcOrd="3" destOrd="0" parTransId="{84B0FE78-2534-475D-8E9C-4D84800CED39}" sibTransId="{D1242A51-A1A7-46C8-8D04-3CDDD5B01782}"/>
    <dgm:cxn modelId="{8303D750-5C1A-46A5-A5B0-7F91A6A60FA1}" srcId="{2934818B-C267-49EA-BB93-15995F487E4F}" destId="{BA71A50D-03C7-4189-9612-3AD9F98D205B}" srcOrd="2" destOrd="0" parTransId="{57002A84-520D-4357-8CAB-A52E59F7AC1E}" sibTransId="{C408F86D-CF59-4C1B-8291-5D91E75962C1}"/>
    <dgm:cxn modelId="{F8DED772-40D3-4FFB-A489-21637B3685BF}" type="presOf" srcId="{3A9AA40E-B60C-42EE-A775-285E898216E2}" destId="{287E317A-1766-4827-8936-2839EE091447}" srcOrd="0" destOrd="0" presId="urn:microsoft.com/office/officeart/2005/8/layout/hList1"/>
    <dgm:cxn modelId="{1667D675-23C1-457D-8ADC-FCE4F6388B2F}" type="presOf" srcId="{D578DA92-4705-4AA3-ACFF-DD710EAF89A9}" destId="{287E317A-1766-4827-8936-2839EE091447}" srcOrd="0" destOrd="4" presId="urn:microsoft.com/office/officeart/2005/8/layout/hList1"/>
    <dgm:cxn modelId="{2ABE0385-E030-46EE-876D-D521D1E14C1D}" srcId="{AF26B402-6202-457B-947C-196F73396C92}" destId="{3BFCCD42-3FA4-4BAE-9764-6CC76C0BF213}" srcOrd="1" destOrd="0" parTransId="{4EEBBD5B-3173-4A4F-9F06-8D39D812C8AD}" sibTransId="{CA0632ED-7597-476E-B6DE-7A3D85B83F84}"/>
    <dgm:cxn modelId="{A93E008D-9DF9-44FD-8847-66301765421C}" type="presOf" srcId="{4555993A-8E81-4D07-9237-9BC26BA627C5}" destId="{50B1771E-BEC2-4637-A4E3-2914A3E59513}" srcOrd="0" destOrd="2" presId="urn:microsoft.com/office/officeart/2005/8/layout/hList1"/>
    <dgm:cxn modelId="{799B1E94-CD45-41D3-AD9E-504ADDBD7C0F}" srcId="{2934818B-C267-49EA-BB93-15995F487E4F}" destId="{7D1144E3-E935-4AAA-8843-57FD8D11D46F}" srcOrd="1" destOrd="0" parTransId="{7F88A0B2-C657-4D0F-B99C-6F3355788A9F}" sibTransId="{D9315F7D-8952-4F2F-8B6B-9139C4CBA140}"/>
    <dgm:cxn modelId="{4CFC059D-BCE0-4557-95D5-F0A82C26773D}" srcId="{AF26B402-6202-457B-947C-196F73396C92}" destId="{0E48B20D-FD25-49EA-B6B4-9E14E1765A63}" srcOrd="2" destOrd="0" parTransId="{C76BA397-794A-4132-9723-0F398A0D3A6F}" sibTransId="{682D7BDA-E42C-4F41-83DB-68501EC54438}"/>
    <dgm:cxn modelId="{19305CA2-A6D7-4796-9EC8-DDD7EFEDFBD3}" type="presOf" srcId="{217078BC-3EE8-4D20-98F7-2734411B120E}" destId="{7B7F1E2A-289E-4D5D-987B-88FA7DB55945}" srcOrd="0" destOrd="0" presId="urn:microsoft.com/office/officeart/2005/8/layout/hList1"/>
    <dgm:cxn modelId="{EB0E4BAA-3580-4E08-B9B8-DC3FCEC35346}" type="presOf" srcId="{0E48B20D-FD25-49EA-B6B4-9E14E1765A63}" destId="{287E317A-1766-4827-8936-2839EE091447}" srcOrd="0" destOrd="2" presId="urn:microsoft.com/office/officeart/2005/8/layout/hList1"/>
    <dgm:cxn modelId="{8E2D7CB8-CAEC-4D89-948F-65A9CAE6DD47}" type="presOf" srcId="{BA71A50D-03C7-4189-9612-3AD9F98D205B}" destId="{38704F2F-5F29-4939-880B-D2BE46AD7496}" srcOrd="0" destOrd="2" presId="urn:microsoft.com/office/officeart/2005/8/layout/hList1"/>
    <dgm:cxn modelId="{B1098DBA-A576-4FE5-BD42-37C8A047376A}" srcId="{217078BC-3EE8-4D20-98F7-2734411B120E}" destId="{C26D8D98-916E-4723-8DB7-B0ADB81034F1}" srcOrd="2" destOrd="0" parTransId="{83A0ED78-792F-4836-BF14-6A430DC1E8C0}" sibTransId="{65100BC3-20A7-45B9-896F-A394B76222DE}"/>
    <dgm:cxn modelId="{19223EC8-5D01-4478-AE6B-3702106FCC32}" srcId="{2934818B-C267-49EA-BB93-15995F487E4F}" destId="{5DD8B082-853D-46B9-B4EF-A3E276D67999}" srcOrd="0" destOrd="0" parTransId="{77037D90-B2C7-4D92-BBE5-7DBF81C4C3B9}" sibTransId="{C3724EA5-3760-4110-B82C-9F008A48FD5C}"/>
    <dgm:cxn modelId="{66F3B6C9-16B2-4AA4-8EAE-D3E00950B2FB}" type="presOf" srcId="{2934818B-C267-49EA-BB93-15995F487E4F}" destId="{BF2D1847-550D-4E1A-88D1-057074989545}" srcOrd="0" destOrd="0" presId="urn:microsoft.com/office/officeart/2005/8/layout/hList1"/>
    <dgm:cxn modelId="{5BA5F1E7-5CC8-4D34-9468-83460F00F94D}" type="presOf" srcId="{FCCF0051-2FEF-404D-8BEF-173E3A906BBC}" destId="{287E317A-1766-4827-8936-2839EE091447}" srcOrd="0" destOrd="3" presId="urn:microsoft.com/office/officeart/2005/8/layout/hList1"/>
    <dgm:cxn modelId="{31CE6EE8-7854-478A-AB4E-B9D7C5F313EB}" type="presOf" srcId="{C26D8D98-916E-4723-8DB7-B0ADB81034F1}" destId="{54D08C87-8AF6-433C-94DB-F52ADB6885A6}" srcOrd="0" destOrd="0" presId="urn:microsoft.com/office/officeart/2005/8/layout/hList1"/>
    <dgm:cxn modelId="{AE0733EF-2C6B-4576-BB89-28EE244F28E5}" type="presOf" srcId="{B0105A25-4390-4DD9-A89E-F64C356EB454}" destId="{50B1771E-BEC2-4637-A4E3-2914A3E59513}" srcOrd="0" destOrd="1" presId="urn:microsoft.com/office/officeart/2005/8/layout/hList1"/>
    <dgm:cxn modelId="{C6D600F2-04D3-4DC9-8333-0EFAA5B3EE6E}" type="presOf" srcId="{5DD8B082-853D-46B9-B4EF-A3E276D67999}" destId="{38704F2F-5F29-4939-880B-D2BE46AD7496}" srcOrd="0" destOrd="0" presId="urn:microsoft.com/office/officeart/2005/8/layout/hList1"/>
    <dgm:cxn modelId="{36E8E0FA-8F5D-4DD6-86D5-6DD13DAD848C}" type="presOf" srcId="{572C2115-B0F5-48EB-B701-A6C0E6DB7F0B}" destId="{50B1771E-BEC2-4637-A4E3-2914A3E59513}" srcOrd="0" destOrd="0" presId="urn:microsoft.com/office/officeart/2005/8/layout/hList1"/>
    <dgm:cxn modelId="{32F5FEFA-F183-41FA-92CC-504D2E2F2D52}" srcId="{C26D8D98-916E-4723-8DB7-B0ADB81034F1}" destId="{4555993A-8E81-4D07-9237-9BC26BA627C5}" srcOrd="2" destOrd="0" parTransId="{D93578A7-FF02-490F-97DA-0DE1BA7C7675}" sibTransId="{7E864231-D5C4-4524-AA1F-F76A110DBF9B}"/>
    <dgm:cxn modelId="{9DFED201-7BA7-49B7-BDBA-87140059ECA6}" type="presParOf" srcId="{7B7F1E2A-289E-4D5D-987B-88FA7DB55945}" destId="{C1CB42E5-ECBE-4B89-87EC-D3603AE28839}" srcOrd="0" destOrd="0" presId="urn:microsoft.com/office/officeart/2005/8/layout/hList1"/>
    <dgm:cxn modelId="{E19EE8D7-423B-4ED8-AD6D-5D0C5DC9028C}" type="presParOf" srcId="{C1CB42E5-ECBE-4B89-87EC-D3603AE28839}" destId="{BF2D1847-550D-4E1A-88D1-057074989545}" srcOrd="0" destOrd="0" presId="urn:microsoft.com/office/officeart/2005/8/layout/hList1"/>
    <dgm:cxn modelId="{37BE33CA-84B0-4DA1-B8B7-49B963B7E6AA}" type="presParOf" srcId="{C1CB42E5-ECBE-4B89-87EC-D3603AE28839}" destId="{38704F2F-5F29-4939-880B-D2BE46AD7496}" srcOrd="1" destOrd="0" presId="urn:microsoft.com/office/officeart/2005/8/layout/hList1"/>
    <dgm:cxn modelId="{7A74EDB0-2BB4-4ED0-9ED8-88900BF090BB}" type="presParOf" srcId="{7B7F1E2A-289E-4D5D-987B-88FA7DB55945}" destId="{14E763C8-CAFF-45BC-84EE-964C3F9467FE}" srcOrd="1" destOrd="0" presId="urn:microsoft.com/office/officeart/2005/8/layout/hList1"/>
    <dgm:cxn modelId="{E7204560-E610-4D52-B75C-5116D37DF852}" type="presParOf" srcId="{7B7F1E2A-289E-4D5D-987B-88FA7DB55945}" destId="{7DC8E8FF-ACAE-4A65-8371-1E767E140FE0}" srcOrd="2" destOrd="0" presId="urn:microsoft.com/office/officeart/2005/8/layout/hList1"/>
    <dgm:cxn modelId="{55B743F8-01CB-439D-BDA0-49AC18F377C0}" type="presParOf" srcId="{7DC8E8FF-ACAE-4A65-8371-1E767E140FE0}" destId="{B8F4EA03-F5F2-4D03-A748-74796075F0C8}" srcOrd="0" destOrd="0" presId="urn:microsoft.com/office/officeart/2005/8/layout/hList1"/>
    <dgm:cxn modelId="{621500D1-C0F6-48F4-8DEF-EF9C07E1171A}" type="presParOf" srcId="{7DC8E8FF-ACAE-4A65-8371-1E767E140FE0}" destId="{287E317A-1766-4827-8936-2839EE091447}" srcOrd="1" destOrd="0" presId="urn:microsoft.com/office/officeart/2005/8/layout/hList1"/>
    <dgm:cxn modelId="{3646CF5E-0C9F-4F55-AD62-8F896ECF7AB5}" type="presParOf" srcId="{7B7F1E2A-289E-4D5D-987B-88FA7DB55945}" destId="{41AEF157-689D-4D5C-AB24-931372ADFEA3}" srcOrd="3" destOrd="0" presId="urn:microsoft.com/office/officeart/2005/8/layout/hList1"/>
    <dgm:cxn modelId="{AF9B61CC-7D02-4593-960F-D5C2A4DE16A7}" type="presParOf" srcId="{7B7F1E2A-289E-4D5D-987B-88FA7DB55945}" destId="{1B33EB9B-262F-4A2F-841B-CD3FFABF6A8F}" srcOrd="4" destOrd="0" presId="urn:microsoft.com/office/officeart/2005/8/layout/hList1"/>
    <dgm:cxn modelId="{1B0A07A2-705A-4F91-9BD2-AF457B13C02E}" type="presParOf" srcId="{1B33EB9B-262F-4A2F-841B-CD3FFABF6A8F}" destId="{54D08C87-8AF6-433C-94DB-F52ADB6885A6}" srcOrd="0" destOrd="0" presId="urn:microsoft.com/office/officeart/2005/8/layout/hList1"/>
    <dgm:cxn modelId="{CD9972CE-3A84-4063-AFCD-E77BAAA9225A}" type="presParOf" srcId="{1B33EB9B-262F-4A2F-841B-CD3FFABF6A8F}" destId="{50B1771E-BEC2-4637-A4E3-2914A3E595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0CF79-C217-4158-9EFF-84FD4D28AFAA}" type="doc">
      <dgm:prSet loTypeId="urn:microsoft.com/office/officeart/2005/8/layout/hList1" loCatId="list" qsTypeId="urn:microsoft.com/office/officeart/2005/8/quickstyle/simple4" qsCatId="simple" csTypeId="urn:microsoft.com/office/officeart/2005/8/colors/accent6_4" csCatId="accent6" phldr="1"/>
      <dgm:spPr/>
      <dgm:t>
        <a:bodyPr/>
        <a:lstStyle/>
        <a:p>
          <a:endParaRPr lang="en-US"/>
        </a:p>
      </dgm:t>
    </dgm:pt>
    <dgm:pt modelId="{A7FDF886-F79C-4BD7-83B4-29A7A6A47E0A}">
      <dgm:prSet phldrT="[Text]"/>
      <dgm:spPr/>
      <dgm:t>
        <a:bodyPr/>
        <a:lstStyle/>
        <a:p>
          <a:r>
            <a:rPr lang="en-US" dirty="0"/>
            <a:t>Model Laws</a:t>
          </a:r>
        </a:p>
      </dgm:t>
    </dgm:pt>
    <dgm:pt modelId="{AB2DEB37-DE50-42C7-AB39-3FA9AA554B68}" type="parTrans" cxnId="{3017A1E4-2C8C-40A5-A284-06C1BF54886A}">
      <dgm:prSet/>
      <dgm:spPr/>
      <dgm:t>
        <a:bodyPr/>
        <a:lstStyle/>
        <a:p>
          <a:endParaRPr lang="en-US"/>
        </a:p>
      </dgm:t>
    </dgm:pt>
    <dgm:pt modelId="{5895E659-AB9F-4C78-AB1B-3A5A343215C3}" type="sibTrans" cxnId="{3017A1E4-2C8C-40A5-A284-06C1BF54886A}">
      <dgm:prSet/>
      <dgm:spPr/>
      <dgm:t>
        <a:bodyPr/>
        <a:lstStyle/>
        <a:p>
          <a:endParaRPr lang="en-US"/>
        </a:p>
      </dgm:t>
    </dgm:pt>
    <dgm:pt modelId="{8F12AF07-81A1-44BA-B727-F54085F99EAE}">
      <dgm:prSet phldrT="[Text]"/>
      <dgm:spPr/>
      <dgm:t>
        <a:bodyPr/>
        <a:lstStyle/>
        <a:p>
          <a:r>
            <a:rPr lang="en-US" dirty="0"/>
            <a:t>Minimum requirements</a:t>
          </a:r>
        </a:p>
        <a:p>
          <a:r>
            <a:rPr lang="en-US" dirty="0"/>
            <a:t>3 approved -2019</a:t>
          </a:r>
        </a:p>
        <a:p>
          <a:r>
            <a:rPr lang="en-US" dirty="0"/>
            <a:t>8 approved -2024</a:t>
          </a:r>
        </a:p>
      </dgm:t>
    </dgm:pt>
    <dgm:pt modelId="{BAA77591-7AF8-4F47-92A7-4BA4A54017D7}" type="parTrans" cxnId="{B9FC01D1-4719-45AE-9D5B-324A760454D5}">
      <dgm:prSet/>
      <dgm:spPr/>
      <dgm:t>
        <a:bodyPr/>
        <a:lstStyle/>
        <a:p>
          <a:endParaRPr lang="en-US"/>
        </a:p>
      </dgm:t>
    </dgm:pt>
    <dgm:pt modelId="{D796D505-C6D1-408A-84DB-217FDFE5CFA8}" type="sibTrans" cxnId="{B9FC01D1-4719-45AE-9D5B-324A760454D5}">
      <dgm:prSet/>
      <dgm:spPr/>
      <dgm:t>
        <a:bodyPr/>
        <a:lstStyle/>
        <a:p>
          <a:endParaRPr lang="en-US"/>
        </a:p>
      </dgm:t>
    </dgm:pt>
    <dgm:pt modelId="{AC8B62AD-90FB-4345-91C3-99105DFAAFB7}">
      <dgm:prSet phldrT="[Text]"/>
      <dgm:spPr/>
      <dgm:t>
        <a:bodyPr/>
        <a:lstStyle/>
        <a:p>
          <a:r>
            <a:rPr lang="en-US" dirty="0"/>
            <a:t>Regional Guidelines</a:t>
          </a:r>
        </a:p>
      </dgm:t>
    </dgm:pt>
    <dgm:pt modelId="{863C00E5-4CB6-4128-A5D9-8937A1CF335F}" type="parTrans" cxnId="{C1721DBD-B63B-41B2-A37F-85819790D328}">
      <dgm:prSet/>
      <dgm:spPr/>
      <dgm:t>
        <a:bodyPr/>
        <a:lstStyle/>
        <a:p>
          <a:endParaRPr lang="en-US"/>
        </a:p>
      </dgm:t>
    </dgm:pt>
    <dgm:pt modelId="{C25722FB-06EF-4DBF-A4B9-6F6EFC636236}" type="sibTrans" cxnId="{C1721DBD-B63B-41B2-A37F-85819790D328}">
      <dgm:prSet/>
      <dgm:spPr/>
      <dgm:t>
        <a:bodyPr/>
        <a:lstStyle/>
        <a:p>
          <a:endParaRPr lang="en-US"/>
        </a:p>
      </dgm:t>
    </dgm:pt>
    <dgm:pt modelId="{BAB69699-CBBB-4EEC-8324-E6F2C2B08D95}">
      <dgm:prSet phldrT="[Text]"/>
      <dgm:spPr/>
      <dgm:t>
        <a:bodyPr/>
        <a:lstStyle/>
        <a:p>
          <a:r>
            <a:rPr lang="en-US" dirty="0"/>
            <a:t>NBFI Risk Based (AML/CFT)</a:t>
          </a:r>
        </a:p>
      </dgm:t>
    </dgm:pt>
    <dgm:pt modelId="{097938C7-01C3-4DCB-B553-F0706E31F478}" type="parTrans" cxnId="{26EDEEFC-3E2F-4AF7-A1A5-14AC1E3938AF}">
      <dgm:prSet/>
      <dgm:spPr/>
      <dgm:t>
        <a:bodyPr/>
        <a:lstStyle/>
        <a:p>
          <a:endParaRPr lang="en-US"/>
        </a:p>
      </dgm:t>
    </dgm:pt>
    <dgm:pt modelId="{D0397DAA-5E6F-4B1C-9A9A-154977551804}" type="sibTrans" cxnId="{26EDEEFC-3E2F-4AF7-A1A5-14AC1E3938AF}">
      <dgm:prSet/>
      <dgm:spPr/>
      <dgm:t>
        <a:bodyPr/>
        <a:lstStyle/>
        <a:p>
          <a:endParaRPr lang="en-US"/>
        </a:p>
      </dgm:t>
    </dgm:pt>
    <dgm:pt modelId="{046C1D0E-2CD8-4BB2-8396-EE86D38AFB51}">
      <dgm:prSet phldrT="[Text]"/>
      <dgm:spPr/>
      <dgm:t>
        <a:bodyPr/>
        <a:lstStyle/>
        <a:p>
          <a:r>
            <a:rPr lang="en-US" dirty="0"/>
            <a:t>Assessment of Compliance with International Standards</a:t>
          </a:r>
        </a:p>
      </dgm:t>
    </dgm:pt>
    <dgm:pt modelId="{77CA60D9-3349-49DB-8D30-C0EA4BBCD600}" type="parTrans" cxnId="{BD1BAECB-BABB-4233-9549-5ADEE2F79A6A}">
      <dgm:prSet/>
      <dgm:spPr/>
      <dgm:t>
        <a:bodyPr/>
        <a:lstStyle/>
        <a:p>
          <a:endParaRPr lang="en-US"/>
        </a:p>
      </dgm:t>
    </dgm:pt>
    <dgm:pt modelId="{CDCEB56F-4204-46A8-8ACC-6CF22A9A558E}" type="sibTrans" cxnId="{BD1BAECB-BABB-4233-9549-5ADEE2F79A6A}">
      <dgm:prSet/>
      <dgm:spPr/>
      <dgm:t>
        <a:bodyPr/>
        <a:lstStyle/>
        <a:p>
          <a:endParaRPr lang="en-US"/>
        </a:p>
      </dgm:t>
    </dgm:pt>
    <dgm:pt modelId="{F1CF1E62-DF4D-450C-A107-DB227DE7B3D3}">
      <dgm:prSet phldrT="[Text]"/>
      <dgm:spPr/>
      <dgm:t>
        <a:bodyPr/>
        <a:lstStyle/>
        <a:p>
          <a:r>
            <a:rPr lang="en-US" dirty="0"/>
            <a:t>Assessment of compliance for IAIS ICP 9 and 10</a:t>
          </a:r>
        </a:p>
      </dgm:t>
    </dgm:pt>
    <dgm:pt modelId="{5EDCF2AB-AA39-45AC-B2F3-81F045509121}" type="parTrans" cxnId="{2B7B500D-C8FF-46A9-807C-A94139717F70}">
      <dgm:prSet/>
      <dgm:spPr/>
      <dgm:t>
        <a:bodyPr/>
        <a:lstStyle/>
        <a:p>
          <a:endParaRPr lang="en-US"/>
        </a:p>
      </dgm:t>
    </dgm:pt>
    <dgm:pt modelId="{B62AD723-A519-4980-965C-48F9DA958FA0}" type="sibTrans" cxnId="{2B7B500D-C8FF-46A9-807C-A94139717F70}">
      <dgm:prSet/>
      <dgm:spPr/>
      <dgm:t>
        <a:bodyPr/>
        <a:lstStyle/>
        <a:p>
          <a:endParaRPr lang="en-US"/>
        </a:p>
      </dgm:t>
    </dgm:pt>
    <dgm:pt modelId="{F99E9B8E-3030-49D2-AFDA-ED7EDCD61B2F}">
      <dgm:prSet phldrT="[Text]"/>
      <dgm:spPr/>
      <dgm:t>
        <a:bodyPr/>
        <a:lstStyle/>
        <a:p>
          <a:r>
            <a:rPr lang="en-US" dirty="0"/>
            <a:t>Agricultural Derivatives Exchange</a:t>
          </a:r>
        </a:p>
      </dgm:t>
    </dgm:pt>
    <dgm:pt modelId="{B066207A-9AD8-4CD2-BD2C-640D31325511}" type="parTrans" cxnId="{CB19B513-F753-428C-9C9A-2D7799D015E8}">
      <dgm:prSet/>
      <dgm:spPr/>
      <dgm:t>
        <a:bodyPr/>
        <a:lstStyle/>
        <a:p>
          <a:endParaRPr lang="en-US"/>
        </a:p>
      </dgm:t>
    </dgm:pt>
    <dgm:pt modelId="{AE9C4056-2A5D-456A-932A-BA8EEE092742}" type="sibTrans" cxnId="{CB19B513-F753-428C-9C9A-2D7799D015E8}">
      <dgm:prSet/>
      <dgm:spPr/>
      <dgm:t>
        <a:bodyPr/>
        <a:lstStyle/>
        <a:p>
          <a:endParaRPr lang="en-US"/>
        </a:p>
      </dgm:t>
    </dgm:pt>
    <dgm:pt modelId="{86E601A5-2EA3-414D-8D08-01ACA76C2E11}">
      <dgm:prSet phldrT="[Text]"/>
      <dgm:spPr/>
      <dgm:t>
        <a:bodyPr/>
        <a:lstStyle/>
        <a:p>
          <a:r>
            <a:rPr lang="en-US" dirty="0"/>
            <a:t>Green Finance &amp; Carbon Trading</a:t>
          </a:r>
        </a:p>
      </dgm:t>
    </dgm:pt>
    <dgm:pt modelId="{3A888B36-4E67-48AB-9112-5220D0CB1D55}" type="parTrans" cxnId="{1C9D6481-ACFD-4A63-BA65-222228AB3776}">
      <dgm:prSet/>
      <dgm:spPr/>
      <dgm:t>
        <a:bodyPr/>
        <a:lstStyle/>
        <a:p>
          <a:endParaRPr lang="en-US"/>
        </a:p>
      </dgm:t>
    </dgm:pt>
    <dgm:pt modelId="{2A9759A8-B6BA-4FE4-88B2-5BD549B9FD52}" type="sibTrans" cxnId="{1C9D6481-ACFD-4A63-BA65-222228AB3776}">
      <dgm:prSet/>
      <dgm:spPr/>
      <dgm:t>
        <a:bodyPr/>
        <a:lstStyle/>
        <a:p>
          <a:endParaRPr lang="en-US"/>
        </a:p>
      </dgm:t>
    </dgm:pt>
    <dgm:pt modelId="{07E297D6-D9DB-404F-A71B-A50C108D6EFF}">
      <dgm:prSet phldrT="[Text]"/>
      <dgm:spPr/>
      <dgm:t>
        <a:bodyPr/>
        <a:lstStyle/>
        <a:p>
          <a:r>
            <a:rPr lang="en-US" dirty="0"/>
            <a:t>Cooperatives Guidelines</a:t>
          </a:r>
        </a:p>
      </dgm:t>
    </dgm:pt>
    <dgm:pt modelId="{3DF681BE-5672-40CF-9CED-A1CB2AE9C1E7}" type="parTrans" cxnId="{A74163A3-18D8-4849-B42E-8FC9BD384993}">
      <dgm:prSet/>
      <dgm:spPr/>
      <dgm:t>
        <a:bodyPr/>
        <a:lstStyle/>
        <a:p>
          <a:endParaRPr lang="en-US"/>
        </a:p>
      </dgm:t>
    </dgm:pt>
    <dgm:pt modelId="{2F8270DF-E84F-4DA7-B71D-62FE0F8FDE29}" type="sibTrans" cxnId="{A74163A3-18D8-4849-B42E-8FC9BD384993}">
      <dgm:prSet/>
      <dgm:spPr/>
      <dgm:t>
        <a:bodyPr/>
        <a:lstStyle/>
        <a:p>
          <a:endParaRPr lang="en-US"/>
        </a:p>
      </dgm:t>
    </dgm:pt>
    <dgm:pt modelId="{0B86E47F-93D0-4E91-AE3A-A8E20A4A582E}">
      <dgm:prSet phldrT="[Text]"/>
      <dgm:spPr/>
      <dgm:t>
        <a:bodyPr/>
        <a:lstStyle/>
        <a:p>
          <a:r>
            <a:rPr lang="en-US" dirty="0"/>
            <a:t>Feasibility for regional certification</a:t>
          </a:r>
        </a:p>
      </dgm:t>
    </dgm:pt>
    <dgm:pt modelId="{AF8C09F8-90E0-4EE4-A250-2C6F7D39D742}" type="parTrans" cxnId="{8F1B359C-A7D6-4B4F-A7A2-EE46FF41EF56}">
      <dgm:prSet/>
      <dgm:spPr/>
      <dgm:t>
        <a:bodyPr/>
        <a:lstStyle/>
        <a:p>
          <a:endParaRPr lang="en-US"/>
        </a:p>
      </dgm:t>
    </dgm:pt>
    <dgm:pt modelId="{BF40A010-F980-4092-A80F-84A9883F4EF0}" type="sibTrans" cxnId="{8F1B359C-A7D6-4B4F-A7A2-EE46FF41EF56}">
      <dgm:prSet/>
      <dgm:spPr/>
      <dgm:t>
        <a:bodyPr/>
        <a:lstStyle/>
        <a:p>
          <a:endParaRPr lang="en-US"/>
        </a:p>
      </dgm:t>
    </dgm:pt>
    <dgm:pt modelId="{7692E395-3614-47AF-A70C-C07318C420D9}">
      <dgm:prSet phldrT="[Text]"/>
      <dgm:spPr/>
      <dgm:t>
        <a:bodyPr/>
        <a:lstStyle/>
        <a:p>
          <a:r>
            <a:rPr lang="en-US" dirty="0"/>
            <a:t>Fintech Development</a:t>
          </a:r>
        </a:p>
        <a:p>
          <a:endParaRPr lang="en-US" dirty="0"/>
        </a:p>
      </dgm:t>
    </dgm:pt>
    <dgm:pt modelId="{789D855C-A0C6-441D-82DD-34B028BB84E8}" type="parTrans" cxnId="{23662253-A369-401F-9155-371E75B016A1}">
      <dgm:prSet/>
      <dgm:spPr/>
      <dgm:t>
        <a:bodyPr/>
        <a:lstStyle/>
        <a:p>
          <a:endParaRPr lang="en-US"/>
        </a:p>
      </dgm:t>
    </dgm:pt>
    <dgm:pt modelId="{2B4BA22A-3640-4901-A8BF-643BF3FBE410}" type="sibTrans" cxnId="{23662253-A369-401F-9155-371E75B016A1}">
      <dgm:prSet/>
      <dgm:spPr/>
      <dgm:t>
        <a:bodyPr/>
        <a:lstStyle/>
        <a:p>
          <a:endParaRPr lang="en-US"/>
        </a:p>
      </dgm:t>
    </dgm:pt>
    <dgm:pt modelId="{8A47B086-FC17-4B9B-9A9A-DFC57064711F}">
      <dgm:prSet phldrT="[Text]"/>
      <dgm:spPr/>
      <dgm:t>
        <a:bodyPr/>
        <a:lstStyle/>
        <a:p>
          <a:r>
            <a:rPr lang="en-US" dirty="0"/>
            <a:t>IOSCO Questionnaire Theme 1 Assessment</a:t>
          </a:r>
        </a:p>
      </dgm:t>
    </dgm:pt>
    <dgm:pt modelId="{A67EB3CF-DB51-4C45-AACA-F75D47FAAE8C}" type="parTrans" cxnId="{2C330330-7ABF-4D5E-B3B4-3000EB645298}">
      <dgm:prSet/>
      <dgm:spPr/>
      <dgm:t>
        <a:bodyPr/>
        <a:lstStyle/>
        <a:p>
          <a:endParaRPr lang="en-US"/>
        </a:p>
      </dgm:t>
    </dgm:pt>
    <dgm:pt modelId="{E5EF3208-3E50-4B2A-82A3-74F6A46AEA35}" type="sibTrans" cxnId="{2C330330-7ABF-4D5E-B3B4-3000EB645298}">
      <dgm:prSet/>
      <dgm:spPr/>
      <dgm:t>
        <a:bodyPr/>
        <a:lstStyle/>
        <a:p>
          <a:endParaRPr lang="en-US"/>
        </a:p>
      </dgm:t>
    </dgm:pt>
    <dgm:pt modelId="{55C8C835-F071-45FC-B559-BDDB0FF75B98}">
      <dgm:prSet phldrT="[Text]"/>
      <dgm:spPr/>
      <dgm:t>
        <a:bodyPr/>
        <a:lstStyle/>
        <a:p>
          <a:r>
            <a:rPr lang="en-US" dirty="0"/>
            <a:t>Assessment with IOPS Principles</a:t>
          </a:r>
        </a:p>
      </dgm:t>
    </dgm:pt>
    <dgm:pt modelId="{583AFE9C-78EE-421D-8D7C-3FA798E49493}" type="parTrans" cxnId="{437CBCD1-E584-4817-8952-96F0A0ABF271}">
      <dgm:prSet/>
      <dgm:spPr/>
      <dgm:t>
        <a:bodyPr/>
        <a:lstStyle/>
        <a:p>
          <a:endParaRPr lang="en-US"/>
        </a:p>
      </dgm:t>
    </dgm:pt>
    <dgm:pt modelId="{D0382D4C-D769-4C6F-8BAA-334B7EA75CA9}" type="sibTrans" cxnId="{437CBCD1-E584-4817-8952-96F0A0ABF271}">
      <dgm:prSet/>
      <dgm:spPr/>
      <dgm:t>
        <a:bodyPr/>
        <a:lstStyle/>
        <a:p>
          <a:endParaRPr lang="en-US"/>
        </a:p>
      </dgm:t>
    </dgm:pt>
    <dgm:pt modelId="{57B5A790-C673-4C0B-94C7-C173B01841E3}" type="pres">
      <dgm:prSet presAssocID="{DF90CF79-C217-4158-9EFF-84FD4D28AFAA}" presName="Name0" presStyleCnt="0">
        <dgm:presLayoutVars>
          <dgm:dir/>
          <dgm:animLvl val="lvl"/>
          <dgm:resizeHandles val="exact"/>
        </dgm:presLayoutVars>
      </dgm:prSet>
      <dgm:spPr/>
    </dgm:pt>
    <dgm:pt modelId="{10FF9039-1A4F-4311-9499-BF6142FF8837}" type="pres">
      <dgm:prSet presAssocID="{A7FDF886-F79C-4BD7-83B4-29A7A6A47E0A}" presName="composite" presStyleCnt="0"/>
      <dgm:spPr/>
    </dgm:pt>
    <dgm:pt modelId="{82F77B4D-C309-45BF-9888-27CD993D8210}" type="pres">
      <dgm:prSet presAssocID="{A7FDF886-F79C-4BD7-83B4-29A7A6A47E0A}" presName="parTx" presStyleLbl="alignNode1" presStyleIdx="0" presStyleCnt="3">
        <dgm:presLayoutVars>
          <dgm:chMax val="0"/>
          <dgm:chPref val="0"/>
          <dgm:bulletEnabled val="1"/>
        </dgm:presLayoutVars>
      </dgm:prSet>
      <dgm:spPr/>
    </dgm:pt>
    <dgm:pt modelId="{B601F6DF-8134-440D-AFB0-FA08034F43A5}" type="pres">
      <dgm:prSet presAssocID="{A7FDF886-F79C-4BD7-83B4-29A7A6A47E0A}" presName="desTx" presStyleLbl="alignAccFollowNode1" presStyleIdx="0" presStyleCnt="3">
        <dgm:presLayoutVars>
          <dgm:bulletEnabled val="1"/>
        </dgm:presLayoutVars>
      </dgm:prSet>
      <dgm:spPr/>
    </dgm:pt>
    <dgm:pt modelId="{2099BD22-C6AA-4BAC-B1F0-D0F4AB6A4756}" type="pres">
      <dgm:prSet presAssocID="{5895E659-AB9F-4C78-AB1B-3A5A343215C3}" presName="space" presStyleCnt="0"/>
      <dgm:spPr/>
    </dgm:pt>
    <dgm:pt modelId="{DB2F23D6-7AC7-4ADC-9EC1-AF5B7622E3B5}" type="pres">
      <dgm:prSet presAssocID="{AC8B62AD-90FB-4345-91C3-99105DFAAFB7}" presName="composite" presStyleCnt="0"/>
      <dgm:spPr/>
    </dgm:pt>
    <dgm:pt modelId="{85AA38A3-5C5F-4D64-A976-BE164030B5E9}" type="pres">
      <dgm:prSet presAssocID="{AC8B62AD-90FB-4345-91C3-99105DFAAFB7}" presName="parTx" presStyleLbl="alignNode1" presStyleIdx="1" presStyleCnt="3">
        <dgm:presLayoutVars>
          <dgm:chMax val="0"/>
          <dgm:chPref val="0"/>
          <dgm:bulletEnabled val="1"/>
        </dgm:presLayoutVars>
      </dgm:prSet>
      <dgm:spPr/>
    </dgm:pt>
    <dgm:pt modelId="{4B3F19D9-FA9A-4DB6-A053-050D92A222D7}" type="pres">
      <dgm:prSet presAssocID="{AC8B62AD-90FB-4345-91C3-99105DFAAFB7}" presName="desTx" presStyleLbl="alignAccFollowNode1" presStyleIdx="1" presStyleCnt="3">
        <dgm:presLayoutVars>
          <dgm:bulletEnabled val="1"/>
        </dgm:presLayoutVars>
      </dgm:prSet>
      <dgm:spPr/>
    </dgm:pt>
    <dgm:pt modelId="{C72E0E85-A1B1-48C3-95A0-DCB91E7B70B1}" type="pres">
      <dgm:prSet presAssocID="{C25722FB-06EF-4DBF-A4B9-6F6EFC636236}" presName="space" presStyleCnt="0"/>
      <dgm:spPr/>
    </dgm:pt>
    <dgm:pt modelId="{EE05C33B-A921-44D8-AA46-72EBD117819E}" type="pres">
      <dgm:prSet presAssocID="{046C1D0E-2CD8-4BB2-8396-EE86D38AFB51}" presName="composite" presStyleCnt="0"/>
      <dgm:spPr/>
    </dgm:pt>
    <dgm:pt modelId="{757D309E-4246-45CD-AAB0-926E6C51CAA1}" type="pres">
      <dgm:prSet presAssocID="{046C1D0E-2CD8-4BB2-8396-EE86D38AFB51}" presName="parTx" presStyleLbl="alignNode1" presStyleIdx="2" presStyleCnt="3">
        <dgm:presLayoutVars>
          <dgm:chMax val="0"/>
          <dgm:chPref val="0"/>
          <dgm:bulletEnabled val="1"/>
        </dgm:presLayoutVars>
      </dgm:prSet>
      <dgm:spPr/>
    </dgm:pt>
    <dgm:pt modelId="{AA020164-5405-4F5E-9B07-F6A507ED715E}" type="pres">
      <dgm:prSet presAssocID="{046C1D0E-2CD8-4BB2-8396-EE86D38AFB51}" presName="desTx" presStyleLbl="alignAccFollowNode1" presStyleIdx="2" presStyleCnt="3">
        <dgm:presLayoutVars>
          <dgm:bulletEnabled val="1"/>
        </dgm:presLayoutVars>
      </dgm:prSet>
      <dgm:spPr/>
    </dgm:pt>
  </dgm:ptLst>
  <dgm:cxnLst>
    <dgm:cxn modelId="{7747370A-1021-42EE-83A2-B3ADAD2AEE8D}" type="presOf" srcId="{F99E9B8E-3030-49D2-AFDA-ED7EDCD61B2F}" destId="{4B3F19D9-FA9A-4DB6-A053-050D92A222D7}" srcOrd="0" destOrd="1" presId="urn:microsoft.com/office/officeart/2005/8/layout/hList1"/>
    <dgm:cxn modelId="{2B7B500D-C8FF-46A9-807C-A94139717F70}" srcId="{046C1D0E-2CD8-4BB2-8396-EE86D38AFB51}" destId="{F1CF1E62-DF4D-450C-A107-DB227DE7B3D3}" srcOrd="0" destOrd="0" parTransId="{5EDCF2AB-AA39-45AC-B2F3-81F045509121}" sibTransId="{B62AD723-A519-4980-965C-48F9DA958FA0}"/>
    <dgm:cxn modelId="{CB19B513-F753-428C-9C9A-2D7799D015E8}" srcId="{AC8B62AD-90FB-4345-91C3-99105DFAAFB7}" destId="{F99E9B8E-3030-49D2-AFDA-ED7EDCD61B2F}" srcOrd="1" destOrd="0" parTransId="{B066207A-9AD8-4CD2-BD2C-640D31325511}" sibTransId="{AE9C4056-2A5D-456A-932A-BA8EEE092742}"/>
    <dgm:cxn modelId="{2C330330-7ABF-4D5E-B3B4-3000EB645298}" srcId="{046C1D0E-2CD8-4BB2-8396-EE86D38AFB51}" destId="{8A47B086-FC17-4B9B-9A9A-DFC57064711F}" srcOrd="1" destOrd="0" parTransId="{A67EB3CF-DB51-4C45-AACA-F75D47FAAE8C}" sibTransId="{E5EF3208-3E50-4B2A-82A3-74F6A46AEA35}"/>
    <dgm:cxn modelId="{523A685C-5E03-4F5D-866C-70046F5DCBC4}" type="presOf" srcId="{8F12AF07-81A1-44BA-B727-F54085F99EAE}" destId="{B601F6DF-8134-440D-AFB0-FA08034F43A5}" srcOrd="0" destOrd="0" presId="urn:microsoft.com/office/officeart/2005/8/layout/hList1"/>
    <dgm:cxn modelId="{21FB1C60-AEB3-4B96-A2BB-A26A549DDE32}" type="presOf" srcId="{86E601A5-2EA3-414D-8D08-01ACA76C2E11}" destId="{4B3F19D9-FA9A-4DB6-A053-050D92A222D7}" srcOrd="0" destOrd="2" presId="urn:microsoft.com/office/officeart/2005/8/layout/hList1"/>
    <dgm:cxn modelId="{AF4BB941-D691-4ED2-86B6-9F61A484D1AA}" type="presOf" srcId="{AC8B62AD-90FB-4345-91C3-99105DFAAFB7}" destId="{85AA38A3-5C5F-4D64-A976-BE164030B5E9}" srcOrd="0" destOrd="0" presId="urn:microsoft.com/office/officeart/2005/8/layout/hList1"/>
    <dgm:cxn modelId="{B2B2A76B-81BC-4FFC-9017-79C417233394}" type="presOf" srcId="{55C8C835-F071-45FC-B559-BDDB0FF75B98}" destId="{AA020164-5405-4F5E-9B07-F6A507ED715E}" srcOrd="0" destOrd="2" presId="urn:microsoft.com/office/officeart/2005/8/layout/hList1"/>
    <dgm:cxn modelId="{50C40853-299B-4049-B76C-CB3E5088E50A}" type="presOf" srcId="{DF90CF79-C217-4158-9EFF-84FD4D28AFAA}" destId="{57B5A790-C673-4C0B-94C7-C173B01841E3}" srcOrd="0" destOrd="0" presId="urn:microsoft.com/office/officeart/2005/8/layout/hList1"/>
    <dgm:cxn modelId="{23662253-A369-401F-9155-371E75B016A1}" srcId="{AC8B62AD-90FB-4345-91C3-99105DFAAFB7}" destId="{7692E395-3614-47AF-A70C-C07318C420D9}" srcOrd="5" destOrd="0" parTransId="{789D855C-A0C6-441D-82DD-34B028BB84E8}" sibTransId="{2B4BA22A-3640-4901-A8BF-643BF3FBE410}"/>
    <dgm:cxn modelId="{F590E255-FCF1-4125-B2AA-3CC1F4AEE058}" type="presOf" srcId="{A7FDF886-F79C-4BD7-83B4-29A7A6A47E0A}" destId="{82F77B4D-C309-45BF-9888-27CD993D8210}" srcOrd="0" destOrd="0" presId="urn:microsoft.com/office/officeart/2005/8/layout/hList1"/>
    <dgm:cxn modelId="{1C9D6481-ACFD-4A63-BA65-222228AB3776}" srcId="{AC8B62AD-90FB-4345-91C3-99105DFAAFB7}" destId="{86E601A5-2EA3-414D-8D08-01ACA76C2E11}" srcOrd="2" destOrd="0" parTransId="{3A888B36-4E67-48AB-9112-5220D0CB1D55}" sibTransId="{2A9759A8-B6BA-4FE4-88B2-5BD549B9FD52}"/>
    <dgm:cxn modelId="{3F366D82-CFA4-4B65-A1C1-E10203EE4067}" type="presOf" srcId="{0B86E47F-93D0-4E91-AE3A-A8E20A4A582E}" destId="{4B3F19D9-FA9A-4DB6-A053-050D92A222D7}" srcOrd="0" destOrd="4" presId="urn:microsoft.com/office/officeart/2005/8/layout/hList1"/>
    <dgm:cxn modelId="{57BFD784-FB14-4D87-8659-1BAADD79B362}" type="presOf" srcId="{F1CF1E62-DF4D-450C-A107-DB227DE7B3D3}" destId="{AA020164-5405-4F5E-9B07-F6A507ED715E}" srcOrd="0" destOrd="0" presId="urn:microsoft.com/office/officeart/2005/8/layout/hList1"/>
    <dgm:cxn modelId="{BF179993-F1DC-4A80-9A3B-DE46570111C7}" type="presOf" srcId="{7692E395-3614-47AF-A70C-C07318C420D9}" destId="{4B3F19D9-FA9A-4DB6-A053-050D92A222D7}" srcOrd="0" destOrd="5" presId="urn:microsoft.com/office/officeart/2005/8/layout/hList1"/>
    <dgm:cxn modelId="{8F1B359C-A7D6-4B4F-A7A2-EE46FF41EF56}" srcId="{AC8B62AD-90FB-4345-91C3-99105DFAAFB7}" destId="{0B86E47F-93D0-4E91-AE3A-A8E20A4A582E}" srcOrd="4" destOrd="0" parTransId="{AF8C09F8-90E0-4EE4-A250-2C6F7D39D742}" sibTransId="{BF40A010-F980-4092-A80F-84A9883F4EF0}"/>
    <dgm:cxn modelId="{A74163A3-18D8-4849-B42E-8FC9BD384993}" srcId="{AC8B62AD-90FB-4345-91C3-99105DFAAFB7}" destId="{07E297D6-D9DB-404F-A71B-A50C108D6EFF}" srcOrd="3" destOrd="0" parTransId="{3DF681BE-5672-40CF-9CED-A1CB2AE9C1E7}" sibTransId="{2F8270DF-E84F-4DA7-B71D-62FE0F8FDE29}"/>
    <dgm:cxn modelId="{B64EDBBA-A417-4C8C-B1E2-8335174A71DF}" type="presOf" srcId="{046C1D0E-2CD8-4BB2-8396-EE86D38AFB51}" destId="{757D309E-4246-45CD-AAB0-926E6C51CAA1}" srcOrd="0" destOrd="0" presId="urn:microsoft.com/office/officeart/2005/8/layout/hList1"/>
    <dgm:cxn modelId="{C1721DBD-B63B-41B2-A37F-85819790D328}" srcId="{DF90CF79-C217-4158-9EFF-84FD4D28AFAA}" destId="{AC8B62AD-90FB-4345-91C3-99105DFAAFB7}" srcOrd="1" destOrd="0" parTransId="{863C00E5-4CB6-4128-A5D9-8937A1CF335F}" sibTransId="{C25722FB-06EF-4DBF-A4B9-6F6EFC636236}"/>
    <dgm:cxn modelId="{BD1BAECB-BABB-4233-9549-5ADEE2F79A6A}" srcId="{DF90CF79-C217-4158-9EFF-84FD4D28AFAA}" destId="{046C1D0E-2CD8-4BB2-8396-EE86D38AFB51}" srcOrd="2" destOrd="0" parTransId="{77CA60D9-3349-49DB-8D30-C0EA4BBCD600}" sibTransId="{CDCEB56F-4204-46A8-8ACC-6CF22A9A558E}"/>
    <dgm:cxn modelId="{B9FC01D1-4719-45AE-9D5B-324A760454D5}" srcId="{A7FDF886-F79C-4BD7-83B4-29A7A6A47E0A}" destId="{8F12AF07-81A1-44BA-B727-F54085F99EAE}" srcOrd="0" destOrd="0" parTransId="{BAA77591-7AF8-4F47-92A7-4BA4A54017D7}" sibTransId="{D796D505-C6D1-408A-84DB-217FDFE5CFA8}"/>
    <dgm:cxn modelId="{437CBCD1-E584-4817-8952-96F0A0ABF271}" srcId="{046C1D0E-2CD8-4BB2-8396-EE86D38AFB51}" destId="{55C8C835-F071-45FC-B559-BDDB0FF75B98}" srcOrd="2" destOrd="0" parTransId="{583AFE9C-78EE-421D-8D7C-3FA798E49493}" sibTransId="{D0382D4C-D769-4C6F-8BAA-334B7EA75CA9}"/>
    <dgm:cxn modelId="{C02962D4-2D36-47B8-94A9-85AC85CBF326}" type="presOf" srcId="{BAB69699-CBBB-4EEC-8324-E6F2C2B08D95}" destId="{4B3F19D9-FA9A-4DB6-A053-050D92A222D7}" srcOrd="0" destOrd="0" presId="urn:microsoft.com/office/officeart/2005/8/layout/hList1"/>
    <dgm:cxn modelId="{3017A1E4-2C8C-40A5-A284-06C1BF54886A}" srcId="{DF90CF79-C217-4158-9EFF-84FD4D28AFAA}" destId="{A7FDF886-F79C-4BD7-83B4-29A7A6A47E0A}" srcOrd="0" destOrd="0" parTransId="{AB2DEB37-DE50-42C7-AB39-3FA9AA554B68}" sibTransId="{5895E659-AB9F-4C78-AB1B-3A5A343215C3}"/>
    <dgm:cxn modelId="{892F87F1-A5DB-4422-89CB-23A0E506D5F1}" type="presOf" srcId="{8A47B086-FC17-4B9B-9A9A-DFC57064711F}" destId="{AA020164-5405-4F5E-9B07-F6A507ED715E}" srcOrd="0" destOrd="1" presId="urn:microsoft.com/office/officeart/2005/8/layout/hList1"/>
    <dgm:cxn modelId="{DE2989F3-0495-4372-B5FC-6AE26393CFE2}" type="presOf" srcId="{07E297D6-D9DB-404F-A71B-A50C108D6EFF}" destId="{4B3F19D9-FA9A-4DB6-A053-050D92A222D7}" srcOrd="0" destOrd="3" presId="urn:microsoft.com/office/officeart/2005/8/layout/hList1"/>
    <dgm:cxn modelId="{26EDEEFC-3E2F-4AF7-A1A5-14AC1E3938AF}" srcId="{AC8B62AD-90FB-4345-91C3-99105DFAAFB7}" destId="{BAB69699-CBBB-4EEC-8324-E6F2C2B08D95}" srcOrd="0" destOrd="0" parTransId="{097938C7-01C3-4DCB-B553-F0706E31F478}" sibTransId="{D0397DAA-5E6F-4B1C-9A9A-154977551804}"/>
    <dgm:cxn modelId="{FDAA3058-E23C-4E16-8DF6-1C6B96E55BE5}" type="presParOf" srcId="{57B5A790-C673-4C0B-94C7-C173B01841E3}" destId="{10FF9039-1A4F-4311-9499-BF6142FF8837}" srcOrd="0" destOrd="0" presId="urn:microsoft.com/office/officeart/2005/8/layout/hList1"/>
    <dgm:cxn modelId="{0B93AD79-F9C8-439F-9D45-0F3DC87DAD86}" type="presParOf" srcId="{10FF9039-1A4F-4311-9499-BF6142FF8837}" destId="{82F77B4D-C309-45BF-9888-27CD993D8210}" srcOrd="0" destOrd="0" presId="urn:microsoft.com/office/officeart/2005/8/layout/hList1"/>
    <dgm:cxn modelId="{9F658E9B-1B44-429F-AAA1-76536AE1D371}" type="presParOf" srcId="{10FF9039-1A4F-4311-9499-BF6142FF8837}" destId="{B601F6DF-8134-440D-AFB0-FA08034F43A5}" srcOrd="1" destOrd="0" presId="urn:microsoft.com/office/officeart/2005/8/layout/hList1"/>
    <dgm:cxn modelId="{68678142-FC74-4318-9F49-DD9E3F8316E9}" type="presParOf" srcId="{57B5A790-C673-4C0B-94C7-C173B01841E3}" destId="{2099BD22-C6AA-4BAC-B1F0-D0F4AB6A4756}" srcOrd="1" destOrd="0" presId="urn:microsoft.com/office/officeart/2005/8/layout/hList1"/>
    <dgm:cxn modelId="{340C4420-052D-4DAB-AD32-46BC21BDD34D}" type="presParOf" srcId="{57B5A790-C673-4C0B-94C7-C173B01841E3}" destId="{DB2F23D6-7AC7-4ADC-9EC1-AF5B7622E3B5}" srcOrd="2" destOrd="0" presId="urn:microsoft.com/office/officeart/2005/8/layout/hList1"/>
    <dgm:cxn modelId="{D097C301-9D38-40F2-89BA-CD2A6EE3EE12}" type="presParOf" srcId="{DB2F23D6-7AC7-4ADC-9EC1-AF5B7622E3B5}" destId="{85AA38A3-5C5F-4D64-A976-BE164030B5E9}" srcOrd="0" destOrd="0" presId="urn:microsoft.com/office/officeart/2005/8/layout/hList1"/>
    <dgm:cxn modelId="{7D5FE33D-5887-4C2A-B5A7-A9EE14320F18}" type="presParOf" srcId="{DB2F23D6-7AC7-4ADC-9EC1-AF5B7622E3B5}" destId="{4B3F19D9-FA9A-4DB6-A053-050D92A222D7}" srcOrd="1" destOrd="0" presId="urn:microsoft.com/office/officeart/2005/8/layout/hList1"/>
    <dgm:cxn modelId="{BB19B213-A043-43B5-93F5-9DAAAD3195B6}" type="presParOf" srcId="{57B5A790-C673-4C0B-94C7-C173B01841E3}" destId="{C72E0E85-A1B1-48C3-95A0-DCB91E7B70B1}" srcOrd="3" destOrd="0" presId="urn:microsoft.com/office/officeart/2005/8/layout/hList1"/>
    <dgm:cxn modelId="{4F82F3F8-9B08-4152-B0A4-4F268689C7AE}" type="presParOf" srcId="{57B5A790-C673-4C0B-94C7-C173B01841E3}" destId="{EE05C33B-A921-44D8-AA46-72EBD117819E}" srcOrd="4" destOrd="0" presId="urn:microsoft.com/office/officeart/2005/8/layout/hList1"/>
    <dgm:cxn modelId="{E6FCE523-CC06-415F-AF0E-37DB651241FF}" type="presParOf" srcId="{EE05C33B-A921-44D8-AA46-72EBD117819E}" destId="{757D309E-4246-45CD-AAB0-926E6C51CAA1}" srcOrd="0" destOrd="0" presId="urn:microsoft.com/office/officeart/2005/8/layout/hList1"/>
    <dgm:cxn modelId="{DB4CBD48-6568-411C-AFC3-A28823F19BEE}" type="presParOf" srcId="{EE05C33B-A921-44D8-AA46-72EBD117819E}" destId="{AA020164-5405-4F5E-9B07-F6A507ED715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90CF79-C217-4158-9EFF-84FD4D28AFAA}"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n-US"/>
        </a:p>
      </dgm:t>
    </dgm:pt>
    <dgm:pt modelId="{A7FDF886-F79C-4BD7-83B4-29A7A6A47E0A}">
      <dgm:prSet phldrT="[Text]" custT="1"/>
      <dgm:spPr/>
      <dgm:t>
        <a:bodyPr/>
        <a:lstStyle/>
        <a:p>
          <a:r>
            <a:rPr lang="en-US" sz="1400" dirty="0"/>
            <a:t>Capital Markets</a:t>
          </a:r>
        </a:p>
      </dgm:t>
    </dgm:pt>
    <dgm:pt modelId="{AB2DEB37-DE50-42C7-AB39-3FA9AA554B68}" type="parTrans" cxnId="{3017A1E4-2C8C-40A5-A284-06C1BF54886A}">
      <dgm:prSet/>
      <dgm:spPr/>
      <dgm:t>
        <a:bodyPr/>
        <a:lstStyle/>
        <a:p>
          <a:endParaRPr lang="en-US" sz="2000"/>
        </a:p>
      </dgm:t>
    </dgm:pt>
    <dgm:pt modelId="{5895E659-AB9F-4C78-AB1B-3A5A343215C3}" type="sibTrans" cxnId="{3017A1E4-2C8C-40A5-A284-06C1BF54886A}">
      <dgm:prSet/>
      <dgm:spPr/>
      <dgm:t>
        <a:bodyPr/>
        <a:lstStyle/>
        <a:p>
          <a:endParaRPr lang="en-US" sz="2000"/>
        </a:p>
      </dgm:t>
    </dgm:pt>
    <dgm:pt modelId="{8F12AF07-81A1-44BA-B727-F54085F99EAE}">
      <dgm:prSet phldrT="[Text]" custT="1"/>
      <dgm:spPr/>
      <dgm:t>
        <a:bodyPr/>
        <a:lstStyle/>
        <a:p>
          <a:r>
            <a:rPr lang="en-US" sz="1400" u="none" dirty="0"/>
            <a:t>Collective Investment Schemes</a:t>
          </a:r>
        </a:p>
      </dgm:t>
    </dgm:pt>
    <dgm:pt modelId="{BAA77591-7AF8-4F47-92A7-4BA4A54017D7}" type="parTrans" cxnId="{B9FC01D1-4719-45AE-9D5B-324A760454D5}">
      <dgm:prSet/>
      <dgm:spPr/>
      <dgm:t>
        <a:bodyPr/>
        <a:lstStyle/>
        <a:p>
          <a:endParaRPr lang="en-US" sz="2000"/>
        </a:p>
      </dgm:t>
    </dgm:pt>
    <dgm:pt modelId="{D796D505-C6D1-408A-84DB-217FDFE5CFA8}" type="sibTrans" cxnId="{B9FC01D1-4719-45AE-9D5B-324A760454D5}">
      <dgm:prSet/>
      <dgm:spPr/>
      <dgm:t>
        <a:bodyPr/>
        <a:lstStyle/>
        <a:p>
          <a:endParaRPr lang="en-US" sz="2000"/>
        </a:p>
      </dgm:t>
    </dgm:pt>
    <dgm:pt modelId="{AC8B62AD-90FB-4345-91C3-99105DFAAFB7}">
      <dgm:prSet phldrT="[Text]" custT="1"/>
      <dgm:spPr/>
      <dgm:t>
        <a:bodyPr/>
        <a:lstStyle/>
        <a:p>
          <a:r>
            <a:rPr lang="en-US" sz="1400" dirty="0"/>
            <a:t>Insurance &amp; Pensions</a:t>
          </a:r>
        </a:p>
      </dgm:t>
    </dgm:pt>
    <dgm:pt modelId="{863C00E5-4CB6-4128-A5D9-8937A1CF335F}" type="parTrans" cxnId="{C1721DBD-B63B-41B2-A37F-85819790D328}">
      <dgm:prSet/>
      <dgm:spPr/>
      <dgm:t>
        <a:bodyPr/>
        <a:lstStyle/>
        <a:p>
          <a:endParaRPr lang="en-US" sz="2000"/>
        </a:p>
      </dgm:t>
    </dgm:pt>
    <dgm:pt modelId="{C25722FB-06EF-4DBF-A4B9-6F6EFC636236}" type="sibTrans" cxnId="{C1721DBD-B63B-41B2-A37F-85819790D328}">
      <dgm:prSet/>
      <dgm:spPr/>
      <dgm:t>
        <a:bodyPr/>
        <a:lstStyle/>
        <a:p>
          <a:endParaRPr lang="en-US" sz="2000"/>
        </a:p>
      </dgm:t>
    </dgm:pt>
    <dgm:pt modelId="{BAB69699-CBBB-4EEC-8324-E6F2C2B08D95}">
      <dgm:prSet phldrT="[Text]" custT="1"/>
      <dgm:spPr/>
      <dgm:t>
        <a:bodyPr/>
        <a:lstStyle/>
        <a:p>
          <a:r>
            <a:rPr lang="en-US" sz="1400" dirty="0"/>
            <a:t>Insurance</a:t>
          </a:r>
        </a:p>
      </dgm:t>
    </dgm:pt>
    <dgm:pt modelId="{097938C7-01C3-4DCB-B553-F0706E31F478}" type="parTrans" cxnId="{26EDEEFC-3E2F-4AF7-A1A5-14AC1E3938AF}">
      <dgm:prSet/>
      <dgm:spPr/>
      <dgm:t>
        <a:bodyPr/>
        <a:lstStyle/>
        <a:p>
          <a:endParaRPr lang="en-US" sz="2000"/>
        </a:p>
      </dgm:t>
    </dgm:pt>
    <dgm:pt modelId="{D0397DAA-5E6F-4B1C-9A9A-154977551804}" type="sibTrans" cxnId="{26EDEEFC-3E2F-4AF7-A1A5-14AC1E3938AF}">
      <dgm:prSet/>
      <dgm:spPr/>
      <dgm:t>
        <a:bodyPr/>
        <a:lstStyle/>
        <a:p>
          <a:endParaRPr lang="en-US" sz="2000"/>
        </a:p>
      </dgm:t>
    </dgm:pt>
    <dgm:pt modelId="{F1CF1E62-DF4D-450C-A107-DB227DE7B3D3}">
      <dgm:prSet phldrT="[Text]" custT="1"/>
      <dgm:spPr/>
      <dgm:t>
        <a:bodyPr/>
        <a:lstStyle/>
        <a:p>
          <a:r>
            <a:rPr lang="en-US" sz="1400" u="none" dirty="0"/>
            <a:t>Pensions Regulatory Requirements</a:t>
          </a:r>
        </a:p>
      </dgm:t>
    </dgm:pt>
    <dgm:pt modelId="{5EDCF2AB-AA39-45AC-B2F3-81F045509121}" type="parTrans" cxnId="{2B7B500D-C8FF-46A9-807C-A94139717F70}">
      <dgm:prSet/>
      <dgm:spPr/>
      <dgm:t>
        <a:bodyPr/>
        <a:lstStyle/>
        <a:p>
          <a:endParaRPr lang="en-US" sz="2000"/>
        </a:p>
      </dgm:t>
    </dgm:pt>
    <dgm:pt modelId="{B62AD723-A519-4980-965C-48F9DA958FA0}" type="sibTrans" cxnId="{2B7B500D-C8FF-46A9-807C-A94139717F70}">
      <dgm:prSet/>
      <dgm:spPr/>
      <dgm:t>
        <a:bodyPr/>
        <a:lstStyle/>
        <a:p>
          <a:endParaRPr lang="en-US" sz="2000"/>
        </a:p>
      </dgm:t>
    </dgm:pt>
    <dgm:pt modelId="{0B544B48-302E-420C-984A-69BE63437424}">
      <dgm:prSet phldrT="[Text]" custT="1"/>
      <dgm:spPr/>
      <dgm:t>
        <a:bodyPr/>
        <a:lstStyle/>
        <a:p>
          <a:r>
            <a:rPr lang="en-US" sz="1400" dirty="0"/>
            <a:t>Microfinance and Financial Co-operatives</a:t>
          </a:r>
        </a:p>
      </dgm:t>
    </dgm:pt>
    <dgm:pt modelId="{4CA4BAE4-F059-4247-A94C-4A07C87ECA18}" type="parTrans" cxnId="{447DF260-EAB8-4134-A0A6-11C60316CE81}">
      <dgm:prSet/>
      <dgm:spPr/>
      <dgm:t>
        <a:bodyPr/>
        <a:lstStyle/>
        <a:p>
          <a:endParaRPr lang="en-US" sz="2000"/>
        </a:p>
      </dgm:t>
    </dgm:pt>
    <dgm:pt modelId="{ACEB6899-07EC-4F4E-A8B3-EFD5F6EF7126}" type="sibTrans" cxnId="{447DF260-EAB8-4134-A0A6-11C60316CE81}">
      <dgm:prSet/>
      <dgm:spPr/>
      <dgm:t>
        <a:bodyPr/>
        <a:lstStyle/>
        <a:p>
          <a:endParaRPr lang="en-US" sz="2000"/>
        </a:p>
      </dgm:t>
    </dgm:pt>
    <dgm:pt modelId="{025E97D6-EC4F-42F1-BE77-B88AB930F128}">
      <dgm:prSet phldrT="[Text]" custT="1"/>
      <dgm:spPr/>
      <dgm:t>
        <a:bodyPr/>
        <a:lstStyle/>
        <a:p>
          <a:r>
            <a:rPr lang="en-US" sz="1400" u="none" dirty="0"/>
            <a:t>Minimum Regulatory Requirements </a:t>
          </a:r>
          <a:r>
            <a:rPr lang="en-GB" sz="1400" u="none" dirty="0"/>
            <a:t>for the Establishment and Operation of A Central Securities </a:t>
          </a:r>
          <a:r>
            <a:rPr lang="en-US" sz="1400" u="none" dirty="0"/>
            <a:t>Depository</a:t>
          </a:r>
        </a:p>
      </dgm:t>
    </dgm:pt>
    <dgm:pt modelId="{65CCD558-C728-4832-9790-BC3F8F3B51FA}" type="parTrans" cxnId="{A30AAD3A-E540-4650-AC86-9CEA3ADAD697}">
      <dgm:prSet/>
      <dgm:spPr/>
      <dgm:t>
        <a:bodyPr/>
        <a:lstStyle/>
        <a:p>
          <a:endParaRPr lang="en-US" sz="2000"/>
        </a:p>
      </dgm:t>
    </dgm:pt>
    <dgm:pt modelId="{386D7C99-CAFE-4422-90F1-3828536AF7D2}" type="sibTrans" cxnId="{A30AAD3A-E540-4650-AC86-9CEA3ADAD697}">
      <dgm:prSet/>
      <dgm:spPr/>
      <dgm:t>
        <a:bodyPr/>
        <a:lstStyle/>
        <a:p>
          <a:endParaRPr lang="en-US" sz="2000"/>
        </a:p>
      </dgm:t>
    </dgm:pt>
    <dgm:pt modelId="{C1B8E3E4-914B-4F2C-988A-75525602CFC9}">
      <dgm:prSet phldrT="[Text]" custT="1"/>
      <dgm:spPr/>
      <dgm:t>
        <a:bodyPr/>
        <a:lstStyle/>
        <a:p>
          <a:r>
            <a:rPr lang="en-US" sz="1400" dirty="0"/>
            <a:t>Small and Medium Enterprises Listing Requirements</a:t>
          </a:r>
        </a:p>
      </dgm:t>
    </dgm:pt>
    <dgm:pt modelId="{47C10547-542B-4456-B517-E437671370E8}" type="parTrans" cxnId="{625966F7-3813-450F-82F7-DD5CC2B40E6B}">
      <dgm:prSet/>
      <dgm:spPr/>
      <dgm:t>
        <a:bodyPr/>
        <a:lstStyle/>
        <a:p>
          <a:endParaRPr lang="en-US" sz="2000"/>
        </a:p>
      </dgm:t>
    </dgm:pt>
    <dgm:pt modelId="{616212D0-B771-4546-9956-72EF7B5B5CAF}" type="sibTrans" cxnId="{625966F7-3813-450F-82F7-DD5CC2B40E6B}">
      <dgm:prSet/>
      <dgm:spPr/>
      <dgm:t>
        <a:bodyPr/>
        <a:lstStyle/>
        <a:p>
          <a:endParaRPr lang="en-US" sz="2000"/>
        </a:p>
      </dgm:t>
    </dgm:pt>
    <dgm:pt modelId="{F0F7CA7D-9086-4E33-B92D-D05293FB0DFC}">
      <dgm:prSet phldrT="[Text]" custT="1"/>
      <dgm:spPr/>
      <dgm:t>
        <a:bodyPr/>
        <a:lstStyle/>
        <a:p>
          <a:r>
            <a:rPr lang="en-US" sz="1400" dirty="0"/>
            <a:t>Debt Listing Requirements</a:t>
          </a:r>
        </a:p>
      </dgm:t>
    </dgm:pt>
    <dgm:pt modelId="{7918C765-EF4A-442D-8CAD-BB64934B4130}" type="parTrans" cxnId="{8B2C32B1-65B4-48D4-ACCD-50B844D59EFE}">
      <dgm:prSet/>
      <dgm:spPr/>
      <dgm:t>
        <a:bodyPr/>
        <a:lstStyle/>
        <a:p>
          <a:endParaRPr lang="en-US" sz="2000"/>
        </a:p>
      </dgm:t>
    </dgm:pt>
    <dgm:pt modelId="{AC26656E-DFCA-42CF-BAFF-E0FCB8C754B3}" type="sibTrans" cxnId="{8B2C32B1-65B4-48D4-ACCD-50B844D59EFE}">
      <dgm:prSet/>
      <dgm:spPr/>
      <dgm:t>
        <a:bodyPr/>
        <a:lstStyle/>
        <a:p>
          <a:endParaRPr lang="en-US" sz="2000"/>
        </a:p>
      </dgm:t>
    </dgm:pt>
    <dgm:pt modelId="{9990A793-92DE-4685-A202-3EA4352C2011}">
      <dgm:prSet phldrT="[Text]" custT="1"/>
      <dgm:spPr/>
      <dgm:t>
        <a:bodyPr/>
        <a:lstStyle/>
        <a:p>
          <a:r>
            <a:rPr lang="en-US" sz="1400" dirty="0"/>
            <a:t>All</a:t>
          </a:r>
        </a:p>
      </dgm:t>
    </dgm:pt>
    <dgm:pt modelId="{A69BFBAE-6A98-4502-9F55-BA3762BC05DA}" type="parTrans" cxnId="{2462B7F4-9E82-4D3C-B26E-2A1B2DC8EC1E}">
      <dgm:prSet/>
      <dgm:spPr/>
      <dgm:t>
        <a:bodyPr/>
        <a:lstStyle/>
        <a:p>
          <a:endParaRPr lang="en-US" sz="2000"/>
        </a:p>
      </dgm:t>
    </dgm:pt>
    <dgm:pt modelId="{1821E6FE-923E-4406-9A48-BF4789398A1F}" type="sibTrans" cxnId="{2462B7F4-9E82-4D3C-B26E-2A1B2DC8EC1E}">
      <dgm:prSet/>
      <dgm:spPr/>
      <dgm:t>
        <a:bodyPr/>
        <a:lstStyle/>
        <a:p>
          <a:endParaRPr lang="en-US" sz="2000"/>
        </a:p>
      </dgm:t>
    </dgm:pt>
    <dgm:pt modelId="{8599088B-2EE2-49D1-9282-F3A3B2C5D79B}">
      <dgm:prSet phldrT="[Text]" custT="1"/>
      <dgm:spPr/>
      <dgm:t>
        <a:bodyPr/>
        <a:lstStyle/>
        <a:p>
          <a:r>
            <a:rPr lang="en-US" sz="1400" dirty="0"/>
            <a:t>Financial Intermediaries</a:t>
          </a:r>
        </a:p>
      </dgm:t>
    </dgm:pt>
    <dgm:pt modelId="{0C02FD48-EB8A-4872-B76B-3BCC1DB06B5C}" type="parTrans" cxnId="{68481155-0099-4E54-BF80-E60A3207B846}">
      <dgm:prSet/>
      <dgm:spPr/>
      <dgm:t>
        <a:bodyPr/>
        <a:lstStyle/>
        <a:p>
          <a:endParaRPr lang="en-US" sz="2000"/>
        </a:p>
      </dgm:t>
    </dgm:pt>
    <dgm:pt modelId="{E5E4ADD7-0A04-4E53-8DCC-F689A819B5BC}" type="sibTrans" cxnId="{68481155-0099-4E54-BF80-E60A3207B846}">
      <dgm:prSet/>
      <dgm:spPr/>
      <dgm:t>
        <a:bodyPr/>
        <a:lstStyle/>
        <a:p>
          <a:endParaRPr lang="en-US" sz="2000"/>
        </a:p>
      </dgm:t>
    </dgm:pt>
    <dgm:pt modelId="{4A29C809-F339-4EF8-A1D6-75648E052C8E}">
      <dgm:prSet phldrT="[Text]" custT="1"/>
      <dgm:spPr/>
      <dgm:t>
        <a:bodyPr/>
        <a:lstStyle/>
        <a:p>
          <a:r>
            <a:rPr lang="en-US" sz="1400" dirty="0"/>
            <a:t>Microfinance Institutions</a:t>
          </a:r>
        </a:p>
      </dgm:t>
    </dgm:pt>
    <dgm:pt modelId="{440BD1FC-9B73-4899-B734-D06B4606C439}" type="parTrans" cxnId="{DA45755C-EBA1-4164-A7AE-FDBDF8D4F1C7}">
      <dgm:prSet/>
      <dgm:spPr/>
      <dgm:t>
        <a:bodyPr/>
        <a:lstStyle/>
        <a:p>
          <a:endParaRPr lang="en-US" sz="2000"/>
        </a:p>
      </dgm:t>
    </dgm:pt>
    <dgm:pt modelId="{2B2B8A5C-1458-437C-83ED-0E84CEBE7F10}" type="sibTrans" cxnId="{DA45755C-EBA1-4164-A7AE-FDBDF8D4F1C7}">
      <dgm:prSet/>
      <dgm:spPr/>
      <dgm:t>
        <a:bodyPr/>
        <a:lstStyle/>
        <a:p>
          <a:endParaRPr lang="en-US" sz="2000"/>
        </a:p>
      </dgm:t>
    </dgm:pt>
    <dgm:pt modelId="{56282374-F00A-4F84-B853-264D90D315E5}">
      <dgm:prSet phldrT="[Text]" custT="1"/>
      <dgm:spPr/>
      <dgm:t>
        <a:bodyPr/>
        <a:lstStyle/>
        <a:p>
          <a:r>
            <a:rPr lang="en-US" sz="1400" dirty="0" err="1"/>
            <a:t>Microlending</a:t>
          </a:r>
          <a:r>
            <a:rPr lang="en-US" sz="1400" dirty="0"/>
            <a:t> Institutions</a:t>
          </a:r>
        </a:p>
      </dgm:t>
    </dgm:pt>
    <dgm:pt modelId="{8EEA0764-142B-42A0-AC99-B79168D6512A}" type="parTrans" cxnId="{23E3893E-3C74-4671-A65A-1D3C996F6D92}">
      <dgm:prSet/>
      <dgm:spPr/>
      <dgm:t>
        <a:bodyPr/>
        <a:lstStyle/>
        <a:p>
          <a:endParaRPr lang="en-US" sz="2000"/>
        </a:p>
      </dgm:t>
    </dgm:pt>
    <dgm:pt modelId="{97DD4973-64B3-4087-BCC5-C500314323A5}" type="sibTrans" cxnId="{23E3893E-3C74-4671-A65A-1D3C996F6D92}">
      <dgm:prSet/>
      <dgm:spPr/>
      <dgm:t>
        <a:bodyPr/>
        <a:lstStyle/>
        <a:p>
          <a:endParaRPr lang="en-US" sz="2000"/>
        </a:p>
      </dgm:t>
    </dgm:pt>
    <dgm:pt modelId="{1EB2C8B7-088E-40AF-9128-4521E73615F1}">
      <dgm:prSet phldrT="[Text]" custT="1"/>
      <dgm:spPr/>
      <dgm:t>
        <a:bodyPr/>
        <a:lstStyle/>
        <a:p>
          <a:r>
            <a:rPr lang="en-US" sz="1400" dirty="0"/>
            <a:t>Co-operative Financial Institutions</a:t>
          </a:r>
        </a:p>
      </dgm:t>
    </dgm:pt>
    <dgm:pt modelId="{1A3C3B6A-DCC3-4EBB-976D-A6B349E7BA5C}" type="parTrans" cxnId="{08E077F9-4CAE-4EDD-90C9-2CFE1CA0D608}">
      <dgm:prSet/>
      <dgm:spPr/>
      <dgm:t>
        <a:bodyPr/>
        <a:lstStyle/>
        <a:p>
          <a:endParaRPr lang="en-US" sz="2000"/>
        </a:p>
      </dgm:t>
    </dgm:pt>
    <dgm:pt modelId="{44B5D72D-E3A5-4FBC-A28B-B9142911CD9C}" type="sibTrans" cxnId="{08E077F9-4CAE-4EDD-90C9-2CFE1CA0D608}">
      <dgm:prSet/>
      <dgm:spPr/>
      <dgm:t>
        <a:bodyPr/>
        <a:lstStyle/>
        <a:p>
          <a:endParaRPr lang="en-US" sz="2000"/>
        </a:p>
      </dgm:t>
    </dgm:pt>
    <dgm:pt modelId="{32538B06-8020-48C4-9D41-19F3B779275E}">
      <dgm:prSet phldrT="[Text]" custT="1"/>
      <dgm:spPr/>
      <dgm:t>
        <a:bodyPr/>
        <a:lstStyle/>
        <a:p>
          <a:r>
            <a:rPr lang="en-US" sz="1400" dirty="0"/>
            <a:t>Medical Aid Societies</a:t>
          </a:r>
        </a:p>
      </dgm:t>
    </dgm:pt>
    <dgm:pt modelId="{3679B205-1421-435B-814A-B72DD16C9815}" type="parTrans" cxnId="{3C1A2ADA-1608-4DDE-8D0B-AD27DEF99076}">
      <dgm:prSet/>
      <dgm:spPr/>
      <dgm:t>
        <a:bodyPr/>
        <a:lstStyle/>
        <a:p>
          <a:endParaRPr lang="en-US" sz="2000"/>
        </a:p>
      </dgm:t>
    </dgm:pt>
    <dgm:pt modelId="{80FAF08F-9267-4C96-91D7-7CEBDAC6D031}" type="sibTrans" cxnId="{3C1A2ADA-1608-4DDE-8D0B-AD27DEF99076}">
      <dgm:prSet/>
      <dgm:spPr/>
      <dgm:t>
        <a:bodyPr/>
        <a:lstStyle/>
        <a:p>
          <a:endParaRPr lang="en-US" sz="2000"/>
        </a:p>
      </dgm:t>
    </dgm:pt>
    <dgm:pt modelId="{CD8CB04F-8856-4387-AAC8-038A80457BC9}" type="pres">
      <dgm:prSet presAssocID="{DF90CF79-C217-4158-9EFF-84FD4D28AFAA}" presName="linear" presStyleCnt="0">
        <dgm:presLayoutVars>
          <dgm:dir/>
          <dgm:animLvl val="lvl"/>
          <dgm:resizeHandles val="exact"/>
        </dgm:presLayoutVars>
      </dgm:prSet>
      <dgm:spPr/>
    </dgm:pt>
    <dgm:pt modelId="{9075BC6E-0E9D-411C-9E7D-116F555947E0}" type="pres">
      <dgm:prSet presAssocID="{A7FDF886-F79C-4BD7-83B4-29A7A6A47E0A}" presName="parentLin" presStyleCnt="0"/>
      <dgm:spPr/>
    </dgm:pt>
    <dgm:pt modelId="{64D4DD25-33BB-4080-AF0F-B18E75DA4261}" type="pres">
      <dgm:prSet presAssocID="{A7FDF886-F79C-4BD7-83B4-29A7A6A47E0A}" presName="parentLeftMargin" presStyleLbl="node1" presStyleIdx="0" presStyleCnt="4"/>
      <dgm:spPr/>
    </dgm:pt>
    <dgm:pt modelId="{7FC3C899-9E79-42AA-96E2-93A563B73766}" type="pres">
      <dgm:prSet presAssocID="{A7FDF886-F79C-4BD7-83B4-29A7A6A47E0A}" presName="parentText" presStyleLbl="node1" presStyleIdx="0" presStyleCnt="4">
        <dgm:presLayoutVars>
          <dgm:chMax val="0"/>
          <dgm:bulletEnabled val="1"/>
        </dgm:presLayoutVars>
      </dgm:prSet>
      <dgm:spPr/>
    </dgm:pt>
    <dgm:pt modelId="{CFDD10F8-B9FB-4AE1-81DE-C5B1CEB7E8BC}" type="pres">
      <dgm:prSet presAssocID="{A7FDF886-F79C-4BD7-83B4-29A7A6A47E0A}" presName="negativeSpace" presStyleCnt="0"/>
      <dgm:spPr/>
    </dgm:pt>
    <dgm:pt modelId="{9E5DABF2-9791-450B-B824-9EE32B241DB1}" type="pres">
      <dgm:prSet presAssocID="{A7FDF886-F79C-4BD7-83B4-29A7A6A47E0A}" presName="childText" presStyleLbl="conFgAcc1" presStyleIdx="0" presStyleCnt="4">
        <dgm:presLayoutVars>
          <dgm:bulletEnabled val="1"/>
        </dgm:presLayoutVars>
      </dgm:prSet>
      <dgm:spPr/>
    </dgm:pt>
    <dgm:pt modelId="{CB64A401-A3EC-461D-846E-E79C4F3EB68A}" type="pres">
      <dgm:prSet presAssocID="{5895E659-AB9F-4C78-AB1B-3A5A343215C3}" presName="spaceBetweenRectangles" presStyleCnt="0"/>
      <dgm:spPr/>
    </dgm:pt>
    <dgm:pt modelId="{3EC68991-8EA3-45E8-9611-2EF1F90A3799}" type="pres">
      <dgm:prSet presAssocID="{AC8B62AD-90FB-4345-91C3-99105DFAAFB7}" presName="parentLin" presStyleCnt="0"/>
      <dgm:spPr/>
    </dgm:pt>
    <dgm:pt modelId="{356DE3DC-2F91-457C-A1BC-BD62E8A06BA1}" type="pres">
      <dgm:prSet presAssocID="{AC8B62AD-90FB-4345-91C3-99105DFAAFB7}" presName="parentLeftMargin" presStyleLbl="node1" presStyleIdx="0" presStyleCnt="4"/>
      <dgm:spPr/>
    </dgm:pt>
    <dgm:pt modelId="{C2A7C5D8-CFD4-4926-9621-24E3F96E68A5}" type="pres">
      <dgm:prSet presAssocID="{AC8B62AD-90FB-4345-91C3-99105DFAAFB7}" presName="parentText" presStyleLbl="node1" presStyleIdx="1" presStyleCnt="4">
        <dgm:presLayoutVars>
          <dgm:chMax val="0"/>
          <dgm:bulletEnabled val="1"/>
        </dgm:presLayoutVars>
      </dgm:prSet>
      <dgm:spPr/>
    </dgm:pt>
    <dgm:pt modelId="{7CEE9DB4-C033-4104-884C-39B330E631E0}" type="pres">
      <dgm:prSet presAssocID="{AC8B62AD-90FB-4345-91C3-99105DFAAFB7}" presName="negativeSpace" presStyleCnt="0"/>
      <dgm:spPr/>
    </dgm:pt>
    <dgm:pt modelId="{13F2A5B0-5093-4366-8F15-8C4B0F93D62D}" type="pres">
      <dgm:prSet presAssocID="{AC8B62AD-90FB-4345-91C3-99105DFAAFB7}" presName="childText" presStyleLbl="conFgAcc1" presStyleIdx="1" presStyleCnt="4">
        <dgm:presLayoutVars>
          <dgm:bulletEnabled val="1"/>
        </dgm:presLayoutVars>
      </dgm:prSet>
      <dgm:spPr/>
    </dgm:pt>
    <dgm:pt modelId="{7C71DF51-569D-4B23-86F9-B6B1034ADB33}" type="pres">
      <dgm:prSet presAssocID="{C25722FB-06EF-4DBF-A4B9-6F6EFC636236}" presName="spaceBetweenRectangles" presStyleCnt="0"/>
      <dgm:spPr/>
    </dgm:pt>
    <dgm:pt modelId="{A7FAC43F-ACD8-4E93-B683-1749FE6E384C}" type="pres">
      <dgm:prSet presAssocID="{0B544B48-302E-420C-984A-69BE63437424}" presName="parentLin" presStyleCnt="0"/>
      <dgm:spPr/>
    </dgm:pt>
    <dgm:pt modelId="{E1EED853-6EB7-4666-A41E-EDB7690BF14E}" type="pres">
      <dgm:prSet presAssocID="{0B544B48-302E-420C-984A-69BE63437424}" presName="parentLeftMargin" presStyleLbl="node1" presStyleIdx="1" presStyleCnt="4"/>
      <dgm:spPr/>
    </dgm:pt>
    <dgm:pt modelId="{7264717A-E0FC-47CF-9730-8C5789757245}" type="pres">
      <dgm:prSet presAssocID="{0B544B48-302E-420C-984A-69BE63437424}" presName="parentText" presStyleLbl="node1" presStyleIdx="2" presStyleCnt="4">
        <dgm:presLayoutVars>
          <dgm:chMax val="0"/>
          <dgm:bulletEnabled val="1"/>
        </dgm:presLayoutVars>
      </dgm:prSet>
      <dgm:spPr/>
    </dgm:pt>
    <dgm:pt modelId="{6EE83A51-45DE-44FC-8AE1-4D67C137DBD8}" type="pres">
      <dgm:prSet presAssocID="{0B544B48-302E-420C-984A-69BE63437424}" presName="negativeSpace" presStyleCnt="0"/>
      <dgm:spPr/>
    </dgm:pt>
    <dgm:pt modelId="{05877A78-7A2F-4888-AB83-7B733FF9D0F3}" type="pres">
      <dgm:prSet presAssocID="{0B544B48-302E-420C-984A-69BE63437424}" presName="childText" presStyleLbl="conFgAcc1" presStyleIdx="2" presStyleCnt="4">
        <dgm:presLayoutVars>
          <dgm:bulletEnabled val="1"/>
        </dgm:presLayoutVars>
      </dgm:prSet>
      <dgm:spPr/>
    </dgm:pt>
    <dgm:pt modelId="{4526FC1C-CA01-486F-AE03-A7D366117FC4}" type="pres">
      <dgm:prSet presAssocID="{ACEB6899-07EC-4F4E-A8B3-EFD5F6EF7126}" presName="spaceBetweenRectangles" presStyleCnt="0"/>
      <dgm:spPr/>
    </dgm:pt>
    <dgm:pt modelId="{286AE77F-2CFB-4CCE-89FE-EAC666FF56BD}" type="pres">
      <dgm:prSet presAssocID="{9990A793-92DE-4685-A202-3EA4352C2011}" presName="parentLin" presStyleCnt="0"/>
      <dgm:spPr/>
    </dgm:pt>
    <dgm:pt modelId="{D181B48A-9BF4-4EB9-B29F-307A4E845753}" type="pres">
      <dgm:prSet presAssocID="{9990A793-92DE-4685-A202-3EA4352C2011}" presName="parentLeftMargin" presStyleLbl="node1" presStyleIdx="2" presStyleCnt="4"/>
      <dgm:spPr/>
    </dgm:pt>
    <dgm:pt modelId="{6412C34F-4558-4510-AAA0-263999373901}" type="pres">
      <dgm:prSet presAssocID="{9990A793-92DE-4685-A202-3EA4352C2011}" presName="parentText" presStyleLbl="node1" presStyleIdx="3" presStyleCnt="4">
        <dgm:presLayoutVars>
          <dgm:chMax val="0"/>
          <dgm:bulletEnabled val="1"/>
        </dgm:presLayoutVars>
      </dgm:prSet>
      <dgm:spPr/>
    </dgm:pt>
    <dgm:pt modelId="{17C32924-F289-45CC-A0C1-2585E9A877EF}" type="pres">
      <dgm:prSet presAssocID="{9990A793-92DE-4685-A202-3EA4352C2011}" presName="negativeSpace" presStyleCnt="0"/>
      <dgm:spPr/>
    </dgm:pt>
    <dgm:pt modelId="{641C1841-A369-4D17-B7F4-6909AD10026E}" type="pres">
      <dgm:prSet presAssocID="{9990A793-92DE-4685-A202-3EA4352C2011}" presName="childText" presStyleLbl="conFgAcc1" presStyleIdx="3" presStyleCnt="4">
        <dgm:presLayoutVars>
          <dgm:bulletEnabled val="1"/>
        </dgm:presLayoutVars>
      </dgm:prSet>
      <dgm:spPr/>
    </dgm:pt>
  </dgm:ptLst>
  <dgm:cxnLst>
    <dgm:cxn modelId="{FCE80909-0478-4F79-BB2F-CE54E30EFA27}" type="presOf" srcId="{8599088B-2EE2-49D1-9282-F3A3B2C5D79B}" destId="{641C1841-A369-4D17-B7F4-6909AD10026E}" srcOrd="0" destOrd="0" presId="urn:microsoft.com/office/officeart/2005/8/layout/list1"/>
    <dgm:cxn modelId="{2B7B500D-C8FF-46A9-807C-A94139717F70}" srcId="{AC8B62AD-90FB-4345-91C3-99105DFAAFB7}" destId="{F1CF1E62-DF4D-450C-A107-DB227DE7B3D3}" srcOrd="0" destOrd="0" parTransId="{5EDCF2AB-AA39-45AC-B2F3-81F045509121}" sibTransId="{B62AD723-A519-4980-965C-48F9DA958FA0}"/>
    <dgm:cxn modelId="{0823F834-7D99-4017-BCEE-AE2A5FC70AE7}" type="presOf" srcId="{025E97D6-EC4F-42F1-BE77-B88AB930F128}" destId="{9E5DABF2-9791-450B-B824-9EE32B241DB1}" srcOrd="0" destOrd="1" presId="urn:microsoft.com/office/officeart/2005/8/layout/list1"/>
    <dgm:cxn modelId="{A30AAD3A-E540-4650-AC86-9CEA3ADAD697}" srcId="{A7FDF886-F79C-4BD7-83B4-29A7A6A47E0A}" destId="{025E97D6-EC4F-42F1-BE77-B88AB930F128}" srcOrd="1" destOrd="0" parTransId="{65CCD558-C728-4832-9790-BC3F8F3B51FA}" sibTransId="{386D7C99-CAFE-4422-90F1-3828536AF7D2}"/>
    <dgm:cxn modelId="{327D783C-0FAD-46DD-8C86-BAE2D4F11E50}" type="presOf" srcId="{0B544B48-302E-420C-984A-69BE63437424}" destId="{E1EED853-6EB7-4666-A41E-EDB7690BF14E}" srcOrd="0" destOrd="0" presId="urn:microsoft.com/office/officeart/2005/8/layout/list1"/>
    <dgm:cxn modelId="{23E3893E-3C74-4671-A65A-1D3C996F6D92}" srcId="{0B544B48-302E-420C-984A-69BE63437424}" destId="{56282374-F00A-4F84-B853-264D90D315E5}" srcOrd="1" destOrd="0" parTransId="{8EEA0764-142B-42A0-AC99-B79168D6512A}" sibTransId="{97DD4973-64B3-4087-BCC5-C500314323A5}"/>
    <dgm:cxn modelId="{DA45755C-EBA1-4164-A7AE-FDBDF8D4F1C7}" srcId="{0B544B48-302E-420C-984A-69BE63437424}" destId="{4A29C809-F339-4EF8-A1D6-75648E052C8E}" srcOrd="0" destOrd="0" parTransId="{440BD1FC-9B73-4899-B734-D06B4606C439}" sibTransId="{2B2B8A5C-1458-437C-83ED-0E84CEBE7F10}"/>
    <dgm:cxn modelId="{447DF260-EAB8-4134-A0A6-11C60316CE81}" srcId="{DF90CF79-C217-4158-9EFF-84FD4D28AFAA}" destId="{0B544B48-302E-420C-984A-69BE63437424}" srcOrd="2" destOrd="0" parTransId="{4CA4BAE4-F059-4247-A94C-4A07C87ECA18}" sibTransId="{ACEB6899-07EC-4F4E-A8B3-EFD5F6EF7126}"/>
    <dgm:cxn modelId="{69F3CA61-FFF1-4AA2-8641-C1AF7DEAB484}" type="presOf" srcId="{9990A793-92DE-4685-A202-3EA4352C2011}" destId="{6412C34F-4558-4510-AAA0-263999373901}" srcOrd="1" destOrd="0" presId="urn:microsoft.com/office/officeart/2005/8/layout/list1"/>
    <dgm:cxn modelId="{A1028068-28DC-4EBF-AA6B-7362C16EAC16}" type="presOf" srcId="{4A29C809-F339-4EF8-A1D6-75648E052C8E}" destId="{05877A78-7A2F-4888-AB83-7B733FF9D0F3}" srcOrd="0" destOrd="0" presId="urn:microsoft.com/office/officeart/2005/8/layout/list1"/>
    <dgm:cxn modelId="{28485F4C-C10E-47C0-9F79-67B8D4AA7A5C}" type="presOf" srcId="{F1CF1E62-DF4D-450C-A107-DB227DE7B3D3}" destId="{13F2A5B0-5093-4366-8F15-8C4B0F93D62D}" srcOrd="0" destOrd="0" presId="urn:microsoft.com/office/officeart/2005/8/layout/list1"/>
    <dgm:cxn modelId="{1BC11252-229E-4E01-8C26-754B40F01CDA}" type="presOf" srcId="{AC8B62AD-90FB-4345-91C3-99105DFAAFB7}" destId="{356DE3DC-2F91-457C-A1BC-BD62E8A06BA1}" srcOrd="0" destOrd="0" presId="urn:microsoft.com/office/officeart/2005/8/layout/list1"/>
    <dgm:cxn modelId="{68481155-0099-4E54-BF80-E60A3207B846}" srcId="{9990A793-92DE-4685-A202-3EA4352C2011}" destId="{8599088B-2EE2-49D1-9282-F3A3B2C5D79B}" srcOrd="0" destOrd="0" parTransId="{0C02FD48-EB8A-4872-B76B-3BCC1DB06B5C}" sibTransId="{E5E4ADD7-0A04-4E53-8DCC-F689A819B5BC}"/>
    <dgm:cxn modelId="{BF408356-635C-4A56-9411-63687C6D6839}" type="presOf" srcId="{DF90CF79-C217-4158-9EFF-84FD4D28AFAA}" destId="{CD8CB04F-8856-4387-AAC8-038A80457BC9}" srcOrd="0" destOrd="0" presId="urn:microsoft.com/office/officeart/2005/8/layout/list1"/>
    <dgm:cxn modelId="{52894D79-D104-4C39-8CB5-1D2A3D2F1095}" type="presOf" srcId="{1EB2C8B7-088E-40AF-9128-4521E73615F1}" destId="{05877A78-7A2F-4888-AB83-7B733FF9D0F3}" srcOrd="0" destOrd="2" presId="urn:microsoft.com/office/officeart/2005/8/layout/list1"/>
    <dgm:cxn modelId="{A126C47A-D8AB-46B7-A398-34D471439CD6}" type="presOf" srcId="{BAB69699-CBBB-4EEC-8324-E6F2C2B08D95}" destId="{13F2A5B0-5093-4366-8F15-8C4B0F93D62D}" srcOrd="0" destOrd="1" presId="urn:microsoft.com/office/officeart/2005/8/layout/list1"/>
    <dgm:cxn modelId="{CF3AF293-D4CF-45E0-9687-C1198005BD00}" type="presOf" srcId="{A7FDF886-F79C-4BD7-83B4-29A7A6A47E0A}" destId="{7FC3C899-9E79-42AA-96E2-93A563B73766}" srcOrd="1" destOrd="0" presId="urn:microsoft.com/office/officeart/2005/8/layout/list1"/>
    <dgm:cxn modelId="{285F5398-50FE-422C-8F83-D66E6BD024AD}" type="presOf" srcId="{9990A793-92DE-4685-A202-3EA4352C2011}" destId="{D181B48A-9BF4-4EB9-B29F-307A4E845753}" srcOrd="0" destOrd="0" presId="urn:microsoft.com/office/officeart/2005/8/layout/list1"/>
    <dgm:cxn modelId="{8B2C32B1-65B4-48D4-ACCD-50B844D59EFE}" srcId="{A7FDF886-F79C-4BD7-83B4-29A7A6A47E0A}" destId="{F0F7CA7D-9086-4E33-B92D-D05293FB0DFC}" srcOrd="3" destOrd="0" parTransId="{7918C765-EF4A-442D-8CAD-BB64934B4130}" sibTransId="{AC26656E-DFCA-42CF-BAFF-E0FCB8C754B3}"/>
    <dgm:cxn modelId="{C1721DBD-B63B-41B2-A37F-85819790D328}" srcId="{DF90CF79-C217-4158-9EFF-84FD4D28AFAA}" destId="{AC8B62AD-90FB-4345-91C3-99105DFAAFB7}" srcOrd="1" destOrd="0" parTransId="{863C00E5-4CB6-4128-A5D9-8937A1CF335F}" sibTransId="{C25722FB-06EF-4DBF-A4B9-6F6EFC636236}"/>
    <dgm:cxn modelId="{AB76C7C1-1AA6-4857-8962-AECEEEA291E9}" type="presOf" srcId="{0B544B48-302E-420C-984A-69BE63437424}" destId="{7264717A-E0FC-47CF-9730-8C5789757245}" srcOrd="1" destOrd="0" presId="urn:microsoft.com/office/officeart/2005/8/layout/list1"/>
    <dgm:cxn modelId="{256FA0C2-11AC-4BD8-920E-DCE331B253A9}" type="presOf" srcId="{56282374-F00A-4F84-B853-264D90D315E5}" destId="{05877A78-7A2F-4888-AB83-7B733FF9D0F3}" srcOrd="0" destOrd="1" presId="urn:microsoft.com/office/officeart/2005/8/layout/list1"/>
    <dgm:cxn modelId="{B9FC01D1-4719-45AE-9D5B-324A760454D5}" srcId="{A7FDF886-F79C-4BD7-83B4-29A7A6A47E0A}" destId="{8F12AF07-81A1-44BA-B727-F54085F99EAE}" srcOrd="0" destOrd="0" parTransId="{BAA77591-7AF8-4F47-92A7-4BA4A54017D7}" sibTransId="{D796D505-C6D1-408A-84DB-217FDFE5CFA8}"/>
    <dgm:cxn modelId="{3C1A2ADA-1608-4DDE-8D0B-AD27DEF99076}" srcId="{AC8B62AD-90FB-4345-91C3-99105DFAAFB7}" destId="{32538B06-8020-48C4-9D41-19F3B779275E}" srcOrd="2" destOrd="0" parTransId="{3679B205-1421-435B-814A-B72DD16C9815}" sibTransId="{80FAF08F-9267-4C96-91D7-7CEBDAC6D031}"/>
    <dgm:cxn modelId="{D69B75E4-873A-4A8D-8CA1-8077729E81F5}" type="presOf" srcId="{8F12AF07-81A1-44BA-B727-F54085F99EAE}" destId="{9E5DABF2-9791-450B-B824-9EE32B241DB1}" srcOrd="0" destOrd="0" presId="urn:microsoft.com/office/officeart/2005/8/layout/list1"/>
    <dgm:cxn modelId="{3017A1E4-2C8C-40A5-A284-06C1BF54886A}" srcId="{DF90CF79-C217-4158-9EFF-84FD4D28AFAA}" destId="{A7FDF886-F79C-4BD7-83B4-29A7A6A47E0A}" srcOrd="0" destOrd="0" parTransId="{AB2DEB37-DE50-42C7-AB39-3FA9AA554B68}" sibTransId="{5895E659-AB9F-4C78-AB1B-3A5A343215C3}"/>
    <dgm:cxn modelId="{E33EF5E8-867D-4F1E-B60F-EDF2BBA23AD4}" type="presOf" srcId="{AC8B62AD-90FB-4345-91C3-99105DFAAFB7}" destId="{C2A7C5D8-CFD4-4926-9621-24E3F96E68A5}" srcOrd="1" destOrd="0" presId="urn:microsoft.com/office/officeart/2005/8/layout/list1"/>
    <dgm:cxn modelId="{25CEB8EB-7C3A-400B-8DD7-10FE505AFE96}" type="presOf" srcId="{C1B8E3E4-914B-4F2C-988A-75525602CFC9}" destId="{9E5DABF2-9791-450B-B824-9EE32B241DB1}" srcOrd="0" destOrd="2" presId="urn:microsoft.com/office/officeart/2005/8/layout/list1"/>
    <dgm:cxn modelId="{650349EE-6AFA-448B-A4AD-8237EE3A4677}" type="presOf" srcId="{32538B06-8020-48C4-9D41-19F3B779275E}" destId="{13F2A5B0-5093-4366-8F15-8C4B0F93D62D}" srcOrd="0" destOrd="2" presId="urn:microsoft.com/office/officeart/2005/8/layout/list1"/>
    <dgm:cxn modelId="{2462B7F4-9E82-4D3C-B26E-2A1B2DC8EC1E}" srcId="{DF90CF79-C217-4158-9EFF-84FD4D28AFAA}" destId="{9990A793-92DE-4685-A202-3EA4352C2011}" srcOrd="3" destOrd="0" parTransId="{A69BFBAE-6A98-4502-9F55-BA3762BC05DA}" sibTransId="{1821E6FE-923E-4406-9A48-BF4789398A1F}"/>
    <dgm:cxn modelId="{625966F7-3813-450F-82F7-DD5CC2B40E6B}" srcId="{A7FDF886-F79C-4BD7-83B4-29A7A6A47E0A}" destId="{C1B8E3E4-914B-4F2C-988A-75525602CFC9}" srcOrd="2" destOrd="0" parTransId="{47C10547-542B-4456-B517-E437671370E8}" sibTransId="{616212D0-B771-4546-9956-72EF7B5B5CAF}"/>
    <dgm:cxn modelId="{3C3053F7-31EB-44B6-8B50-AF25ECEC074D}" type="presOf" srcId="{A7FDF886-F79C-4BD7-83B4-29A7A6A47E0A}" destId="{64D4DD25-33BB-4080-AF0F-B18E75DA4261}" srcOrd="0" destOrd="0" presId="urn:microsoft.com/office/officeart/2005/8/layout/list1"/>
    <dgm:cxn modelId="{08E077F9-4CAE-4EDD-90C9-2CFE1CA0D608}" srcId="{0B544B48-302E-420C-984A-69BE63437424}" destId="{1EB2C8B7-088E-40AF-9128-4521E73615F1}" srcOrd="2" destOrd="0" parTransId="{1A3C3B6A-DCC3-4EBB-976D-A6B349E7BA5C}" sibTransId="{44B5D72D-E3A5-4FBC-A28B-B9142911CD9C}"/>
    <dgm:cxn modelId="{8CBBD4FC-E683-44C1-9E62-800437265EDE}" type="presOf" srcId="{F0F7CA7D-9086-4E33-B92D-D05293FB0DFC}" destId="{9E5DABF2-9791-450B-B824-9EE32B241DB1}" srcOrd="0" destOrd="3" presId="urn:microsoft.com/office/officeart/2005/8/layout/list1"/>
    <dgm:cxn modelId="{26EDEEFC-3E2F-4AF7-A1A5-14AC1E3938AF}" srcId="{AC8B62AD-90FB-4345-91C3-99105DFAAFB7}" destId="{BAB69699-CBBB-4EEC-8324-E6F2C2B08D95}" srcOrd="1" destOrd="0" parTransId="{097938C7-01C3-4DCB-B553-F0706E31F478}" sibTransId="{D0397DAA-5E6F-4B1C-9A9A-154977551804}"/>
    <dgm:cxn modelId="{42804770-A20A-40CB-8944-7CD5DF9DEBB6}" type="presParOf" srcId="{CD8CB04F-8856-4387-AAC8-038A80457BC9}" destId="{9075BC6E-0E9D-411C-9E7D-116F555947E0}" srcOrd="0" destOrd="0" presId="urn:microsoft.com/office/officeart/2005/8/layout/list1"/>
    <dgm:cxn modelId="{350E8053-6AAD-4057-AF75-57839F714C3F}" type="presParOf" srcId="{9075BC6E-0E9D-411C-9E7D-116F555947E0}" destId="{64D4DD25-33BB-4080-AF0F-B18E75DA4261}" srcOrd="0" destOrd="0" presId="urn:microsoft.com/office/officeart/2005/8/layout/list1"/>
    <dgm:cxn modelId="{1810089E-2019-430D-B557-1A5D8AAF1405}" type="presParOf" srcId="{9075BC6E-0E9D-411C-9E7D-116F555947E0}" destId="{7FC3C899-9E79-42AA-96E2-93A563B73766}" srcOrd="1" destOrd="0" presId="urn:microsoft.com/office/officeart/2005/8/layout/list1"/>
    <dgm:cxn modelId="{9628A666-8265-4122-807B-08836FE39E95}" type="presParOf" srcId="{CD8CB04F-8856-4387-AAC8-038A80457BC9}" destId="{CFDD10F8-B9FB-4AE1-81DE-C5B1CEB7E8BC}" srcOrd="1" destOrd="0" presId="urn:microsoft.com/office/officeart/2005/8/layout/list1"/>
    <dgm:cxn modelId="{3640D764-027C-4865-841A-947981C197E7}" type="presParOf" srcId="{CD8CB04F-8856-4387-AAC8-038A80457BC9}" destId="{9E5DABF2-9791-450B-B824-9EE32B241DB1}" srcOrd="2" destOrd="0" presId="urn:microsoft.com/office/officeart/2005/8/layout/list1"/>
    <dgm:cxn modelId="{087A6454-B661-45D2-A851-4815EDEE9AE0}" type="presParOf" srcId="{CD8CB04F-8856-4387-AAC8-038A80457BC9}" destId="{CB64A401-A3EC-461D-846E-E79C4F3EB68A}" srcOrd="3" destOrd="0" presId="urn:microsoft.com/office/officeart/2005/8/layout/list1"/>
    <dgm:cxn modelId="{5B47BC97-0B43-4153-A022-6725F4B25EFD}" type="presParOf" srcId="{CD8CB04F-8856-4387-AAC8-038A80457BC9}" destId="{3EC68991-8EA3-45E8-9611-2EF1F90A3799}" srcOrd="4" destOrd="0" presId="urn:microsoft.com/office/officeart/2005/8/layout/list1"/>
    <dgm:cxn modelId="{060791EF-CBD3-4BCF-BFE0-947D3941A5DD}" type="presParOf" srcId="{3EC68991-8EA3-45E8-9611-2EF1F90A3799}" destId="{356DE3DC-2F91-457C-A1BC-BD62E8A06BA1}" srcOrd="0" destOrd="0" presId="urn:microsoft.com/office/officeart/2005/8/layout/list1"/>
    <dgm:cxn modelId="{F28B328D-FC51-4DA8-9453-B49569211E01}" type="presParOf" srcId="{3EC68991-8EA3-45E8-9611-2EF1F90A3799}" destId="{C2A7C5D8-CFD4-4926-9621-24E3F96E68A5}" srcOrd="1" destOrd="0" presId="urn:microsoft.com/office/officeart/2005/8/layout/list1"/>
    <dgm:cxn modelId="{6A185282-61C6-454B-8185-5B1FD7E2FE99}" type="presParOf" srcId="{CD8CB04F-8856-4387-AAC8-038A80457BC9}" destId="{7CEE9DB4-C033-4104-884C-39B330E631E0}" srcOrd="5" destOrd="0" presId="urn:microsoft.com/office/officeart/2005/8/layout/list1"/>
    <dgm:cxn modelId="{CCB10DC2-47CD-4518-AD92-227F0751F45B}" type="presParOf" srcId="{CD8CB04F-8856-4387-AAC8-038A80457BC9}" destId="{13F2A5B0-5093-4366-8F15-8C4B0F93D62D}" srcOrd="6" destOrd="0" presId="urn:microsoft.com/office/officeart/2005/8/layout/list1"/>
    <dgm:cxn modelId="{F7E23578-4AE4-4EDD-876D-D84DB60C7D4E}" type="presParOf" srcId="{CD8CB04F-8856-4387-AAC8-038A80457BC9}" destId="{7C71DF51-569D-4B23-86F9-B6B1034ADB33}" srcOrd="7" destOrd="0" presId="urn:microsoft.com/office/officeart/2005/8/layout/list1"/>
    <dgm:cxn modelId="{0130FFA0-BA6C-4B1D-AB3D-8A035D67AA94}" type="presParOf" srcId="{CD8CB04F-8856-4387-AAC8-038A80457BC9}" destId="{A7FAC43F-ACD8-4E93-B683-1749FE6E384C}" srcOrd="8" destOrd="0" presId="urn:microsoft.com/office/officeart/2005/8/layout/list1"/>
    <dgm:cxn modelId="{25DDC51A-BD8E-482D-BF08-2FD82C0F6DCE}" type="presParOf" srcId="{A7FAC43F-ACD8-4E93-B683-1749FE6E384C}" destId="{E1EED853-6EB7-4666-A41E-EDB7690BF14E}" srcOrd="0" destOrd="0" presId="urn:microsoft.com/office/officeart/2005/8/layout/list1"/>
    <dgm:cxn modelId="{DF844A93-DA23-4EE1-BDE0-A00D1331D038}" type="presParOf" srcId="{A7FAC43F-ACD8-4E93-B683-1749FE6E384C}" destId="{7264717A-E0FC-47CF-9730-8C5789757245}" srcOrd="1" destOrd="0" presId="urn:microsoft.com/office/officeart/2005/8/layout/list1"/>
    <dgm:cxn modelId="{3EC383A7-E494-499C-84BB-63955545F49A}" type="presParOf" srcId="{CD8CB04F-8856-4387-AAC8-038A80457BC9}" destId="{6EE83A51-45DE-44FC-8AE1-4D67C137DBD8}" srcOrd="9" destOrd="0" presId="urn:microsoft.com/office/officeart/2005/8/layout/list1"/>
    <dgm:cxn modelId="{FEE0EDC1-4851-47D4-BF45-F7C4AABF01E0}" type="presParOf" srcId="{CD8CB04F-8856-4387-AAC8-038A80457BC9}" destId="{05877A78-7A2F-4888-AB83-7B733FF9D0F3}" srcOrd="10" destOrd="0" presId="urn:microsoft.com/office/officeart/2005/8/layout/list1"/>
    <dgm:cxn modelId="{E35D1AF7-9230-423D-8BD0-836ADBA1726F}" type="presParOf" srcId="{CD8CB04F-8856-4387-AAC8-038A80457BC9}" destId="{4526FC1C-CA01-486F-AE03-A7D366117FC4}" srcOrd="11" destOrd="0" presId="urn:microsoft.com/office/officeart/2005/8/layout/list1"/>
    <dgm:cxn modelId="{6ECCF57C-8AE7-48B8-B427-501017DD3909}" type="presParOf" srcId="{CD8CB04F-8856-4387-AAC8-038A80457BC9}" destId="{286AE77F-2CFB-4CCE-89FE-EAC666FF56BD}" srcOrd="12" destOrd="0" presId="urn:microsoft.com/office/officeart/2005/8/layout/list1"/>
    <dgm:cxn modelId="{77186592-E3A7-44BD-8925-4A0BD50B250A}" type="presParOf" srcId="{286AE77F-2CFB-4CCE-89FE-EAC666FF56BD}" destId="{D181B48A-9BF4-4EB9-B29F-307A4E845753}" srcOrd="0" destOrd="0" presId="urn:microsoft.com/office/officeart/2005/8/layout/list1"/>
    <dgm:cxn modelId="{777DF641-4595-4511-A76A-9F691EEFC676}" type="presParOf" srcId="{286AE77F-2CFB-4CCE-89FE-EAC666FF56BD}" destId="{6412C34F-4558-4510-AAA0-263999373901}" srcOrd="1" destOrd="0" presId="urn:microsoft.com/office/officeart/2005/8/layout/list1"/>
    <dgm:cxn modelId="{2BC25EE0-C1B0-4D0C-A038-3C4AB321FB69}" type="presParOf" srcId="{CD8CB04F-8856-4387-AAC8-038A80457BC9}" destId="{17C32924-F289-45CC-A0C1-2585E9A877EF}" srcOrd="13" destOrd="0" presId="urn:microsoft.com/office/officeart/2005/8/layout/list1"/>
    <dgm:cxn modelId="{F7113115-36D5-484C-97D1-AA366EB2C2EA}" type="presParOf" srcId="{CD8CB04F-8856-4387-AAC8-038A80457BC9}" destId="{641C1841-A369-4D17-B7F4-6909AD10026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9923F5-1AD2-4FEC-A13D-9DEFEE4F63B0}" type="doc">
      <dgm:prSet loTypeId="urn:microsoft.com/office/officeart/2005/8/layout/process4" loCatId="list" qsTypeId="urn:microsoft.com/office/officeart/2005/8/quickstyle/simple2" qsCatId="simple" csTypeId="urn:microsoft.com/office/officeart/2005/8/colors/colorful3" csCatId="colorful" phldr="1"/>
      <dgm:spPr/>
      <dgm:t>
        <a:bodyPr/>
        <a:lstStyle/>
        <a:p>
          <a:endParaRPr lang="en-US"/>
        </a:p>
      </dgm:t>
    </dgm:pt>
    <dgm:pt modelId="{113CCD70-9C5E-4DAF-91EB-5EAE88C6508D}">
      <dgm:prSet phldrT="[Text]"/>
      <dgm:spPr/>
      <dgm:t>
        <a:bodyPr/>
        <a:lstStyle/>
        <a:p>
          <a:r>
            <a:rPr lang="en-US"/>
            <a:t>SADC Protocol on Finance and Investment</a:t>
          </a:r>
          <a:endParaRPr lang="en-US" dirty="0"/>
        </a:p>
      </dgm:t>
    </dgm:pt>
    <dgm:pt modelId="{FA2EEF83-8143-46D9-9ED1-9C4E02491539}" type="parTrans" cxnId="{3E4625B0-5C66-4E76-A141-22F22061C7A8}">
      <dgm:prSet/>
      <dgm:spPr/>
      <dgm:t>
        <a:bodyPr/>
        <a:lstStyle/>
        <a:p>
          <a:endParaRPr lang="en-US">
            <a:solidFill>
              <a:schemeClr val="bg1"/>
            </a:solidFill>
          </a:endParaRPr>
        </a:p>
      </dgm:t>
    </dgm:pt>
    <dgm:pt modelId="{FC155D25-9E98-4A7B-8579-DF1997702C9C}" type="sibTrans" cxnId="{3E4625B0-5C66-4E76-A141-22F22061C7A8}">
      <dgm:prSet/>
      <dgm:spPr/>
      <dgm:t>
        <a:bodyPr/>
        <a:lstStyle/>
        <a:p>
          <a:endParaRPr lang="en-US">
            <a:solidFill>
              <a:schemeClr val="bg1"/>
            </a:solidFill>
          </a:endParaRPr>
        </a:p>
      </dgm:t>
    </dgm:pt>
    <dgm:pt modelId="{04DBDA9D-CAD5-4C96-9F33-93647F3A0786}">
      <dgm:prSet phldrT="[Text]"/>
      <dgm:spPr/>
      <dgm:t>
        <a:bodyPr/>
        <a:lstStyle/>
        <a:p>
          <a:r>
            <a:rPr lang="en-US" dirty="0"/>
            <a:t>Requirement to be a member of Standard-setting bodies (IAIS, IOPS, IOSCO) and adhere to the Core Principles</a:t>
          </a:r>
        </a:p>
      </dgm:t>
    </dgm:pt>
    <dgm:pt modelId="{01A88504-1BE0-4B14-BAA7-1133D2EFF71F}" type="parTrans" cxnId="{24B8E40A-F7EE-4063-A8B7-BAFBFF177AF5}">
      <dgm:prSet/>
      <dgm:spPr/>
      <dgm:t>
        <a:bodyPr/>
        <a:lstStyle/>
        <a:p>
          <a:endParaRPr lang="en-US">
            <a:solidFill>
              <a:schemeClr val="bg1"/>
            </a:solidFill>
          </a:endParaRPr>
        </a:p>
      </dgm:t>
    </dgm:pt>
    <dgm:pt modelId="{23C49A2F-CD93-4A58-B87C-C5A3556F691F}" type="sibTrans" cxnId="{24B8E40A-F7EE-4063-A8B7-BAFBFF177AF5}">
      <dgm:prSet/>
      <dgm:spPr/>
      <dgm:t>
        <a:bodyPr/>
        <a:lstStyle/>
        <a:p>
          <a:endParaRPr lang="en-US">
            <a:solidFill>
              <a:schemeClr val="bg1"/>
            </a:solidFill>
          </a:endParaRPr>
        </a:p>
      </dgm:t>
    </dgm:pt>
    <dgm:pt modelId="{16F4DCF8-6725-49BF-9CD3-E74AC8D7EE76}">
      <dgm:prSet phldrT="[Text]"/>
      <dgm:spPr/>
      <dgm:t>
        <a:bodyPr/>
        <a:lstStyle/>
        <a:p>
          <a:r>
            <a:rPr lang="en-US" dirty="0"/>
            <a:t>Tools (August 2024)</a:t>
          </a:r>
        </a:p>
      </dgm:t>
    </dgm:pt>
    <dgm:pt modelId="{E7C78DDD-0903-4E96-9F06-291E835C2155}" type="parTrans" cxnId="{C88C23DC-720E-4E04-B5E0-BC62AFEA8B0C}">
      <dgm:prSet/>
      <dgm:spPr/>
      <dgm:t>
        <a:bodyPr/>
        <a:lstStyle/>
        <a:p>
          <a:endParaRPr lang="en-US">
            <a:solidFill>
              <a:schemeClr val="bg1"/>
            </a:solidFill>
          </a:endParaRPr>
        </a:p>
      </dgm:t>
    </dgm:pt>
    <dgm:pt modelId="{50DC1D66-06C1-42DA-88E3-C88AAADDF8A8}" type="sibTrans" cxnId="{C88C23DC-720E-4E04-B5E0-BC62AFEA8B0C}">
      <dgm:prSet/>
      <dgm:spPr/>
      <dgm:t>
        <a:bodyPr/>
        <a:lstStyle/>
        <a:p>
          <a:endParaRPr lang="en-US">
            <a:solidFill>
              <a:schemeClr val="bg1"/>
            </a:solidFill>
          </a:endParaRPr>
        </a:p>
      </dgm:t>
    </dgm:pt>
    <dgm:pt modelId="{5E0BFFDA-553D-4B74-AEE2-F8ADA991763F}">
      <dgm:prSet phldrT="[Text]"/>
      <dgm:spPr/>
      <dgm:t>
        <a:bodyPr/>
        <a:lstStyle/>
        <a:p>
          <a:r>
            <a:rPr lang="en-US" dirty="0"/>
            <a:t>Model Laws (including Insurance model law) approved by SADC for implementation by Member States</a:t>
          </a:r>
        </a:p>
      </dgm:t>
    </dgm:pt>
    <dgm:pt modelId="{FA05274F-3752-4539-BB58-8BDAC5DD2A68}" type="parTrans" cxnId="{C997F67B-4904-48D8-8B09-E5E329DAA528}">
      <dgm:prSet/>
      <dgm:spPr/>
      <dgm:t>
        <a:bodyPr/>
        <a:lstStyle/>
        <a:p>
          <a:endParaRPr lang="en-US">
            <a:solidFill>
              <a:schemeClr val="bg1"/>
            </a:solidFill>
          </a:endParaRPr>
        </a:p>
      </dgm:t>
    </dgm:pt>
    <dgm:pt modelId="{A7C2E41D-F53F-4624-B666-9E62E2647EA5}" type="sibTrans" cxnId="{C997F67B-4904-48D8-8B09-E5E329DAA528}">
      <dgm:prSet/>
      <dgm:spPr/>
      <dgm:t>
        <a:bodyPr/>
        <a:lstStyle/>
        <a:p>
          <a:endParaRPr lang="en-US">
            <a:solidFill>
              <a:schemeClr val="bg1"/>
            </a:solidFill>
          </a:endParaRPr>
        </a:p>
      </dgm:t>
    </dgm:pt>
    <dgm:pt modelId="{FB188A94-CB18-4AFD-8335-42E63EE83C19}">
      <dgm:prSet phldrT="[Text]"/>
      <dgm:spPr/>
      <dgm:t>
        <a:bodyPr/>
        <a:lstStyle/>
        <a:p>
          <a:r>
            <a:rPr lang="en-US" dirty="0"/>
            <a:t>Implementation (as from 2025)</a:t>
          </a:r>
        </a:p>
      </dgm:t>
    </dgm:pt>
    <dgm:pt modelId="{2F3920EA-8E87-4713-BA1F-6CB75167151D}" type="parTrans" cxnId="{71CAE859-15BC-4D5B-8304-6A6E7B957602}">
      <dgm:prSet/>
      <dgm:spPr/>
      <dgm:t>
        <a:bodyPr/>
        <a:lstStyle/>
        <a:p>
          <a:endParaRPr lang="en-US">
            <a:solidFill>
              <a:schemeClr val="bg1"/>
            </a:solidFill>
          </a:endParaRPr>
        </a:p>
      </dgm:t>
    </dgm:pt>
    <dgm:pt modelId="{FDFC3157-270C-4E77-ABEC-A06839AF3C3C}" type="sibTrans" cxnId="{71CAE859-15BC-4D5B-8304-6A6E7B957602}">
      <dgm:prSet/>
      <dgm:spPr/>
      <dgm:t>
        <a:bodyPr/>
        <a:lstStyle/>
        <a:p>
          <a:endParaRPr lang="en-US">
            <a:solidFill>
              <a:schemeClr val="bg1"/>
            </a:solidFill>
          </a:endParaRPr>
        </a:p>
      </dgm:t>
    </dgm:pt>
    <dgm:pt modelId="{712D080F-D89A-4D01-9A96-D6A8C0DCA825}">
      <dgm:prSet phldrT="[Text]"/>
      <dgm:spPr/>
      <dgm:t>
        <a:bodyPr/>
        <a:lstStyle/>
        <a:p>
          <a:r>
            <a:rPr lang="en-US" dirty="0"/>
            <a:t>Monitoring through an Implementation Matrix, </a:t>
          </a:r>
          <a:r>
            <a:rPr lang="en-US" i="1" dirty="0"/>
            <a:t>that is being developed currently</a:t>
          </a:r>
        </a:p>
      </dgm:t>
    </dgm:pt>
    <dgm:pt modelId="{08CA79FD-2BCA-4ABA-9F1B-ECC4AEDB8034}" type="parTrans" cxnId="{9BF3D521-5982-4A0F-8F28-98C60EDD0D83}">
      <dgm:prSet/>
      <dgm:spPr/>
      <dgm:t>
        <a:bodyPr/>
        <a:lstStyle/>
        <a:p>
          <a:endParaRPr lang="en-US">
            <a:solidFill>
              <a:schemeClr val="bg1"/>
            </a:solidFill>
          </a:endParaRPr>
        </a:p>
      </dgm:t>
    </dgm:pt>
    <dgm:pt modelId="{D89FF4E5-7DB7-48CF-B55D-1355CB68B2BF}" type="sibTrans" cxnId="{9BF3D521-5982-4A0F-8F28-98C60EDD0D83}">
      <dgm:prSet/>
      <dgm:spPr/>
      <dgm:t>
        <a:bodyPr/>
        <a:lstStyle/>
        <a:p>
          <a:endParaRPr lang="en-US">
            <a:solidFill>
              <a:schemeClr val="bg1"/>
            </a:solidFill>
          </a:endParaRPr>
        </a:p>
      </dgm:t>
    </dgm:pt>
    <dgm:pt modelId="{4A7DC6DC-E695-4824-9574-C4CCB39A3070}" type="pres">
      <dgm:prSet presAssocID="{269923F5-1AD2-4FEC-A13D-9DEFEE4F63B0}" presName="Name0" presStyleCnt="0">
        <dgm:presLayoutVars>
          <dgm:dir/>
          <dgm:animLvl val="lvl"/>
          <dgm:resizeHandles val="exact"/>
        </dgm:presLayoutVars>
      </dgm:prSet>
      <dgm:spPr/>
    </dgm:pt>
    <dgm:pt modelId="{CA1FE739-1793-4666-814B-D12B4E6F0F4A}" type="pres">
      <dgm:prSet presAssocID="{FB188A94-CB18-4AFD-8335-42E63EE83C19}" presName="boxAndChildren" presStyleCnt="0"/>
      <dgm:spPr/>
    </dgm:pt>
    <dgm:pt modelId="{69016A53-71D4-4813-B503-6A9DE5132E9A}" type="pres">
      <dgm:prSet presAssocID="{FB188A94-CB18-4AFD-8335-42E63EE83C19}" presName="parentTextBox" presStyleLbl="node1" presStyleIdx="0" presStyleCnt="3"/>
      <dgm:spPr/>
    </dgm:pt>
    <dgm:pt modelId="{55198A77-F089-422B-80C9-D66CB96B84DA}" type="pres">
      <dgm:prSet presAssocID="{FB188A94-CB18-4AFD-8335-42E63EE83C19}" presName="entireBox" presStyleLbl="node1" presStyleIdx="0" presStyleCnt="3"/>
      <dgm:spPr/>
    </dgm:pt>
    <dgm:pt modelId="{CEF0A37F-1E57-454E-A69C-5098B2E1A6D3}" type="pres">
      <dgm:prSet presAssocID="{FB188A94-CB18-4AFD-8335-42E63EE83C19}" presName="descendantBox" presStyleCnt="0"/>
      <dgm:spPr/>
    </dgm:pt>
    <dgm:pt modelId="{AE1C2F06-726C-469F-B622-5C0BAF9764C8}" type="pres">
      <dgm:prSet presAssocID="{712D080F-D89A-4D01-9A96-D6A8C0DCA825}" presName="childTextBox" presStyleLbl="fgAccFollowNode1" presStyleIdx="0" presStyleCnt="3">
        <dgm:presLayoutVars>
          <dgm:bulletEnabled val="1"/>
        </dgm:presLayoutVars>
      </dgm:prSet>
      <dgm:spPr/>
    </dgm:pt>
    <dgm:pt modelId="{49364483-6216-40C4-AA5C-A9943834695F}" type="pres">
      <dgm:prSet presAssocID="{50DC1D66-06C1-42DA-88E3-C88AAADDF8A8}" presName="sp" presStyleCnt="0"/>
      <dgm:spPr/>
    </dgm:pt>
    <dgm:pt modelId="{5CCD8B81-5364-46FE-B6C3-DB03B8FE1CFD}" type="pres">
      <dgm:prSet presAssocID="{16F4DCF8-6725-49BF-9CD3-E74AC8D7EE76}" presName="arrowAndChildren" presStyleCnt="0"/>
      <dgm:spPr/>
    </dgm:pt>
    <dgm:pt modelId="{2C873807-6C0C-4DAA-A838-8052040D4EB1}" type="pres">
      <dgm:prSet presAssocID="{16F4DCF8-6725-49BF-9CD3-E74AC8D7EE76}" presName="parentTextArrow" presStyleLbl="node1" presStyleIdx="0" presStyleCnt="3"/>
      <dgm:spPr/>
    </dgm:pt>
    <dgm:pt modelId="{CC76BE43-A1EB-46A0-9660-56F99C1F3EA2}" type="pres">
      <dgm:prSet presAssocID="{16F4DCF8-6725-49BF-9CD3-E74AC8D7EE76}" presName="arrow" presStyleLbl="node1" presStyleIdx="1" presStyleCnt="3"/>
      <dgm:spPr/>
    </dgm:pt>
    <dgm:pt modelId="{E97BE592-A7D7-4010-ADA2-56E59B5DB243}" type="pres">
      <dgm:prSet presAssocID="{16F4DCF8-6725-49BF-9CD3-E74AC8D7EE76}" presName="descendantArrow" presStyleCnt="0"/>
      <dgm:spPr/>
    </dgm:pt>
    <dgm:pt modelId="{311CC81A-A632-4844-AE5E-4FF838BC79CC}" type="pres">
      <dgm:prSet presAssocID="{5E0BFFDA-553D-4B74-AEE2-F8ADA991763F}" presName="childTextArrow" presStyleLbl="fgAccFollowNode1" presStyleIdx="1" presStyleCnt="3">
        <dgm:presLayoutVars>
          <dgm:bulletEnabled val="1"/>
        </dgm:presLayoutVars>
      </dgm:prSet>
      <dgm:spPr/>
    </dgm:pt>
    <dgm:pt modelId="{ACA568D8-5BB8-47D9-A65C-F116B73DA522}" type="pres">
      <dgm:prSet presAssocID="{FC155D25-9E98-4A7B-8579-DF1997702C9C}" presName="sp" presStyleCnt="0"/>
      <dgm:spPr/>
    </dgm:pt>
    <dgm:pt modelId="{F817DFE4-0DDB-48FF-8539-4AEFFE98A48B}" type="pres">
      <dgm:prSet presAssocID="{113CCD70-9C5E-4DAF-91EB-5EAE88C6508D}" presName="arrowAndChildren" presStyleCnt="0"/>
      <dgm:spPr/>
    </dgm:pt>
    <dgm:pt modelId="{683E8BF9-C4A1-4C0D-BB0E-2AB4B42F6A82}" type="pres">
      <dgm:prSet presAssocID="{113CCD70-9C5E-4DAF-91EB-5EAE88C6508D}" presName="parentTextArrow" presStyleLbl="node1" presStyleIdx="1" presStyleCnt="3"/>
      <dgm:spPr/>
    </dgm:pt>
    <dgm:pt modelId="{B458F090-096E-4F45-9057-C1EE2AAB454B}" type="pres">
      <dgm:prSet presAssocID="{113CCD70-9C5E-4DAF-91EB-5EAE88C6508D}" presName="arrow" presStyleLbl="node1" presStyleIdx="2" presStyleCnt="3"/>
      <dgm:spPr/>
    </dgm:pt>
    <dgm:pt modelId="{E1D9BC55-AFAB-4C7C-BCE1-F0C6DE4DD022}" type="pres">
      <dgm:prSet presAssocID="{113CCD70-9C5E-4DAF-91EB-5EAE88C6508D}" presName="descendantArrow" presStyleCnt="0"/>
      <dgm:spPr/>
    </dgm:pt>
    <dgm:pt modelId="{C7513B5E-FE2C-4344-B86D-FEDFB57D4658}" type="pres">
      <dgm:prSet presAssocID="{04DBDA9D-CAD5-4C96-9F33-93647F3A0786}" presName="childTextArrow" presStyleLbl="fgAccFollowNode1" presStyleIdx="2" presStyleCnt="3">
        <dgm:presLayoutVars>
          <dgm:bulletEnabled val="1"/>
        </dgm:presLayoutVars>
      </dgm:prSet>
      <dgm:spPr/>
    </dgm:pt>
  </dgm:ptLst>
  <dgm:cxnLst>
    <dgm:cxn modelId="{61739F01-ADDC-45D9-BA45-96C6AA9EA3BF}" type="presOf" srcId="{04DBDA9D-CAD5-4C96-9F33-93647F3A0786}" destId="{C7513B5E-FE2C-4344-B86D-FEDFB57D4658}" srcOrd="0" destOrd="0" presId="urn:microsoft.com/office/officeart/2005/8/layout/process4"/>
    <dgm:cxn modelId="{566B3A08-1199-4790-8B61-11470CCB4964}" type="presOf" srcId="{269923F5-1AD2-4FEC-A13D-9DEFEE4F63B0}" destId="{4A7DC6DC-E695-4824-9574-C4CCB39A3070}" srcOrd="0" destOrd="0" presId="urn:microsoft.com/office/officeart/2005/8/layout/process4"/>
    <dgm:cxn modelId="{24B8E40A-F7EE-4063-A8B7-BAFBFF177AF5}" srcId="{113CCD70-9C5E-4DAF-91EB-5EAE88C6508D}" destId="{04DBDA9D-CAD5-4C96-9F33-93647F3A0786}" srcOrd="0" destOrd="0" parTransId="{01A88504-1BE0-4B14-BAA7-1133D2EFF71F}" sibTransId="{23C49A2F-CD93-4A58-B87C-C5A3556F691F}"/>
    <dgm:cxn modelId="{567BA219-FF57-4036-AAB2-19379C7D531A}" type="presOf" srcId="{113CCD70-9C5E-4DAF-91EB-5EAE88C6508D}" destId="{B458F090-096E-4F45-9057-C1EE2AAB454B}" srcOrd="1" destOrd="0" presId="urn:microsoft.com/office/officeart/2005/8/layout/process4"/>
    <dgm:cxn modelId="{25F2891B-4B2E-4F09-98F5-DEB9169AC24E}" type="presOf" srcId="{5E0BFFDA-553D-4B74-AEE2-F8ADA991763F}" destId="{311CC81A-A632-4844-AE5E-4FF838BC79CC}" srcOrd="0" destOrd="0" presId="urn:microsoft.com/office/officeart/2005/8/layout/process4"/>
    <dgm:cxn modelId="{9BF3D521-5982-4A0F-8F28-98C60EDD0D83}" srcId="{FB188A94-CB18-4AFD-8335-42E63EE83C19}" destId="{712D080F-D89A-4D01-9A96-D6A8C0DCA825}" srcOrd="0" destOrd="0" parTransId="{08CA79FD-2BCA-4ABA-9F1B-ECC4AEDB8034}" sibTransId="{D89FF4E5-7DB7-48CF-B55D-1355CB68B2BF}"/>
    <dgm:cxn modelId="{07D41E41-3666-4719-8A1A-C19365191E30}" type="presOf" srcId="{FB188A94-CB18-4AFD-8335-42E63EE83C19}" destId="{69016A53-71D4-4813-B503-6A9DE5132E9A}" srcOrd="0" destOrd="0" presId="urn:microsoft.com/office/officeart/2005/8/layout/process4"/>
    <dgm:cxn modelId="{F753E665-FE96-41BA-BBF2-E62FD521818B}" type="presOf" srcId="{113CCD70-9C5E-4DAF-91EB-5EAE88C6508D}" destId="{683E8BF9-C4A1-4C0D-BB0E-2AB4B42F6A82}" srcOrd="0" destOrd="0" presId="urn:microsoft.com/office/officeart/2005/8/layout/process4"/>
    <dgm:cxn modelId="{D8046177-3896-4C5C-86F5-0C4B8C4EEBCA}" type="presOf" srcId="{712D080F-D89A-4D01-9A96-D6A8C0DCA825}" destId="{AE1C2F06-726C-469F-B622-5C0BAF9764C8}" srcOrd="0" destOrd="0" presId="urn:microsoft.com/office/officeart/2005/8/layout/process4"/>
    <dgm:cxn modelId="{71CAE859-15BC-4D5B-8304-6A6E7B957602}" srcId="{269923F5-1AD2-4FEC-A13D-9DEFEE4F63B0}" destId="{FB188A94-CB18-4AFD-8335-42E63EE83C19}" srcOrd="2" destOrd="0" parTransId="{2F3920EA-8E87-4713-BA1F-6CB75167151D}" sibTransId="{FDFC3157-270C-4E77-ABEC-A06839AF3C3C}"/>
    <dgm:cxn modelId="{C997F67B-4904-48D8-8B09-E5E329DAA528}" srcId="{16F4DCF8-6725-49BF-9CD3-E74AC8D7EE76}" destId="{5E0BFFDA-553D-4B74-AEE2-F8ADA991763F}" srcOrd="0" destOrd="0" parTransId="{FA05274F-3752-4539-BB58-8BDAC5DD2A68}" sibTransId="{A7C2E41D-F53F-4624-B666-9E62E2647EA5}"/>
    <dgm:cxn modelId="{39DF36AA-552D-452A-AB29-6DEFCAC36F09}" type="presOf" srcId="{FB188A94-CB18-4AFD-8335-42E63EE83C19}" destId="{55198A77-F089-422B-80C9-D66CB96B84DA}" srcOrd="1" destOrd="0" presId="urn:microsoft.com/office/officeart/2005/8/layout/process4"/>
    <dgm:cxn modelId="{3E4625B0-5C66-4E76-A141-22F22061C7A8}" srcId="{269923F5-1AD2-4FEC-A13D-9DEFEE4F63B0}" destId="{113CCD70-9C5E-4DAF-91EB-5EAE88C6508D}" srcOrd="0" destOrd="0" parTransId="{FA2EEF83-8143-46D9-9ED1-9C4E02491539}" sibTransId="{FC155D25-9E98-4A7B-8579-DF1997702C9C}"/>
    <dgm:cxn modelId="{9D511DC8-3745-4A15-B0C7-9C95A3A733FD}" type="presOf" srcId="{16F4DCF8-6725-49BF-9CD3-E74AC8D7EE76}" destId="{2C873807-6C0C-4DAA-A838-8052040D4EB1}" srcOrd="0" destOrd="0" presId="urn:microsoft.com/office/officeart/2005/8/layout/process4"/>
    <dgm:cxn modelId="{C88C23DC-720E-4E04-B5E0-BC62AFEA8B0C}" srcId="{269923F5-1AD2-4FEC-A13D-9DEFEE4F63B0}" destId="{16F4DCF8-6725-49BF-9CD3-E74AC8D7EE76}" srcOrd="1" destOrd="0" parTransId="{E7C78DDD-0903-4E96-9F06-291E835C2155}" sibTransId="{50DC1D66-06C1-42DA-88E3-C88AAADDF8A8}"/>
    <dgm:cxn modelId="{BBDC30DC-C170-4CE5-B8DD-39F7F4F95865}" type="presOf" srcId="{16F4DCF8-6725-49BF-9CD3-E74AC8D7EE76}" destId="{CC76BE43-A1EB-46A0-9660-56F99C1F3EA2}" srcOrd="1" destOrd="0" presId="urn:microsoft.com/office/officeart/2005/8/layout/process4"/>
    <dgm:cxn modelId="{9A486B2F-520F-47A0-8CFB-8D24EFBE31CA}" type="presParOf" srcId="{4A7DC6DC-E695-4824-9574-C4CCB39A3070}" destId="{CA1FE739-1793-4666-814B-D12B4E6F0F4A}" srcOrd="0" destOrd="0" presId="urn:microsoft.com/office/officeart/2005/8/layout/process4"/>
    <dgm:cxn modelId="{12276053-51A4-46BD-AAA4-011BD1D69520}" type="presParOf" srcId="{CA1FE739-1793-4666-814B-D12B4E6F0F4A}" destId="{69016A53-71D4-4813-B503-6A9DE5132E9A}" srcOrd="0" destOrd="0" presId="urn:microsoft.com/office/officeart/2005/8/layout/process4"/>
    <dgm:cxn modelId="{684F38B1-9287-4F65-BBEC-932D284EFAE9}" type="presParOf" srcId="{CA1FE739-1793-4666-814B-D12B4E6F0F4A}" destId="{55198A77-F089-422B-80C9-D66CB96B84DA}" srcOrd="1" destOrd="0" presId="urn:microsoft.com/office/officeart/2005/8/layout/process4"/>
    <dgm:cxn modelId="{EC2C55BF-97C8-4D57-BCFD-FB98525E2110}" type="presParOf" srcId="{CA1FE739-1793-4666-814B-D12B4E6F0F4A}" destId="{CEF0A37F-1E57-454E-A69C-5098B2E1A6D3}" srcOrd="2" destOrd="0" presId="urn:microsoft.com/office/officeart/2005/8/layout/process4"/>
    <dgm:cxn modelId="{926EDAC3-A1A6-4F57-9591-C5B5F4CE9D50}" type="presParOf" srcId="{CEF0A37F-1E57-454E-A69C-5098B2E1A6D3}" destId="{AE1C2F06-726C-469F-B622-5C0BAF9764C8}" srcOrd="0" destOrd="0" presId="urn:microsoft.com/office/officeart/2005/8/layout/process4"/>
    <dgm:cxn modelId="{4C1839E5-C7F9-4EF6-8DDF-E13D8B3CE217}" type="presParOf" srcId="{4A7DC6DC-E695-4824-9574-C4CCB39A3070}" destId="{49364483-6216-40C4-AA5C-A9943834695F}" srcOrd="1" destOrd="0" presId="urn:microsoft.com/office/officeart/2005/8/layout/process4"/>
    <dgm:cxn modelId="{47D7DAA6-8DC4-4384-BA8A-518289DE716E}" type="presParOf" srcId="{4A7DC6DC-E695-4824-9574-C4CCB39A3070}" destId="{5CCD8B81-5364-46FE-B6C3-DB03B8FE1CFD}" srcOrd="2" destOrd="0" presId="urn:microsoft.com/office/officeart/2005/8/layout/process4"/>
    <dgm:cxn modelId="{F9493EDC-BE92-43B5-BCFA-5548C748EA6C}" type="presParOf" srcId="{5CCD8B81-5364-46FE-B6C3-DB03B8FE1CFD}" destId="{2C873807-6C0C-4DAA-A838-8052040D4EB1}" srcOrd="0" destOrd="0" presId="urn:microsoft.com/office/officeart/2005/8/layout/process4"/>
    <dgm:cxn modelId="{E604BAAD-D119-45E4-9729-FFB972B8A917}" type="presParOf" srcId="{5CCD8B81-5364-46FE-B6C3-DB03B8FE1CFD}" destId="{CC76BE43-A1EB-46A0-9660-56F99C1F3EA2}" srcOrd="1" destOrd="0" presId="urn:microsoft.com/office/officeart/2005/8/layout/process4"/>
    <dgm:cxn modelId="{34070F6B-FDB9-4F37-9B9B-9BFF6C736750}" type="presParOf" srcId="{5CCD8B81-5364-46FE-B6C3-DB03B8FE1CFD}" destId="{E97BE592-A7D7-4010-ADA2-56E59B5DB243}" srcOrd="2" destOrd="0" presId="urn:microsoft.com/office/officeart/2005/8/layout/process4"/>
    <dgm:cxn modelId="{292085C6-E777-442B-8B3C-C7D3EC3F20D3}" type="presParOf" srcId="{E97BE592-A7D7-4010-ADA2-56E59B5DB243}" destId="{311CC81A-A632-4844-AE5E-4FF838BC79CC}" srcOrd="0" destOrd="0" presId="urn:microsoft.com/office/officeart/2005/8/layout/process4"/>
    <dgm:cxn modelId="{1CE2A46A-71C6-4569-B8F8-C796EB25D7A8}" type="presParOf" srcId="{4A7DC6DC-E695-4824-9574-C4CCB39A3070}" destId="{ACA568D8-5BB8-47D9-A65C-F116B73DA522}" srcOrd="3" destOrd="0" presId="urn:microsoft.com/office/officeart/2005/8/layout/process4"/>
    <dgm:cxn modelId="{9A3CA56D-4ADD-4303-B357-743DDCB06A25}" type="presParOf" srcId="{4A7DC6DC-E695-4824-9574-C4CCB39A3070}" destId="{F817DFE4-0DDB-48FF-8539-4AEFFE98A48B}" srcOrd="4" destOrd="0" presId="urn:microsoft.com/office/officeart/2005/8/layout/process4"/>
    <dgm:cxn modelId="{3DFCB0FA-22CE-4691-91F5-B1BB30D49851}" type="presParOf" srcId="{F817DFE4-0DDB-48FF-8539-4AEFFE98A48B}" destId="{683E8BF9-C4A1-4C0D-BB0E-2AB4B42F6A82}" srcOrd="0" destOrd="0" presId="urn:microsoft.com/office/officeart/2005/8/layout/process4"/>
    <dgm:cxn modelId="{CCAB8324-A58D-4743-AB58-184085430064}" type="presParOf" srcId="{F817DFE4-0DDB-48FF-8539-4AEFFE98A48B}" destId="{B458F090-096E-4F45-9057-C1EE2AAB454B}" srcOrd="1" destOrd="0" presId="urn:microsoft.com/office/officeart/2005/8/layout/process4"/>
    <dgm:cxn modelId="{049C8F98-B48A-46E7-BBF4-4D88640C21FD}" type="presParOf" srcId="{F817DFE4-0DDB-48FF-8539-4AEFFE98A48B}" destId="{E1D9BC55-AFAB-4C7C-BCE1-F0C6DE4DD022}" srcOrd="2" destOrd="0" presId="urn:microsoft.com/office/officeart/2005/8/layout/process4"/>
    <dgm:cxn modelId="{EB2618A2-07BD-48FE-AD3A-8031EEF51182}" type="presParOf" srcId="{E1D9BC55-AFAB-4C7C-BCE1-F0C6DE4DD022}" destId="{C7513B5E-FE2C-4344-B86D-FEDFB57D465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8BD06-FC3A-4D95-AA45-26DC3A679AA8}">
      <dsp:nvSpPr>
        <dsp:cNvPr id="0" name=""/>
        <dsp:cNvSpPr/>
      </dsp:nvSpPr>
      <dsp:spPr>
        <a:xfrm>
          <a:off x="68161" y="3562"/>
          <a:ext cx="1812621" cy="135308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promote </a:t>
          </a:r>
          <a:r>
            <a:rPr lang="en-US" sz="1400" b="1" kern="1200" dirty="0" err="1">
              <a:latin typeface="Lato" panose="020F0502020204030203" pitchFamily="34" charset="0"/>
            </a:rPr>
            <a:t>harmonisation</a:t>
          </a:r>
          <a:r>
            <a:rPr lang="en-US" sz="1400" kern="1200" dirty="0">
              <a:latin typeface="Lato" panose="020F0502020204030203" pitchFamily="34" charset="0"/>
            </a:rPr>
            <a:t> of regulatory and supervisory regimes</a:t>
          </a:r>
          <a:endParaRPr lang="en-GB" sz="1400" kern="1200" dirty="0"/>
        </a:p>
      </dsp:txBody>
      <dsp:txXfrm>
        <a:off x="99865" y="35266"/>
        <a:ext cx="1749213" cy="1321379"/>
      </dsp:txXfrm>
    </dsp:sp>
    <dsp:sp modelId="{AC473E05-C773-42C1-90C2-B3126BDE7A2C}">
      <dsp:nvSpPr>
        <dsp:cNvPr id="0" name=""/>
        <dsp:cNvSpPr/>
      </dsp:nvSpPr>
      <dsp:spPr>
        <a:xfrm>
          <a:off x="68161" y="1356645"/>
          <a:ext cx="1812621" cy="581825"/>
        </a:xfrm>
        <a:prstGeom prst="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GB" sz="1400" kern="1200" dirty="0"/>
        </a:p>
      </dsp:txBody>
      <dsp:txXfrm>
        <a:off x="68161" y="1356645"/>
        <a:ext cx="1276493" cy="581825"/>
      </dsp:txXfrm>
    </dsp:sp>
    <dsp:sp modelId="{417399D9-102B-47CE-B6F2-CD0E9DD2587E}">
      <dsp:nvSpPr>
        <dsp:cNvPr id="0" name=""/>
        <dsp:cNvSpPr/>
      </dsp:nvSpPr>
      <dsp:spPr>
        <a:xfrm>
          <a:off x="1395931" y="1449063"/>
          <a:ext cx="634417" cy="634417"/>
        </a:xfrm>
        <a:prstGeom prst="ellipse">
          <a:avLst/>
        </a:prstGeom>
        <a:blipFill rotWithShape="1">
          <a:blip xmlns:r="http://schemas.openxmlformats.org/officeDocument/2006/relationships" r:embed="rId1"/>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257790-3F78-4E91-BAF9-BB2692ED7EED}">
      <dsp:nvSpPr>
        <dsp:cNvPr id="0" name=""/>
        <dsp:cNvSpPr/>
      </dsp:nvSpPr>
      <dsp:spPr>
        <a:xfrm>
          <a:off x="2187521" y="3562"/>
          <a:ext cx="1812621" cy="135308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56396"/>
              <a:satOff val="67"/>
              <a:lumOff val="91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promote </a:t>
          </a:r>
          <a:r>
            <a:rPr lang="en-US" sz="1400" b="1" kern="1200" dirty="0">
              <a:latin typeface="Lato" panose="020F0502020204030203" pitchFamily="34" charset="0"/>
            </a:rPr>
            <a:t>development </a:t>
          </a:r>
          <a:r>
            <a:rPr lang="en-US" sz="1400" kern="1200" dirty="0">
              <a:latin typeface="Lato" panose="020F0502020204030203" pitchFamily="34" charset="0"/>
            </a:rPr>
            <a:t>of financial products and services</a:t>
          </a:r>
        </a:p>
      </dsp:txBody>
      <dsp:txXfrm>
        <a:off x="2219225" y="35266"/>
        <a:ext cx="1749213" cy="1321379"/>
      </dsp:txXfrm>
    </dsp:sp>
    <dsp:sp modelId="{C7E40F44-3F63-497F-99C1-DC91EEA14140}">
      <dsp:nvSpPr>
        <dsp:cNvPr id="0" name=""/>
        <dsp:cNvSpPr/>
      </dsp:nvSpPr>
      <dsp:spPr>
        <a:xfrm>
          <a:off x="2187521" y="1356645"/>
          <a:ext cx="1812621" cy="581825"/>
        </a:xfrm>
        <a:prstGeom prst="rect">
          <a:avLst/>
        </a:prstGeom>
        <a:gradFill rotWithShape="0">
          <a:gsLst>
            <a:gs pos="0">
              <a:schemeClr val="accent5">
                <a:shade val="50000"/>
                <a:hueOff val="56396"/>
                <a:satOff val="67"/>
                <a:lumOff val="9146"/>
                <a:alphaOff val="0"/>
                <a:shade val="51000"/>
                <a:satMod val="130000"/>
              </a:schemeClr>
            </a:gs>
            <a:gs pos="80000">
              <a:schemeClr val="accent5">
                <a:shade val="50000"/>
                <a:hueOff val="56396"/>
                <a:satOff val="67"/>
                <a:lumOff val="9146"/>
                <a:alphaOff val="0"/>
                <a:shade val="93000"/>
                <a:satMod val="130000"/>
              </a:schemeClr>
            </a:gs>
            <a:gs pos="100000">
              <a:schemeClr val="accent5">
                <a:shade val="50000"/>
                <a:hueOff val="56396"/>
                <a:satOff val="67"/>
                <a:lumOff val="9146"/>
                <a:alphaOff val="0"/>
                <a:shade val="94000"/>
                <a:satMod val="135000"/>
              </a:schemeClr>
            </a:gs>
          </a:gsLst>
          <a:lin ang="16200000" scaled="0"/>
        </a:gradFill>
        <a:ln w="9525" cap="flat" cmpd="sng" algn="ctr">
          <a:solidFill>
            <a:schemeClr val="accent5">
              <a:shade val="50000"/>
              <a:hueOff val="56396"/>
              <a:satOff val="67"/>
              <a:lumOff val="914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064974"/>
            </a:solidFill>
            <a:latin typeface="Lato" panose="020F0502020204030203" pitchFamily="34" charset="0"/>
          </a:endParaRPr>
        </a:p>
      </dsp:txBody>
      <dsp:txXfrm>
        <a:off x="2187521" y="1356645"/>
        <a:ext cx="1276493" cy="581825"/>
      </dsp:txXfrm>
    </dsp:sp>
    <dsp:sp modelId="{21AD9962-404C-49BB-97CF-C7E88DDA0D0E}">
      <dsp:nvSpPr>
        <dsp:cNvPr id="0" name=""/>
        <dsp:cNvSpPr/>
      </dsp:nvSpPr>
      <dsp:spPr>
        <a:xfrm>
          <a:off x="3515291" y="1449063"/>
          <a:ext cx="634417" cy="634417"/>
        </a:xfrm>
        <a:prstGeom prst="ellipse">
          <a:avLst/>
        </a:prstGeom>
        <a:blipFill rotWithShape="1">
          <a:blip xmlns:r="http://schemas.openxmlformats.org/officeDocument/2006/relationships" r:embed="rId2"/>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B36EBF8-0126-4FB5-8305-041446A28241}">
      <dsp:nvSpPr>
        <dsp:cNvPr id="0" name=""/>
        <dsp:cNvSpPr/>
      </dsp:nvSpPr>
      <dsp:spPr>
        <a:xfrm>
          <a:off x="4306882" y="3562"/>
          <a:ext cx="1812621" cy="135308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112791"/>
              <a:satOff val="134"/>
              <a:lumOff val="182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promote </a:t>
          </a:r>
          <a:r>
            <a:rPr lang="en-US" sz="1400" b="1" kern="1200" dirty="0">
              <a:latin typeface="Lato" panose="020F0502020204030203" pitchFamily="34" charset="0"/>
            </a:rPr>
            <a:t>access </a:t>
          </a:r>
          <a:r>
            <a:rPr lang="en-US" sz="1400" kern="1200" dirty="0">
              <a:latin typeface="Lato" panose="020F0502020204030203" pitchFamily="34" charset="0"/>
            </a:rPr>
            <a:t>to financial products &amp; services by majority of population of MS</a:t>
          </a:r>
        </a:p>
      </dsp:txBody>
      <dsp:txXfrm>
        <a:off x="4338586" y="35266"/>
        <a:ext cx="1749213" cy="1321379"/>
      </dsp:txXfrm>
    </dsp:sp>
    <dsp:sp modelId="{8B0FD405-E0AC-430C-ADB8-5AD8D88A0CCC}">
      <dsp:nvSpPr>
        <dsp:cNvPr id="0" name=""/>
        <dsp:cNvSpPr/>
      </dsp:nvSpPr>
      <dsp:spPr>
        <a:xfrm>
          <a:off x="4306882" y="1356645"/>
          <a:ext cx="1812621" cy="581825"/>
        </a:xfrm>
        <a:prstGeom prst="rect">
          <a:avLst/>
        </a:prstGeom>
        <a:gradFill rotWithShape="0">
          <a:gsLst>
            <a:gs pos="0">
              <a:schemeClr val="accent5">
                <a:shade val="50000"/>
                <a:hueOff val="112791"/>
                <a:satOff val="134"/>
                <a:lumOff val="18293"/>
                <a:alphaOff val="0"/>
                <a:shade val="51000"/>
                <a:satMod val="130000"/>
              </a:schemeClr>
            </a:gs>
            <a:gs pos="80000">
              <a:schemeClr val="accent5">
                <a:shade val="50000"/>
                <a:hueOff val="112791"/>
                <a:satOff val="134"/>
                <a:lumOff val="18293"/>
                <a:alphaOff val="0"/>
                <a:shade val="93000"/>
                <a:satMod val="130000"/>
              </a:schemeClr>
            </a:gs>
            <a:gs pos="100000">
              <a:schemeClr val="accent5">
                <a:shade val="50000"/>
                <a:hueOff val="112791"/>
                <a:satOff val="134"/>
                <a:lumOff val="18293"/>
                <a:alphaOff val="0"/>
                <a:shade val="94000"/>
                <a:satMod val="135000"/>
              </a:schemeClr>
            </a:gs>
          </a:gsLst>
          <a:lin ang="16200000" scaled="0"/>
        </a:gradFill>
        <a:ln w="9525" cap="flat" cmpd="sng" algn="ctr">
          <a:solidFill>
            <a:schemeClr val="accent5">
              <a:shade val="50000"/>
              <a:hueOff val="112791"/>
              <a:satOff val="134"/>
              <a:lumOff val="1829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064974"/>
            </a:solidFill>
            <a:latin typeface="Lato" panose="020F0502020204030203" pitchFamily="34" charset="0"/>
          </a:endParaRPr>
        </a:p>
      </dsp:txBody>
      <dsp:txXfrm>
        <a:off x="4306882" y="1356645"/>
        <a:ext cx="1276493" cy="581825"/>
      </dsp:txXfrm>
    </dsp:sp>
    <dsp:sp modelId="{AE513B29-488B-4C1E-9846-DCADA177B51D}">
      <dsp:nvSpPr>
        <dsp:cNvPr id="0" name=""/>
        <dsp:cNvSpPr/>
      </dsp:nvSpPr>
      <dsp:spPr>
        <a:xfrm>
          <a:off x="5634651" y="1449063"/>
          <a:ext cx="634417" cy="634417"/>
        </a:xfrm>
        <a:prstGeom prst="ellipse">
          <a:avLst/>
        </a:prstGeom>
        <a:blipFill rotWithShape="1">
          <a:blip xmlns:r="http://schemas.openxmlformats.org/officeDocument/2006/relationships" r:embed="rId3"/>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99EDE4-65C7-4015-A5BE-68249896CEB0}">
      <dsp:nvSpPr>
        <dsp:cNvPr id="0" name=""/>
        <dsp:cNvSpPr/>
      </dsp:nvSpPr>
      <dsp:spPr>
        <a:xfrm>
          <a:off x="6426242" y="3562"/>
          <a:ext cx="1812621" cy="135308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169187"/>
              <a:satOff val="201"/>
              <a:lumOff val="27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encourage cross-border </a:t>
          </a:r>
          <a:r>
            <a:rPr lang="en-US" sz="1400" b="1" kern="1200" dirty="0">
              <a:latin typeface="Lato" panose="020F0502020204030203" pitchFamily="34" charset="0"/>
            </a:rPr>
            <a:t>cooperation, exchange of info &amp; experience </a:t>
          </a:r>
          <a:r>
            <a:rPr lang="en-US" sz="1400" kern="1200" dirty="0">
              <a:latin typeface="Lato" panose="020F0502020204030203" pitchFamily="34" charset="0"/>
            </a:rPr>
            <a:t>sharing among regulatory authorities</a:t>
          </a:r>
        </a:p>
      </dsp:txBody>
      <dsp:txXfrm>
        <a:off x="6457946" y="35266"/>
        <a:ext cx="1749213" cy="1321379"/>
      </dsp:txXfrm>
    </dsp:sp>
    <dsp:sp modelId="{462537FE-2D0B-402D-8ABD-EDF087361A6C}">
      <dsp:nvSpPr>
        <dsp:cNvPr id="0" name=""/>
        <dsp:cNvSpPr/>
      </dsp:nvSpPr>
      <dsp:spPr>
        <a:xfrm>
          <a:off x="6426242" y="1356645"/>
          <a:ext cx="1812621" cy="581825"/>
        </a:xfrm>
        <a:prstGeom prst="rect">
          <a:avLst/>
        </a:prstGeom>
        <a:gradFill rotWithShape="0">
          <a:gsLst>
            <a:gs pos="0">
              <a:schemeClr val="accent5">
                <a:shade val="50000"/>
                <a:hueOff val="169187"/>
                <a:satOff val="201"/>
                <a:lumOff val="27439"/>
                <a:alphaOff val="0"/>
                <a:shade val="51000"/>
                <a:satMod val="130000"/>
              </a:schemeClr>
            </a:gs>
            <a:gs pos="80000">
              <a:schemeClr val="accent5">
                <a:shade val="50000"/>
                <a:hueOff val="169187"/>
                <a:satOff val="201"/>
                <a:lumOff val="27439"/>
                <a:alphaOff val="0"/>
                <a:shade val="93000"/>
                <a:satMod val="130000"/>
              </a:schemeClr>
            </a:gs>
            <a:gs pos="100000">
              <a:schemeClr val="accent5">
                <a:shade val="50000"/>
                <a:hueOff val="169187"/>
                <a:satOff val="201"/>
                <a:lumOff val="27439"/>
                <a:alphaOff val="0"/>
                <a:shade val="94000"/>
                <a:satMod val="135000"/>
              </a:schemeClr>
            </a:gs>
          </a:gsLst>
          <a:lin ang="16200000" scaled="0"/>
        </a:gradFill>
        <a:ln w="9525" cap="flat" cmpd="sng" algn="ctr">
          <a:solidFill>
            <a:schemeClr val="accent5">
              <a:shade val="50000"/>
              <a:hueOff val="169187"/>
              <a:satOff val="201"/>
              <a:lumOff val="2743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064974"/>
            </a:solidFill>
            <a:latin typeface="Lato" panose="020F0502020204030203" pitchFamily="34" charset="0"/>
          </a:endParaRPr>
        </a:p>
      </dsp:txBody>
      <dsp:txXfrm>
        <a:off x="6426242" y="1356645"/>
        <a:ext cx="1276493" cy="581825"/>
      </dsp:txXfrm>
    </dsp:sp>
    <dsp:sp modelId="{C07B6B77-3E63-4089-AFDF-B4F130620660}">
      <dsp:nvSpPr>
        <dsp:cNvPr id="0" name=""/>
        <dsp:cNvSpPr/>
      </dsp:nvSpPr>
      <dsp:spPr>
        <a:xfrm>
          <a:off x="7754012" y="1449063"/>
          <a:ext cx="634417" cy="634417"/>
        </a:xfrm>
        <a:prstGeom prst="ellipse">
          <a:avLst/>
        </a:prstGeom>
        <a:blipFill rotWithShape="1">
          <a:blip xmlns:r="http://schemas.openxmlformats.org/officeDocument/2006/relationships" r:embed="rId4"/>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93F00F-800B-4BA5-9AD6-E4EB72C01FAD}">
      <dsp:nvSpPr>
        <dsp:cNvPr id="0" name=""/>
        <dsp:cNvSpPr/>
      </dsp:nvSpPr>
      <dsp:spPr>
        <a:xfrm>
          <a:off x="8545602" y="3562"/>
          <a:ext cx="2547475" cy="135308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225583"/>
              <a:satOff val="268"/>
              <a:lumOff val="365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promote </a:t>
          </a:r>
          <a:r>
            <a:rPr lang="en-US" sz="1400" b="1" kern="1200" dirty="0">
              <a:latin typeface="Lato" panose="020F0502020204030203" pitchFamily="34" charset="0"/>
            </a:rPr>
            <a:t>sound corporate governance </a:t>
          </a:r>
          <a:r>
            <a:rPr lang="en-US" sz="1400" kern="1200" dirty="0">
              <a:latin typeface="Lato" panose="020F0502020204030203" pitchFamily="34" charset="0"/>
            </a:rPr>
            <a:t>of NBFIs</a:t>
          </a:r>
        </a:p>
      </dsp:txBody>
      <dsp:txXfrm>
        <a:off x="8577306" y="35266"/>
        <a:ext cx="2484067" cy="1321379"/>
      </dsp:txXfrm>
    </dsp:sp>
    <dsp:sp modelId="{20EE93DE-2D53-43E2-8D74-F60B0013400C}">
      <dsp:nvSpPr>
        <dsp:cNvPr id="0" name=""/>
        <dsp:cNvSpPr/>
      </dsp:nvSpPr>
      <dsp:spPr>
        <a:xfrm>
          <a:off x="8913029" y="1356645"/>
          <a:ext cx="1812621" cy="581825"/>
        </a:xfrm>
        <a:prstGeom prst="rect">
          <a:avLst/>
        </a:prstGeom>
        <a:gradFill rotWithShape="0">
          <a:gsLst>
            <a:gs pos="0">
              <a:schemeClr val="accent5">
                <a:shade val="50000"/>
                <a:hueOff val="225583"/>
                <a:satOff val="268"/>
                <a:lumOff val="36586"/>
                <a:alphaOff val="0"/>
                <a:shade val="51000"/>
                <a:satMod val="130000"/>
              </a:schemeClr>
            </a:gs>
            <a:gs pos="80000">
              <a:schemeClr val="accent5">
                <a:shade val="50000"/>
                <a:hueOff val="225583"/>
                <a:satOff val="268"/>
                <a:lumOff val="36586"/>
                <a:alphaOff val="0"/>
                <a:shade val="93000"/>
                <a:satMod val="130000"/>
              </a:schemeClr>
            </a:gs>
            <a:gs pos="100000">
              <a:schemeClr val="accent5">
                <a:shade val="50000"/>
                <a:hueOff val="225583"/>
                <a:satOff val="268"/>
                <a:lumOff val="36586"/>
                <a:alphaOff val="0"/>
                <a:shade val="94000"/>
                <a:satMod val="135000"/>
              </a:schemeClr>
            </a:gs>
          </a:gsLst>
          <a:lin ang="16200000" scaled="0"/>
        </a:gradFill>
        <a:ln w="9525" cap="flat" cmpd="sng" algn="ctr">
          <a:solidFill>
            <a:schemeClr val="accent5">
              <a:shade val="50000"/>
              <a:hueOff val="225583"/>
              <a:satOff val="268"/>
              <a:lumOff val="365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064974"/>
            </a:solidFill>
            <a:latin typeface="Lato" panose="020F0502020204030203" pitchFamily="34" charset="0"/>
          </a:endParaRPr>
        </a:p>
      </dsp:txBody>
      <dsp:txXfrm>
        <a:off x="8913029" y="1356645"/>
        <a:ext cx="1276493" cy="581825"/>
      </dsp:txXfrm>
    </dsp:sp>
    <dsp:sp modelId="{2D3F9B6A-6179-449D-9BA4-568C98DDA3CB}">
      <dsp:nvSpPr>
        <dsp:cNvPr id="0" name=""/>
        <dsp:cNvSpPr/>
      </dsp:nvSpPr>
      <dsp:spPr>
        <a:xfrm>
          <a:off x="10240799" y="1449063"/>
          <a:ext cx="634417" cy="634417"/>
        </a:xfrm>
        <a:prstGeom prst="ellipse">
          <a:avLst/>
        </a:prstGeom>
        <a:blipFill rotWithShape="1">
          <a:blip xmlns:r="http://schemas.openxmlformats.org/officeDocument/2006/relationships" r:embed="rId5"/>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DF45B0-DBC6-4975-8EF6-168FA4633F29}">
      <dsp:nvSpPr>
        <dsp:cNvPr id="0" name=""/>
        <dsp:cNvSpPr/>
      </dsp:nvSpPr>
      <dsp:spPr>
        <a:xfrm>
          <a:off x="1471094" y="2688458"/>
          <a:ext cx="1812621" cy="180715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225583"/>
              <a:satOff val="268"/>
              <a:lumOff val="365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promote relationship with international bodies and compliance with </a:t>
          </a:r>
          <a:r>
            <a:rPr lang="en-US" sz="1400" b="1" kern="1200" dirty="0">
              <a:latin typeface="Lato" panose="020F0502020204030203" pitchFamily="34" charset="0"/>
            </a:rPr>
            <a:t>international standards</a:t>
          </a:r>
        </a:p>
      </dsp:txBody>
      <dsp:txXfrm>
        <a:off x="1513438" y="2730802"/>
        <a:ext cx="1727933" cy="1764807"/>
      </dsp:txXfrm>
    </dsp:sp>
    <dsp:sp modelId="{7B8E104D-00E1-4A89-939A-031402A534A0}">
      <dsp:nvSpPr>
        <dsp:cNvPr id="0" name=""/>
        <dsp:cNvSpPr/>
      </dsp:nvSpPr>
      <dsp:spPr>
        <a:xfrm>
          <a:off x="1471094" y="4126383"/>
          <a:ext cx="1812621" cy="581825"/>
        </a:xfrm>
        <a:prstGeom prst="rect">
          <a:avLst/>
        </a:prstGeom>
        <a:gradFill rotWithShape="0">
          <a:gsLst>
            <a:gs pos="0">
              <a:schemeClr val="accent5">
                <a:shade val="50000"/>
                <a:hueOff val="225583"/>
                <a:satOff val="268"/>
                <a:lumOff val="36586"/>
                <a:alphaOff val="0"/>
                <a:shade val="51000"/>
                <a:satMod val="130000"/>
              </a:schemeClr>
            </a:gs>
            <a:gs pos="80000">
              <a:schemeClr val="accent5">
                <a:shade val="50000"/>
                <a:hueOff val="225583"/>
                <a:satOff val="268"/>
                <a:lumOff val="36586"/>
                <a:alphaOff val="0"/>
                <a:shade val="93000"/>
                <a:satMod val="130000"/>
              </a:schemeClr>
            </a:gs>
            <a:gs pos="100000">
              <a:schemeClr val="accent5">
                <a:shade val="50000"/>
                <a:hueOff val="225583"/>
                <a:satOff val="268"/>
                <a:lumOff val="36586"/>
                <a:alphaOff val="0"/>
                <a:shade val="94000"/>
                <a:satMod val="135000"/>
              </a:schemeClr>
            </a:gs>
          </a:gsLst>
          <a:lin ang="16200000" scaled="0"/>
        </a:gradFill>
        <a:ln w="9525" cap="flat" cmpd="sng" algn="ctr">
          <a:solidFill>
            <a:schemeClr val="accent5">
              <a:shade val="50000"/>
              <a:hueOff val="225583"/>
              <a:satOff val="268"/>
              <a:lumOff val="365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064974"/>
            </a:solidFill>
            <a:latin typeface="Lato" panose="020F0502020204030203" pitchFamily="34" charset="0"/>
          </a:endParaRPr>
        </a:p>
      </dsp:txBody>
      <dsp:txXfrm>
        <a:off x="1471094" y="4126383"/>
        <a:ext cx="1276493" cy="581825"/>
      </dsp:txXfrm>
    </dsp:sp>
    <dsp:sp modelId="{68D2D8E4-2699-4CE6-BBD7-70557F6EB176}">
      <dsp:nvSpPr>
        <dsp:cNvPr id="0" name=""/>
        <dsp:cNvSpPr/>
      </dsp:nvSpPr>
      <dsp:spPr>
        <a:xfrm>
          <a:off x="2798863" y="4073791"/>
          <a:ext cx="634417" cy="634417"/>
        </a:xfrm>
        <a:prstGeom prst="ellipse">
          <a:avLst/>
        </a:prstGeom>
        <a:blipFill rotWithShape="1">
          <a:blip xmlns:r="http://schemas.openxmlformats.org/officeDocument/2006/relationships" r:embed="rId6"/>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EE3141-7910-4B5C-840A-00BDFC1476BA}">
      <dsp:nvSpPr>
        <dsp:cNvPr id="0" name=""/>
        <dsp:cNvSpPr/>
      </dsp:nvSpPr>
      <dsp:spPr>
        <a:xfrm>
          <a:off x="3590454" y="2688458"/>
          <a:ext cx="1812621" cy="180715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169187"/>
              <a:satOff val="201"/>
              <a:lumOff val="27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enhance </a:t>
          </a:r>
          <a:r>
            <a:rPr lang="en-US" sz="1400" b="1" kern="1200" dirty="0">
              <a:latin typeface="Lato" panose="020F0502020204030203" pitchFamily="34" charset="0"/>
            </a:rPr>
            <a:t>capacity building</a:t>
          </a:r>
          <a:r>
            <a:rPr lang="en-US" sz="1400" kern="1200" dirty="0">
              <a:latin typeface="Lato" panose="020F0502020204030203" pitchFamily="34" charset="0"/>
            </a:rPr>
            <a:t>, through training and education of regulatory authorities staff</a:t>
          </a:r>
        </a:p>
      </dsp:txBody>
      <dsp:txXfrm>
        <a:off x="3632798" y="2730802"/>
        <a:ext cx="1727933" cy="1764807"/>
      </dsp:txXfrm>
    </dsp:sp>
    <dsp:sp modelId="{A35B049B-2477-4819-9DE8-C08AEBE0A3B7}">
      <dsp:nvSpPr>
        <dsp:cNvPr id="0" name=""/>
        <dsp:cNvSpPr/>
      </dsp:nvSpPr>
      <dsp:spPr>
        <a:xfrm>
          <a:off x="3590454" y="4126383"/>
          <a:ext cx="1812621" cy="581825"/>
        </a:xfrm>
        <a:prstGeom prst="rect">
          <a:avLst/>
        </a:prstGeom>
        <a:gradFill rotWithShape="0">
          <a:gsLst>
            <a:gs pos="0">
              <a:schemeClr val="accent5">
                <a:shade val="50000"/>
                <a:hueOff val="169187"/>
                <a:satOff val="201"/>
                <a:lumOff val="27439"/>
                <a:alphaOff val="0"/>
                <a:shade val="51000"/>
                <a:satMod val="130000"/>
              </a:schemeClr>
            </a:gs>
            <a:gs pos="80000">
              <a:schemeClr val="accent5">
                <a:shade val="50000"/>
                <a:hueOff val="169187"/>
                <a:satOff val="201"/>
                <a:lumOff val="27439"/>
                <a:alphaOff val="0"/>
                <a:shade val="93000"/>
                <a:satMod val="130000"/>
              </a:schemeClr>
            </a:gs>
            <a:gs pos="100000">
              <a:schemeClr val="accent5">
                <a:shade val="50000"/>
                <a:hueOff val="169187"/>
                <a:satOff val="201"/>
                <a:lumOff val="27439"/>
                <a:alphaOff val="0"/>
                <a:shade val="94000"/>
                <a:satMod val="135000"/>
              </a:schemeClr>
            </a:gs>
          </a:gsLst>
          <a:lin ang="16200000" scaled="0"/>
        </a:gradFill>
        <a:ln w="9525" cap="flat" cmpd="sng" algn="ctr">
          <a:solidFill>
            <a:schemeClr val="accent5">
              <a:shade val="50000"/>
              <a:hueOff val="169187"/>
              <a:satOff val="201"/>
              <a:lumOff val="2743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064974"/>
            </a:solidFill>
            <a:latin typeface="Lato" panose="020F0502020204030203" pitchFamily="34" charset="0"/>
          </a:endParaRPr>
        </a:p>
      </dsp:txBody>
      <dsp:txXfrm>
        <a:off x="3590454" y="4126383"/>
        <a:ext cx="1276493" cy="581825"/>
      </dsp:txXfrm>
    </dsp:sp>
    <dsp:sp modelId="{2198656A-A0E8-4254-9370-A75A54E98B5E}">
      <dsp:nvSpPr>
        <dsp:cNvPr id="0" name=""/>
        <dsp:cNvSpPr/>
      </dsp:nvSpPr>
      <dsp:spPr>
        <a:xfrm>
          <a:off x="4918223" y="4073791"/>
          <a:ext cx="634417" cy="634417"/>
        </a:xfrm>
        <a:prstGeom prst="ellipse">
          <a:avLst/>
        </a:prstGeom>
        <a:blipFill rotWithShape="1">
          <a:blip xmlns:r="http://schemas.openxmlformats.org/officeDocument/2006/relationships" r:embed="rId7"/>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23A03B-969C-4D76-BB0A-24360E1F2BC6}">
      <dsp:nvSpPr>
        <dsp:cNvPr id="0" name=""/>
        <dsp:cNvSpPr/>
      </dsp:nvSpPr>
      <dsp:spPr>
        <a:xfrm>
          <a:off x="5709814" y="2688458"/>
          <a:ext cx="1812621" cy="180715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112791"/>
              <a:satOff val="134"/>
              <a:lumOff val="182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promote </a:t>
          </a:r>
          <a:r>
            <a:rPr lang="en-US" sz="1400" b="1" kern="1200" dirty="0">
              <a:latin typeface="Lato" panose="020F0502020204030203" pitchFamily="34" charset="0"/>
            </a:rPr>
            <a:t>AML/CFT/CFP supervision </a:t>
          </a:r>
          <a:r>
            <a:rPr lang="en-US" sz="1400" kern="1200" dirty="0">
              <a:latin typeface="Lato" panose="020F0502020204030203" pitchFamily="34" charset="0"/>
            </a:rPr>
            <a:t>of financial institutions in compliance with international standards</a:t>
          </a:r>
        </a:p>
      </dsp:txBody>
      <dsp:txXfrm>
        <a:off x="5752158" y="2730802"/>
        <a:ext cx="1727933" cy="1764807"/>
      </dsp:txXfrm>
    </dsp:sp>
    <dsp:sp modelId="{CAF519D0-0895-4A81-8BB8-E5E6F57958F4}">
      <dsp:nvSpPr>
        <dsp:cNvPr id="0" name=""/>
        <dsp:cNvSpPr/>
      </dsp:nvSpPr>
      <dsp:spPr>
        <a:xfrm>
          <a:off x="5709814" y="4126383"/>
          <a:ext cx="1812621" cy="581825"/>
        </a:xfrm>
        <a:prstGeom prst="rect">
          <a:avLst/>
        </a:prstGeom>
        <a:gradFill rotWithShape="0">
          <a:gsLst>
            <a:gs pos="0">
              <a:schemeClr val="accent5">
                <a:shade val="50000"/>
                <a:hueOff val="112791"/>
                <a:satOff val="134"/>
                <a:lumOff val="18293"/>
                <a:alphaOff val="0"/>
                <a:shade val="51000"/>
                <a:satMod val="130000"/>
              </a:schemeClr>
            </a:gs>
            <a:gs pos="80000">
              <a:schemeClr val="accent5">
                <a:shade val="50000"/>
                <a:hueOff val="112791"/>
                <a:satOff val="134"/>
                <a:lumOff val="18293"/>
                <a:alphaOff val="0"/>
                <a:shade val="93000"/>
                <a:satMod val="130000"/>
              </a:schemeClr>
            </a:gs>
            <a:gs pos="100000">
              <a:schemeClr val="accent5">
                <a:shade val="50000"/>
                <a:hueOff val="112791"/>
                <a:satOff val="134"/>
                <a:lumOff val="18293"/>
                <a:alphaOff val="0"/>
                <a:shade val="94000"/>
                <a:satMod val="135000"/>
              </a:schemeClr>
            </a:gs>
          </a:gsLst>
          <a:lin ang="16200000" scaled="0"/>
        </a:gradFill>
        <a:ln w="9525" cap="flat" cmpd="sng" algn="ctr">
          <a:solidFill>
            <a:schemeClr val="accent5">
              <a:shade val="50000"/>
              <a:hueOff val="112791"/>
              <a:satOff val="134"/>
              <a:lumOff val="1829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064974"/>
            </a:solidFill>
            <a:latin typeface="Lato" panose="020F0502020204030203" pitchFamily="34" charset="0"/>
          </a:endParaRPr>
        </a:p>
      </dsp:txBody>
      <dsp:txXfrm>
        <a:off x="5709814" y="4126383"/>
        <a:ext cx="1276493" cy="581825"/>
      </dsp:txXfrm>
    </dsp:sp>
    <dsp:sp modelId="{CCCF2C17-DA81-45B6-829D-3729C854D64C}">
      <dsp:nvSpPr>
        <dsp:cNvPr id="0" name=""/>
        <dsp:cNvSpPr/>
      </dsp:nvSpPr>
      <dsp:spPr>
        <a:xfrm>
          <a:off x="7037583" y="4073791"/>
          <a:ext cx="634417" cy="634417"/>
        </a:xfrm>
        <a:prstGeom prst="ellipse">
          <a:avLst/>
        </a:prstGeom>
        <a:blipFill rotWithShape="1">
          <a:blip xmlns:r="http://schemas.openxmlformats.org/officeDocument/2006/relationships" r:embed="rId8"/>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6E92C2-3F1A-451A-91B4-FD881671CAB8}">
      <dsp:nvSpPr>
        <dsp:cNvPr id="0" name=""/>
        <dsp:cNvSpPr/>
      </dsp:nvSpPr>
      <dsp:spPr>
        <a:xfrm>
          <a:off x="7776862" y="2664292"/>
          <a:ext cx="1812621" cy="180715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shade val="50000"/>
              <a:hueOff val="56396"/>
              <a:satOff val="67"/>
              <a:lumOff val="91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To promote consumer financial </a:t>
          </a:r>
          <a:r>
            <a:rPr lang="en-US" sz="1400" b="1" kern="1200" dirty="0">
              <a:latin typeface="Lato" panose="020F0502020204030203" pitchFamily="34" charset="0"/>
            </a:rPr>
            <a:t>education and protection</a:t>
          </a:r>
        </a:p>
      </dsp:txBody>
      <dsp:txXfrm>
        <a:off x="7819206" y="2706636"/>
        <a:ext cx="1727933" cy="1764807"/>
      </dsp:txXfrm>
    </dsp:sp>
    <dsp:sp modelId="{4E9B0603-F60C-4670-9148-645D0201FE04}">
      <dsp:nvSpPr>
        <dsp:cNvPr id="0" name=""/>
        <dsp:cNvSpPr/>
      </dsp:nvSpPr>
      <dsp:spPr>
        <a:xfrm>
          <a:off x="7829174" y="4126383"/>
          <a:ext cx="1812621" cy="581825"/>
        </a:xfrm>
        <a:prstGeom prst="rect">
          <a:avLst/>
        </a:prstGeom>
        <a:gradFill rotWithShape="0">
          <a:gsLst>
            <a:gs pos="0">
              <a:schemeClr val="accent5">
                <a:shade val="50000"/>
                <a:hueOff val="56396"/>
                <a:satOff val="67"/>
                <a:lumOff val="9146"/>
                <a:alphaOff val="0"/>
                <a:shade val="51000"/>
                <a:satMod val="130000"/>
              </a:schemeClr>
            </a:gs>
            <a:gs pos="80000">
              <a:schemeClr val="accent5">
                <a:shade val="50000"/>
                <a:hueOff val="56396"/>
                <a:satOff val="67"/>
                <a:lumOff val="9146"/>
                <a:alphaOff val="0"/>
                <a:shade val="93000"/>
                <a:satMod val="130000"/>
              </a:schemeClr>
            </a:gs>
            <a:gs pos="100000">
              <a:schemeClr val="accent5">
                <a:shade val="50000"/>
                <a:hueOff val="56396"/>
                <a:satOff val="67"/>
                <a:lumOff val="9146"/>
                <a:alphaOff val="0"/>
                <a:shade val="94000"/>
                <a:satMod val="135000"/>
              </a:schemeClr>
            </a:gs>
          </a:gsLst>
          <a:lin ang="16200000" scaled="0"/>
        </a:gradFill>
        <a:ln w="9525" cap="flat" cmpd="sng" algn="ctr">
          <a:solidFill>
            <a:schemeClr val="accent5">
              <a:shade val="50000"/>
              <a:hueOff val="56396"/>
              <a:satOff val="67"/>
              <a:lumOff val="914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064974"/>
            </a:solidFill>
            <a:latin typeface="Lato" panose="020F0502020204030203" pitchFamily="34" charset="0"/>
          </a:endParaRPr>
        </a:p>
      </dsp:txBody>
      <dsp:txXfrm>
        <a:off x="7829174" y="4126383"/>
        <a:ext cx="1276493" cy="581825"/>
      </dsp:txXfrm>
    </dsp:sp>
    <dsp:sp modelId="{1CD0E23B-7E7A-4D2B-AE41-57CE98AFC493}">
      <dsp:nvSpPr>
        <dsp:cNvPr id="0" name=""/>
        <dsp:cNvSpPr/>
      </dsp:nvSpPr>
      <dsp:spPr>
        <a:xfrm>
          <a:off x="9156943" y="4073791"/>
          <a:ext cx="634417" cy="634417"/>
        </a:xfrm>
        <a:prstGeom prst="ellipse">
          <a:avLst/>
        </a:prstGeom>
        <a:blipFill rotWithShape="1">
          <a:blip xmlns:r="http://schemas.openxmlformats.org/officeDocument/2006/relationships" r:embed="rId9"/>
          <a:stretch>
            <a:fillRect/>
          </a:stretch>
        </a:blip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D1847-550D-4E1A-88D1-057074989545}">
      <dsp:nvSpPr>
        <dsp:cNvPr id="0" name=""/>
        <dsp:cNvSpPr/>
      </dsp:nvSpPr>
      <dsp:spPr>
        <a:xfrm>
          <a:off x="3397" y="107721"/>
          <a:ext cx="3312930" cy="960497"/>
        </a:xfrm>
        <a:prstGeom prst="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Harmonization of the Legal and Regulatory Framework </a:t>
          </a:r>
        </a:p>
      </dsp:txBody>
      <dsp:txXfrm>
        <a:off x="3397" y="107721"/>
        <a:ext cx="3312930" cy="960497"/>
      </dsp:txXfrm>
    </dsp:sp>
    <dsp:sp modelId="{38704F2F-5F29-4939-880B-D2BE46AD7496}">
      <dsp:nvSpPr>
        <dsp:cNvPr id="0" name=""/>
        <dsp:cNvSpPr/>
      </dsp:nvSpPr>
      <dsp:spPr>
        <a:xfrm>
          <a:off x="3397" y="1068219"/>
          <a:ext cx="3312930" cy="1774899"/>
        </a:xfrm>
        <a:prstGeom prst="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Adherence to International Standards</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Response to International Trends</a:t>
          </a:r>
        </a:p>
      </dsp:txBody>
      <dsp:txXfrm>
        <a:off x="3397" y="1068219"/>
        <a:ext cx="3312930" cy="1774899"/>
      </dsp:txXfrm>
    </dsp:sp>
    <dsp:sp modelId="{B8F4EA03-F5F2-4D03-A748-74796075F0C8}">
      <dsp:nvSpPr>
        <dsp:cNvPr id="0" name=""/>
        <dsp:cNvSpPr/>
      </dsp:nvSpPr>
      <dsp:spPr>
        <a:xfrm>
          <a:off x="3780138" y="107721"/>
          <a:ext cx="3312930" cy="960497"/>
        </a:xfrm>
        <a:prstGeom prst="rect">
          <a:avLst/>
        </a:prstGeom>
        <a:gradFill rotWithShape="0">
          <a:gsLst>
            <a:gs pos="0">
              <a:schemeClr val="accent5">
                <a:shade val="50000"/>
                <a:hueOff val="169187"/>
                <a:satOff val="201"/>
                <a:lumOff val="27439"/>
                <a:alphaOff val="0"/>
                <a:shade val="51000"/>
                <a:satMod val="130000"/>
              </a:schemeClr>
            </a:gs>
            <a:gs pos="80000">
              <a:schemeClr val="accent5">
                <a:shade val="50000"/>
                <a:hueOff val="169187"/>
                <a:satOff val="201"/>
                <a:lumOff val="27439"/>
                <a:alphaOff val="0"/>
                <a:shade val="93000"/>
                <a:satMod val="130000"/>
              </a:schemeClr>
            </a:gs>
            <a:gs pos="100000">
              <a:schemeClr val="accent5">
                <a:shade val="50000"/>
                <a:hueOff val="169187"/>
                <a:satOff val="201"/>
                <a:lumOff val="27439"/>
                <a:alphaOff val="0"/>
                <a:shade val="94000"/>
                <a:satMod val="135000"/>
              </a:schemeClr>
            </a:gs>
          </a:gsLst>
          <a:lin ang="16200000" scaled="0"/>
        </a:gradFill>
        <a:ln w="9525" cap="flat" cmpd="sng" algn="ctr">
          <a:solidFill>
            <a:schemeClr val="accent5">
              <a:shade val="50000"/>
              <a:hueOff val="169187"/>
              <a:satOff val="201"/>
              <a:lumOff val="2743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Capacity Building</a:t>
          </a:r>
        </a:p>
      </dsp:txBody>
      <dsp:txXfrm>
        <a:off x="3780138" y="107721"/>
        <a:ext cx="3312930" cy="960497"/>
      </dsp:txXfrm>
    </dsp:sp>
    <dsp:sp modelId="{287E317A-1766-4827-8936-2839EE091447}">
      <dsp:nvSpPr>
        <dsp:cNvPr id="0" name=""/>
        <dsp:cNvSpPr/>
      </dsp:nvSpPr>
      <dsp:spPr>
        <a:xfrm>
          <a:off x="3780138" y="1068219"/>
          <a:ext cx="3312930" cy="1774899"/>
        </a:xfrm>
        <a:prstGeom prst="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Internal</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Institutional</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Professional </a:t>
          </a:r>
        </a:p>
      </dsp:txBody>
      <dsp:txXfrm>
        <a:off x="3780138" y="1068219"/>
        <a:ext cx="3312930" cy="1774899"/>
      </dsp:txXfrm>
    </dsp:sp>
    <dsp:sp modelId="{54D08C87-8AF6-433C-94DB-F52ADB6885A6}">
      <dsp:nvSpPr>
        <dsp:cNvPr id="0" name=""/>
        <dsp:cNvSpPr/>
      </dsp:nvSpPr>
      <dsp:spPr>
        <a:xfrm>
          <a:off x="7556879" y="107721"/>
          <a:ext cx="3312930" cy="960497"/>
        </a:xfrm>
        <a:prstGeom prst="rect">
          <a:avLst/>
        </a:prstGeom>
        <a:gradFill rotWithShape="0">
          <a:gsLst>
            <a:gs pos="0">
              <a:schemeClr val="accent5">
                <a:shade val="50000"/>
                <a:hueOff val="169187"/>
                <a:satOff val="201"/>
                <a:lumOff val="27439"/>
                <a:alphaOff val="0"/>
                <a:shade val="51000"/>
                <a:satMod val="130000"/>
              </a:schemeClr>
            </a:gs>
            <a:gs pos="80000">
              <a:schemeClr val="accent5">
                <a:shade val="50000"/>
                <a:hueOff val="169187"/>
                <a:satOff val="201"/>
                <a:lumOff val="27439"/>
                <a:alphaOff val="0"/>
                <a:shade val="93000"/>
                <a:satMod val="130000"/>
              </a:schemeClr>
            </a:gs>
            <a:gs pos="100000">
              <a:schemeClr val="accent5">
                <a:shade val="50000"/>
                <a:hueOff val="169187"/>
                <a:satOff val="201"/>
                <a:lumOff val="27439"/>
                <a:alphaOff val="0"/>
                <a:shade val="94000"/>
                <a:satMod val="135000"/>
              </a:schemeClr>
            </a:gs>
          </a:gsLst>
          <a:lin ang="16200000" scaled="0"/>
        </a:gradFill>
        <a:ln w="9525" cap="flat" cmpd="sng" algn="ctr">
          <a:solidFill>
            <a:schemeClr val="accent5">
              <a:shade val="50000"/>
              <a:hueOff val="169187"/>
              <a:satOff val="201"/>
              <a:lumOff val="2743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Market Development</a:t>
          </a:r>
        </a:p>
      </dsp:txBody>
      <dsp:txXfrm>
        <a:off x="7556879" y="107721"/>
        <a:ext cx="3312930" cy="960497"/>
      </dsp:txXfrm>
    </dsp:sp>
    <dsp:sp modelId="{50B1771E-BEC2-4637-A4E3-2914A3E59513}">
      <dsp:nvSpPr>
        <dsp:cNvPr id="0" name=""/>
        <dsp:cNvSpPr/>
      </dsp:nvSpPr>
      <dsp:spPr>
        <a:xfrm>
          <a:off x="7556879" y="1068219"/>
          <a:ext cx="3312930" cy="1774899"/>
        </a:xfrm>
        <a:prstGeom prst="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Domestication</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Expansion</a:t>
          </a:r>
        </a:p>
      </dsp:txBody>
      <dsp:txXfrm>
        <a:off x="7556879" y="1068219"/>
        <a:ext cx="3312930" cy="1774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77B4D-C309-45BF-9888-27CD993D8210}">
      <dsp:nvSpPr>
        <dsp:cNvPr id="0" name=""/>
        <dsp:cNvSpPr/>
      </dsp:nvSpPr>
      <dsp:spPr>
        <a:xfrm>
          <a:off x="3522" y="102637"/>
          <a:ext cx="3434798" cy="1024829"/>
        </a:xfrm>
        <a:prstGeom prst="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Model Laws</a:t>
          </a:r>
        </a:p>
      </dsp:txBody>
      <dsp:txXfrm>
        <a:off x="3522" y="102637"/>
        <a:ext cx="3434798" cy="1024829"/>
      </dsp:txXfrm>
    </dsp:sp>
    <dsp:sp modelId="{B601F6DF-8134-440D-AFB0-FA08034F43A5}">
      <dsp:nvSpPr>
        <dsp:cNvPr id="0" name=""/>
        <dsp:cNvSpPr/>
      </dsp:nvSpPr>
      <dsp:spPr>
        <a:xfrm>
          <a:off x="3522" y="1127466"/>
          <a:ext cx="3434798" cy="3925349"/>
        </a:xfrm>
        <a:prstGeom prst="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Minimum requirements</a:t>
          </a:r>
        </a:p>
        <a:p>
          <a:pPr marL="228600" lvl="1" indent="-228600" algn="l" defTabSz="889000">
            <a:lnSpc>
              <a:spcPct val="90000"/>
            </a:lnSpc>
            <a:spcBef>
              <a:spcPct val="0"/>
            </a:spcBef>
            <a:spcAft>
              <a:spcPct val="15000"/>
            </a:spcAft>
            <a:buChar char="•"/>
          </a:pPr>
          <a:r>
            <a:rPr lang="en-US" sz="2000" kern="1200" dirty="0"/>
            <a:t>3 approved -2019</a:t>
          </a:r>
        </a:p>
        <a:p>
          <a:pPr marL="228600" lvl="1" indent="-228600" algn="l" defTabSz="889000">
            <a:lnSpc>
              <a:spcPct val="90000"/>
            </a:lnSpc>
            <a:spcBef>
              <a:spcPct val="0"/>
            </a:spcBef>
            <a:spcAft>
              <a:spcPct val="15000"/>
            </a:spcAft>
            <a:buChar char="•"/>
          </a:pPr>
          <a:r>
            <a:rPr lang="en-US" sz="2000" kern="1200" dirty="0"/>
            <a:t>8 approved -2024</a:t>
          </a:r>
        </a:p>
      </dsp:txBody>
      <dsp:txXfrm>
        <a:off x="3522" y="1127466"/>
        <a:ext cx="3434798" cy="3925349"/>
      </dsp:txXfrm>
    </dsp:sp>
    <dsp:sp modelId="{85AA38A3-5C5F-4D64-A976-BE164030B5E9}">
      <dsp:nvSpPr>
        <dsp:cNvPr id="0" name=""/>
        <dsp:cNvSpPr/>
      </dsp:nvSpPr>
      <dsp:spPr>
        <a:xfrm>
          <a:off x="3919192" y="102637"/>
          <a:ext cx="3434798" cy="1024829"/>
        </a:xfrm>
        <a:prstGeom prst="rect">
          <a:avLst/>
        </a:prstGeom>
        <a:gradFill rotWithShape="0">
          <a:gsLst>
            <a:gs pos="0">
              <a:schemeClr val="accent6">
                <a:shade val="50000"/>
                <a:hueOff val="228828"/>
                <a:satOff val="25628"/>
                <a:lumOff val="25916"/>
                <a:alphaOff val="0"/>
                <a:shade val="51000"/>
                <a:satMod val="130000"/>
              </a:schemeClr>
            </a:gs>
            <a:gs pos="80000">
              <a:schemeClr val="accent6">
                <a:shade val="50000"/>
                <a:hueOff val="228828"/>
                <a:satOff val="25628"/>
                <a:lumOff val="25916"/>
                <a:alphaOff val="0"/>
                <a:shade val="93000"/>
                <a:satMod val="130000"/>
              </a:schemeClr>
            </a:gs>
            <a:gs pos="100000">
              <a:schemeClr val="accent6">
                <a:shade val="50000"/>
                <a:hueOff val="228828"/>
                <a:satOff val="25628"/>
                <a:lumOff val="25916"/>
                <a:alphaOff val="0"/>
                <a:shade val="94000"/>
                <a:satMod val="135000"/>
              </a:schemeClr>
            </a:gs>
          </a:gsLst>
          <a:lin ang="16200000" scaled="0"/>
        </a:gradFill>
        <a:ln w="9525" cap="flat" cmpd="sng" algn="ctr">
          <a:solidFill>
            <a:schemeClr val="accent6">
              <a:shade val="50000"/>
              <a:hueOff val="228828"/>
              <a:satOff val="25628"/>
              <a:lumOff val="2591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Regional Guidelines</a:t>
          </a:r>
        </a:p>
      </dsp:txBody>
      <dsp:txXfrm>
        <a:off x="3919192" y="102637"/>
        <a:ext cx="3434798" cy="1024829"/>
      </dsp:txXfrm>
    </dsp:sp>
    <dsp:sp modelId="{4B3F19D9-FA9A-4DB6-A053-050D92A222D7}">
      <dsp:nvSpPr>
        <dsp:cNvPr id="0" name=""/>
        <dsp:cNvSpPr/>
      </dsp:nvSpPr>
      <dsp:spPr>
        <a:xfrm>
          <a:off x="3919192" y="1127466"/>
          <a:ext cx="3434798" cy="3925349"/>
        </a:xfrm>
        <a:prstGeom prst="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NBFI Risk Based (AML/CFT)</a:t>
          </a:r>
        </a:p>
        <a:p>
          <a:pPr marL="228600" lvl="1" indent="-228600" algn="l" defTabSz="889000">
            <a:lnSpc>
              <a:spcPct val="90000"/>
            </a:lnSpc>
            <a:spcBef>
              <a:spcPct val="0"/>
            </a:spcBef>
            <a:spcAft>
              <a:spcPct val="15000"/>
            </a:spcAft>
            <a:buChar char="•"/>
          </a:pPr>
          <a:r>
            <a:rPr lang="en-US" sz="2000" kern="1200" dirty="0"/>
            <a:t>Agricultural Derivatives Exchange</a:t>
          </a:r>
        </a:p>
        <a:p>
          <a:pPr marL="228600" lvl="1" indent="-228600" algn="l" defTabSz="889000">
            <a:lnSpc>
              <a:spcPct val="90000"/>
            </a:lnSpc>
            <a:spcBef>
              <a:spcPct val="0"/>
            </a:spcBef>
            <a:spcAft>
              <a:spcPct val="15000"/>
            </a:spcAft>
            <a:buChar char="•"/>
          </a:pPr>
          <a:r>
            <a:rPr lang="en-US" sz="2000" kern="1200" dirty="0"/>
            <a:t>Green Finance &amp; Carbon Trading</a:t>
          </a:r>
        </a:p>
        <a:p>
          <a:pPr marL="228600" lvl="1" indent="-228600" algn="l" defTabSz="889000">
            <a:lnSpc>
              <a:spcPct val="90000"/>
            </a:lnSpc>
            <a:spcBef>
              <a:spcPct val="0"/>
            </a:spcBef>
            <a:spcAft>
              <a:spcPct val="15000"/>
            </a:spcAft>
            <a:buChar char="•"/>
          </a:pPr>
          <a:r>
            <a:rPr lang="en-US" sz="2000" kern="1200" dirty="0"/>
            <a:t>Cooperatives Guidelines</a:t>
          </a:r>
        </a:p>
        <a:p>
          <a:pPr marL="228600" lvl="1" indent="-228600" algn="l" defTabSz="889000">
            <a:lnSpc>
              <a:spcPct val="90000"/>
            </a:lnSpc>
            <a:spcBef>
              <a:spcPct val="0"/>
            </a:spcBef>
            <a:spcAft>
              <a:spcPct val="15000"/>
            </a:spcAft>
            <a:buChar char="•"/>
          </a:pPr>
          <a:r>
            <a:rPr lang="en-US" sz="2000" kern="1200" dirty="0"/>
            <a:t>Feasibility for regional certification</a:t>
          </a:r>
        </a:p>
        <a:p>
          <a:pPr marL="228600" lvl="1" indent="-228600" algn="l" defTabSz="889000">
            <a:lnSpc>
              <a:spcPct val="90000"/>
            </a:lnSpc>
            <a:spcBef>
              <a:spcPct val="0"/>
            </a:spcBef>
            <a:spcAft>
              <a:spcPct val="15000"/>
            </a:spcAft>
            <a:buChar char="•"/>
          </a:pPr>
          <a:r>
            <a:rPr lang="en-US" sz="2000" kern="1200" dirty="0"/>
            <a:t>Fintech Development</a:t>
          </a:r>
        </a:p>
        <a:p>
          <a:pPr marL="228600" lvl="1" indent="-228600" algn="l" defTabSz="889000">
            <a:lnSpc>
              <a:spcPct val="90000"/>
            </a:lnSpc>
            <a:spcBef>
              <a:spcPct val="0"/>
            </a:spcBef>
            <a:spcAft>
              <a:spcPct val="15000"/>
            </a:spcAft>
            <a:buChar char="•"/>
          </a:pPr>
          <a:endParaRPr lang="en-US" sz="2000" kern="1200" dirty="0"/>
        </a:p>
      </dsp:txBody>
      <dsp:txXfrm>
        <a:off x="3919192" y="1127466"/>
        <a:ext cx="3434798" cy="3925349"/>
      </dsp:txXfrm>
    </dsp:sp>
    <dsp:sp modelId="{757D309E-4246-45CD-AAB0-926E6C51CAA1}">
      <dsp:nvSpPr>
        <dsp:cNvPr id="0" name=""/>
        <dsp:cNvSpPr/>
      </dsp:nvSpPr>
      <dsp:spPr>
        <a:xfrm>
          <a:off x="7834862" y="102637"/>
          <a:ext cx="3434798" cy="1024829"/>
        </a:xfrm>
        <a:prstGeom prst="rect">
          <a:avLst/>
        </a:prstGeom>
        <a:gradFill rotWithShape="0">
          <a:gsLst>
            <a:gs pos="0">
              <a:schemeClr val="accent6">
                <a:shade val="50000"/>
                <a:hueOff val="228828"/>
                <a:satOff val="25628"/>
                <a:lumOff val="25916"/>
                <a:alphaOff val="0"/>
                <a:shade val="51000"/>
                <a:satMod val="130000"/>
              </a:schemeClr>
            </a:gs>
            <a:gs pos="80000">
              <a:schemeClr val="accent6">
                <a:shade val="50000"/>
                <a:hueOff val="228828"/>
                <a:satOff val="25628"/>
                <a:lumOff val="25916"/>
                <a:alphaOff val="0"/>
                <a:shade val="93000"/>
                <a:satMod val="130000"/>
              </a:schemeClr>
            </a:gs>
            <a:gs pos="100000">
              <a:schemeClr val="accent6">
                <a:shade val="50000"/>
                <a:hueOff val="228828"/>
                <a:satOff val="25628"/>
                <a:lumOff val="25916"/>
                <a:alphaOff val="0"/>
                <a:shade val="94000"/>
                <a:satMod val="135000"/>
              </a:schemeClr>
            </a:gs>
          </a:gsLst>
          <a:lin ang="16200000" scaled="0"/>
        </a:gradFill>
        <a:ln w="9525" cap="flat" cmpd="sng" algn="ctr">
          <a:solidFill>
            <a:schemeClr val="accent6">
              <a:shade val="50000"/>
              <a:hueOff val="228828"/>
              <a:satOff val="25628"/>
              <a:lumOff val="2591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Assessment of Compliance with International Standards</a:t>
          </a:r>
        </a:p>
      </dsp:txBody>
      <dsp:txXfrm>
        <a:off x="7834862" y="102637"/>
        <a:ext cx="3434798" cy="1024829"/>
      </dsp:txXfrm>
    </dsp:sp>
    <dsp:sp modelId="{AA020164-5405-4F5E-9B07-F6A507ED715E}">
      <dsp:nvSpPr>
        <dsp:cNvPr id="0" name=""/>
        <dsp:cNvSpPr/>
      </dsp:nvSpPr>
      <dsp:spPr>
        <a:xfrm>
          <a:off x="7834862" y="1127466"/>
          <a:ext cx="3434798" cy="3925349"/>
        </a:xfrm>
        <a:prstGeom prst="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Assessment of compliance for IAIS ICP 9 and 10</a:t>
          </a:r>
        </a:p>
        <a:p>
          <a:pPr marL="228600" lvl="1" indent="-228600" algn="l" defTabSz="889000">
            <a:lnSpc>
              <a:spcPct val="90000"/>
            </a:lnSpc>
            <a:spcBef>
              <a:spcPct val="0"/>
            </a:spcBef>
            <a:spcAft>
              <a:spcPct val="15000"/>
            </a:spcAft>
            <a:buChar char="•"/>
          </a:pPr>
          <a:r>
            <a:rPr lang="en-US" sz="2000" kern="1200" dirty="0"/>
            <a:t>IOSCO Questionnaire Theme 1 Assessment</a:t>
          </a:r>
        </a:p>
        <a:p>
          <a:pPr marL="228600" lvl="1" indent="-228600" algn="l" defTabSz="889000">
            <a:lnSpc>
              <a:spcPct val="90000"/>
            </a:lnSpc>
            <a:spcBef>
              <a:spcPct val="0"/>
            </a:spcBef>
            <a:spcAft>
              <a:spcPct val="15000"/>
            </a:spcAft>
            <a:buChar char="•"/>
          </a:pPr>
          <a:r>
            <a:rPr lang="en-US" sz="2000" kern="1200" dirty="0"/>
            <a:t>Assessment with IOPS Principles</a:t>
          </a:r>
        </a:p>
      </dsp:txBody>
      <dsp:txXfrm>
        <a:off x="7834862" y="1127466"/>
        <a:ext cx="3434798" cy="3925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DABF2-9791-450B-B824-9EE32B241DB1}">
      <dsp:nvSpPr>
        <dsp:cNvPr id="0" name=""/>
        <dsp:cNvSpPr/>
      </dsp:nvSpPr>
      <dsp:spPr>
        <a:xfrm>
          <a:off x="0" y="251267"/>
          <a:ext cx="11233248" cy="1335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825" tIns="333248" rIns="871825" bIns="99568" numCol="1" spcCol="1270" anchor="t" anchorCtr="0">
          <a:noAutofit/>
        </a:bodyPr>
        <a:lstStyle/>
        <a:p>
          <a:pPr marL="114300" lvl="1" indent="-114300" algn="l" defTabSz="622300">
            <a:lnSpc>
              <a:spcPct val="90000"/>
            </a:lnSpc>
            <a:spcBef>
              <a:spcPct val="0"/>
            </a:spcBef>
            <a:spcAft>
              <a:spcPct val="15000"/>
            </a:spcAft>
            <a:buChar char="•"/>
          </a:pPr>
          <a:r>
            <a:rPr lang="en-US" sz="1400" u="none" kern="1200" dirty="0"/>
            <a:t>Collective Investment Schemes</a:t>
          </a:r>
        </a:p>
        <a:p>
          <a:pPr marL="114300" lvl="1" indent="-114300" algn="l" defTabSz="622300">
            <a:lnSpc>
              <a:spcPct val="90000"/>
            </a:lnSpc>
            <a:spcBef>
              <a:spcPct val="0"/>
            </a:spcBef>
            <a:spcAft>
              <a:spcPct val="15000"/>
            </a:spcAft>
            <a:buChar char="•"/>
          </a:pPr>
          <a:r>
            <a:rPr lang="en-US" sz="1400" u="none" kern="1200" dirty="0"/>
            <a:t>Minimum Regulatory Requirements </a:t>
          </a:r>
          <a:r>
            <a:rPr lang="en-GB" sz="1400" u="none" kern="1200" dirty="0"/>
            <a:t>for the Establishment and Operation of A Central Securities </a:t>
          </a:r>
          <a:r>
            <a:rPr lang="en-US" sz="1400" u="none" kern="1200" dirty="0"/>
            <a:t>Depository</a:t>
          </a:r>
        </a:p>
        <a:p>
          <a:pPr marL="114300" lvl="1" indent="-114300" algn="l" defTabSz="622300">
            <a:lnSpc>
              <a:spcPct val="90000"/>
            </a:lnSpc>
            <a:spcBef>
              <a:spcPct val="0"/>
            </a:spcBef>
            <a:spcAft>
              <a:spcPct val="15000"/>
            </a:spcAft>
            <a:buChar char="•"/>
          </a:pPr>
          <a:r>
            <a:rPr lang="en-US" sz="1400" kern="1200" dirty="0"/>
            <a:t>Small and Medium Enterprises Listing Requirements</a:t>
          </a:r>
        </a:p>
        <a:p>
          <a:pPr marL="114300" lvl="1" indent="-114300" algn="l" defTabSz="622300">
            <a:lnSpc>
              <a:spcPct val="90000"/>
            </a:lnSpc>
            <a:spcBef>
              <a:spcPct val="0"/>
            </a:spcBef>
            <a:spcAft>
              <a:spcPct val="15000"/>
            </a:spcAft>
            <a:buChar char="•"/>
          </a:pPr>
          <a:r>
            <a:rPr lang="en-US" sz="1400" kern="1200" dirty="0"/>
            <a:t>Debt Listing Requirements</a:t>
          </a:r>
        </a:p>
      </dsp:txBody>
      <dsp:txXfrm>
        <a:off x="0" y="251267"/>
        <a:ext cx="11233248" cy="1335600"/>
      </dsp:txXfrm>
    </dsp:sp>
    <dsp:sp modelId="{7FC3C899-9E79-42AA-96E2-93A563B73766}">
      <dsp:nvSpPr>
        <dsp:cNvPr id="0" name=""/>
        <dsp:cNvSpPr/>
      </dsp:nvSpPr>
      <dsp:spPr>
        <a:xfrm>
          <a:off x="561662" y="15107"/>
          <a:ext cx="7863273" cy="472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7213" tIns="0" rIns="297213" bIns="0" numCol="1" spcCol="1270" anchor="ctr" anchorCtr="0">
          <a:noAutofit/>
        </a:bodyPr>
        <a:lstStyle/>
        <a:p>
          <a:pPr marL="0" lvl="0" indent="0" algn="l" defTabSz="622300">
            <a:lnSpc>
              <a:spcPct val="90000"/>
            </a:lnSpc>
            <a:spcBef>
              <a:spcPct val="0"/>
            </a:spcBef>
            <a:spcAft>
              <a:spcPct val="35000"/>
            </a:spcAft>
            <a:buNone/>
          </a:pPr>
          <a:r>
            <a:rPr lang="en-US" sz="1400" kern="1200" dirty="0"/>
            <a:t>Capital Markets</a:t>
          </a:r>
        </a:p>
      </dsp:txBody>
      <dsp:txXfrm>
        <a:off x="584719" y="38164"/>
        <a:ext cx="7817159" cy="426206"/>
      </dsp:txXfrm>
    </dsp:sp>
    <dsp:sp modelId="{13F2A5B0-5093-4366-8F15-8C4B0F93D62D}">
      <dsp:nvSpPr>
        <dsp:cNvPr id="0" name=""/>
        <dsp:cNvSpPr/>
      </dsp:nvSpPr>
      <dsp:spPr>
        <a:xfrm>
          <a:off x="0" y="1909428"/>
          <a:ext cx="11233248" cy="1108800"/>
        </a:xfrm>
        <a:prstGeom prst="rect">
          <a:avLst/>
        </a:prstGeom>
        <a:solidFill>
          <a:schemeClr val="lt1">
            <a:alpha val="90000"/>
            <a:hueOff val="0"/>
            <a:satOff val="0"/>
            <a:lumOff val="0"/>
            <a:alphaOff val="0"/>
          </a:schemeClr>
        </a:solidFill>
        <a:ln w="9525" cap="flat" cmpd="sng" algn="ctr">
          <a:solidFill>
            <a:schemeClr val="accent4">
              <a:hueOff val="548478"/>
              <a:satOff val="2377"/>
              <a:lumOff val="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825" tIns="333248" rIns="871825" bIns="99568" numCol="1" spcCol="1270" anchor="t" anchorCtr="0">
          <a:noAutofit/>
        </a:bodyPr>
        <a:lstStyle/>
        <a:p>
          <a:pPr marL="114300" lvl="1" indent="-114300" algn="l" defTabSz="622300">
            <a:lnSpc>
              <a:spcPct val="90000"/>
            </a:lnSpc>
            <a:spcBef>
              <a:spcPct val="0"/>
            </a:spcBef>
            <a:spcAft>
              <a:spcPct val="15000"/>
            </a:spcAft>
            <a:buChar char="•"/>
          </a:pPr>
          <a:r>
            <a:rPr lang="en-US" sz="1400" u="none" kern="1200" dirty="0"/>
            <a:t>Pensions Regulatory Requirements</a:t>
          </a:r>
        </a:p>
        <a:p>
          <a:pPr marL="114300" lvl="1" indent="-114300" algn="l" defTabSz="622300">
            <a:lnSpc>
              <a:spcPct val="90000"/>
            </a:lnSpc>
            <a:spcBef>
              <a:spcPct val="0"/>
            </a:spcBef>
            <a:spcAft>
              <a:spcPct val="15000"/>
            </a:spcAft>
            <a:buChar char="•"/>
          </a:pPr>
          <a:r>
            <a:rPr lang="en-US" sz="1400" kern="1200" dirty="0"/>
            <a:t>Insurance</a:t>
          </a:r>
        </a:p>
        <a:p>
          <a:pPr marL="114300" lvl="1" indent="-114300" algn="l" defTabSz="622300">
            <a:lnSpc>
              <a:spcPct val="90000"/>
            </a:lnSpc>
            <a:spcBef>
              <a:spcPct val="0"/>
            </a:spcBef>
            <a:spcAft>
              <a:spcPct val="15000"/>
            </a:spcAft>
            <a:buChar char="•"/>
          </a:pPr>
          <a:r>
            <a:rPr lang="en-US" sz="1400" kern="1200" dirty="0"/>
            <a:t>Medical Aid Societies</a:t>
          </a:r>
        </a:p>
      </dsp:txBody>
      <dsp:txXfrm>
        <a:off x="0" y="1909428"/>
        <a:ext cx="11233248" cy="1108800"/>
      </dsp:txXfrm>
    </dsp:sp>
    <dsp:sp modelId="{C2A7C5D8-CFD4-4926-9621-24E3F96E68A5}">
      <dsp:nvSpPr>
        <dsp:cNvPr id="0" name=""/>
        <dsp:cNvSpPr/>
      </dsp:nvSpPr>
      <dsp:spPr>
        <a:xfrm>
          <a:off x="561662" y="1673267"/>
          <a:ext cx="7863273" cy="472320"/>
        </a:xfrm>
        <a:prstGeom prst="roundRect">
          <a:avLst/>
        </a:prstGeom>
        <a:gradFill rotWithShape="0">
          <a:gsLst>
            <a:gs pos="0">
              <a:schemeClr val="accent4">
                <a:hueOff val="548478"/>
                <a:satOff val="2377"/>
                <a:lumOff val="1569"/>
                <a:alphaOff val="0"/>
                <a:shade val="51000"/>
                <a:satMod val="130000"/>
              </a:schemeClr>
            </a:gs>
            <a:gs pos="80000">
              <a:schemeClr val="accent4">
                <a:hueOff val="548478"/>
                <a:satOff val="2377"/>
                <a:lumOff val="1569"/>
                <a:alphaOff val="0"/>
                <a:shade val="93000"/>
                <a:satMod val="130000"/>
              </a:schemeClr>
            </a:gs>
            <a:gs pos="100000">
              <a:schemeClr val="accent4">
                <a:hueOff val="548478"/>
                <a:satOff val="2377"/>
                <a:lumOff val="15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7213" tIns="0" rIns="297213" bIns="0" numCol="1" spcCol="1270" anchor="ctr" anchorCtr="0">
          <a:noAutofit/>
        </a:bodyPr>
        <a:lstStyle/>
        <a:p>
          <a:pPr marL="0" lvl="0" indent="0" algn="l" defTabSz="622300">
            <a:lnSpc>
              <a:spcPct val="90000"/>
            </a:lnSpc>
            <a:spcBef>
              <a:spcPct val="0"/>
            </a:spcBef>
            <a:spcAft>
              <a:spcPct val="35000"/>
            </a:spcAft>
            <a:buNone/>
          </a:pPr>
          <a:r>
            <a:rPr lang="en-US" sz="1400" kern="1200" dirty="0"/>
            <a:t>Insurance &amp; Pensions</a:t>
          </a:r>
        </a:p>
      </dsp:txBody>
      <dsp:txXfrm>
        <a:off x="584719" y="1696324"/>
        <a:ext cx="7817159" cy="426206"/>
      </dsp:txXfrm>
    </dsp:sp>
    <dsp:sp modelId="{05877A78-7A2F-4888-AB83-7B733FF9D0F3}">
      <dsp:nvSpPr>
        <dsp:cNvPr id="0" name=""/>
        <dsp:cNvSpPr/>
      </dsp:nvSpPr>
      <dsp:spPr>
        <a:xfrm>
          <a:off x="0" y="3340788"/>
          <a:ext cx="11233248" cy="1108800"/>
        </a:xfrm>
        <a:prstGeom prst="rect">
          <a:avLst/>
        </a:prstGeom>
        <a:solidFill>
          <a:schemeClr val="lt1">
            <a:alpha val="90000"/>
            <a:hueOff val="0"/>
            <a:satOff val="0"/>
            <a:lumOff val="0"/>
            <a:alphaOff val="0"/>
          </a:schemeClr>
        </a:solidFill>
        <a:ln w="9525" cap="flat" cmpd="sng" algn="ctr">
          <a:solidFill>
            <a:schemeClr val="accent4">
              <a:hueOff val="1096956"/>
              <a:satOff val="4755"/>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825" tIns="333248" rIns="8718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Microfinance Institutions</a:t>
          </a:r>
        </a:p>
        <a:p>
          <a:pPr marL="114300" lvl="1" indent="-114300" algn="l" defTabSz="622300">
            <a:lnSpc>
              <a:spcPct val="90000"/>
            </a:lnSpc>
            <a:spcBef>
              <a:spcPct val="0"/>
            </a:spcBef>
            <a:spcAft>
              <a:spcPct val="15000"/>
            </a:spcAft>
            <a:buChar char="•"/>
          </a:pPr>
          <a:r>
            <a:rPr lang="en-US" sz="1400" kern="1200" dirty="0" err="1"/>
            <a:t>Microlending</a:t>
          </a:r>
          <a:r>
            <a:rPr lang="en-US" sz="1400" kern="1200" dirty="0"/>
            <a:t> Institutions</a:t>
          </a:r>
        </a:p>
        <a:p>
          <a:pPr marL="114300" lvl="1" indent="-114300" algn="l" defTabSz="622300">
            <a:lnSpc>
              <a:spcPct val="90000"/>
            </a:lnSpc>
            <a:spcBef>
              <a:spcPct val="0"/>
            </a:spcBef>
            <a:spcAft>
              <a:spcPct val="15000"/>
            </a:spcAft>
            <a:buChar char="•"/>
          </a:pPr>
          <a:r>
            <a:rPr lang="en-US" sz="1400" kern="1200" dirty="0"/>
            <a:t>Co-operative Financial Institutions</a:t>
          </a:r>
        </a:p>
      </dsp:txBody>
      <dsp:txXfrm>
        <a:off x="0" y="3340788"/>
        <a:ext cx="11233248" cy="1108800"/>
      </dsp:txXfrm>
    </dsp:sp>
    <dsp:sp modelId="{7264717A-E0FC-47CF-9730-8C5789757245}">
      <dsp:nvSpPr>
        <dsp:cNvPr id="0" name=""/>
        <dsp:cNvSpPr/>
      </dsp:nvSpPr>
      <dsp:spPr>
        <a:xfrm>
          <a:off x="561662" y="3104628"/>
          <a:ext cx="7863273" cy="472320"/>
        </a:xfrm>
        <a:prstGeom prst="roundRect">
          <a:avLst/>
        </a:prstGeom>
        <a:gradFill rotWithShape="0">
          <a:gsLst>
            <a:gs pos="0">
              <a:schemeClr val="accent4">
                <a:hueOff val="1096956"/>
                <a:satOff val="4755"/>
                <a:lumOff val="3137"/>
                <a:alphaOff val="0"/>
                <a:shade val="51000"/>
                <a:satMod val="130000"/>
              </a:schemeClr>
            </a:gs>
            <a:gs pos="80000">
              <a:schemeClr val="accent4">
                <a:hueOff val="1096956"/>
                <a:satOff val="4755"/>
                <a:lumOff val="3137"/>
                <a:alphaOff val="0"/>
                <a:shade val="93000"/>
                <a:satMod val="130000"/>
              </a:schemeClr>
            </a:gs>
            <a:gs pos="100000">
              <a:schemeClr val="accent4">
                <a:hueOff val="1096956"/>
                <a:satOff val="4755"/>
                <a:lumOff val="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7213" tIns="0" rIns="297213" bIns="0" numCol="1" spcCol="1270" anchor="ctr" anchorCtr="0">
          <a:noAutofit/>
        </a:bodyPr>
        <a:lstStyle/>
        <a:p>
          <a:pPr marL="0" lvl="0" indent="0" algn="l" defTabSz="622300">
            <a:lnSpc>
              <a:spcPct val="90000"/>
            </a:lnSpc>
            <a:spcBef>
              <a:spcPct val="0"/>
            </a:spcBef>
            <a:spcAft>
              <a:spcPct val="35000"/>
            </a:spcAft>
            <a:buNone/>
          </a:pPr>
          <a:r>
            <a:rPr lang="en-US" sz="1400" kern="1200" dirty="0"/>
            <a:t>Microfinance and Financial Co-operatives</a:t>
          </a:r>
        </a:p>
      </dsp:txBody>
      <dsp:txXfrm>
        <a:off x="584719" y="3127685"/>
        <a:ext cx="7817159" cy="426206"/>
      </dsp:txXfrm>
    </dsp:sp>
    <dsp:sp modelId="{641C1841-A369-4D17-B7F4-6909AD10026E}">
      <dsp:nvSpPr>
        <dsp:cNvPr id="0" name=""/>
        <dsp:cNvSpPr/>
      </dsp:nvSpPr>
      <dsp:spPr>
        <a:xfrm>
          <a:off x="0" y="4772148"/>
          <a:ext cx="11233248" cy="630000"/>
        </a:xfrm>
        <a:prstGeom prst="rect">
          <a:avLst/>
        </a:prstGeom>
        <a:solidFill>
          <a:schemeClr val="lt1">
            <a:alpha val="90000"/>
            <a:hueOff val="0"/>
            <a:satOff val="0"/>
            <a:lumOff val="0"/>
            <a:alphaOff val="0"/>
          </a:schemeClr>
        </a:solidFill>
        <a:ln w="9525" cap="flat" cmpd="sng" algn="ctr">
          <a:solidFill>
            <a:schemeClr val="accent4">
              <a:hueOff val="1645434"/>
              <a:satOff val="7132"/>
              <a:lumOff val="4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825" tIns="333248" rIns="8718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Financial Intermediaries</a:t>
          </a:r>
        </a:p>
      </dsp:txBody>
      <dsp:txXfrm>
        <a:off x="0" y="4772148"/>
        <a:ext cx="11233248" cy="630000"/>
      </dsp:txXfrm>
    </dsp:sp>
    <dsp:sp modelId="{6412C34F-4558-4510-AAA0-263999373901}">
      <dsp:nvSpPr>
        <dsp:cNvPr id="0" name=""/>
        <dsp:cNvSpPr/>
      </dsp:nvSpPr>
      <dsp:spPr>
        <a:xfrm>
          <a:off x="561662" y="4535987"/>
          <a:ext cx="7863273" cy="472320"/>
        </a:xfrm>
        <a:prstGeom prst="roundRect">
          <a:avLst/>
        </a:prstGeom>
        <a:gradFill rotWithShape="0">
          <a:gsLst>
            <a:gs pos="0">
              <a:schemeClr val="accent4">
                <a:hueOff val="1645434"/>
                <a:satOff val="7132"/>
                <a:lumOff val="4706"/>
                <a:alphaOff val="0"/>
                <a:shade val="51000"/>
                <a:satMod val="130000"/>
              </a:schemeClr>
            </a:gs>
            <a:gs pos="80000">
              <a:schemeClr val="accent4">
                <a:hueOff val="1645434"/>
                <a:satOff val="7132"/>
                <a:lumOff val="4706"/>
                <a:alphaOff val="0"/>
                <a:shade val="93000"/>
                <a:satMod val="130000"/>
              </a:schemeClr>
            </a:gs>
            <a:gs pos="100000">
              <a:schemeClr val="accent4">
                <a:hueOff val="1645434"/>
                <a:satOff val="7132"/>
                <a:lumOff val="4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7213" tIns="0" rIns="297213" bIns="0" numCol="1" spcCol="1270" anchor="ctr" anchorCtr="0">
          <a:noAutofit/>
        </a:bodyPr>
        <a:lstStyle/>
        <a:p>
          <a:pPr marL="0" lvl="0" indent="0" algn="l" defTabSz="622300">
            <a:lnSpc>
              <a:spcPct val="90000"/>
            </a:lnSpc>
            <a:spcBef>
              <a:spcPct val="0"/>
            </a:spcBef>
            <a:spcAft>
              <a:spcPct val="35000"/>
            </a:spcAft>
            <a:buNone/>
          </a:pPr>
          <a:r>
            <a:rPr lang="en-US" sz="1400" kern="1200" dirty="0"/>
            <a:t>All</a:t>
          </a:r>
        </a:p>
      </dsp:txBody>
      <dsp:txXfrm>
        <a:off x="584719" y="4559044"/>
        <a:ext cx="7817159"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98A77-F089-422B-80C9-D66CB96B84DA}">
      <dsp:nvSpPr>
        <dsp:cNvPr id="0" name=""/>
        <dsp:cNvSpPr/>
      </dsp:nvSpPr>
      <dsp:spPr>
        <a:xfrm>
          <a:off x="0" y="3467950"/>
          <a:ext cx="11520487" cy="113825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Implementation (as from 2025)</a:t>
          </a:r>
        </a:p>
      </dsp:txBody>
      <dsp:txXfrm>
        <a:off x="0" y="3467950"/>
        <a:ext cx="11520487" cy="614659"/>
      </dsp:txXfrm>
    </dsp:sp>
    <dsp:sp modelId="{AE1C2F06-726C-469F-B622-5C0BAF9764C8}">
      <dsp:nvSpPr>
        <dsp:cNvPr id="0" name=""/>
        <dsp:cNvSpPr/>
      </dsp:nvSpPr>
      <dsp:spPr>
        <a:xfrm>
          <a:off x="0" y="4059845"/>
          <a:ext cx="11520487" cy="52359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through an Implementation Matrix, </a:t>
          </a:r>
          <a:r>
            <a:rPr lang="en-US" sz="1700" i="1" kern="1200" dirty="0"/>
            <a:t>that is being developed currently</a:t>
          </a:r>
        </a:p>
      </dsp:txBody>
      <dsp:txXfrm>
        <a:off x="0" y="4059845"/>
        <a:ext cx="11520487" cy="523599"/>
      </dsp:txXfrm>
    </dsp:sp>
    <dsp:sp modelId="{CC76BE43-A1EB-46A0-9660-56F99C1F3EA2}">
      <dsp:nvSpPr>
        <dsp:cNvPr id="0" name=""/>
        <dsp:cNvSpPr/>
      </dsp:nvSpPr>
      <dsp:spPr>
        <a:xfrm rot="10800000">
          <a:off x="0" y="1734382"/>
          <a:ext cx="11520487" cy="1750642"/>
        </a:xfrm>
        <a:prstGeom prst="upArrowCallout">
          <a:avLst/>
        </a:prstGeom>
        <a:solidFill>
          <a:schemeClr val="accent3">
            <a:hueOff val="467956"/>
            <a:satOff val="-126"/>
            <a:lumOff val="3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Tools (August 2024)</a:t>
          </a:r>
        </a:p>
      </dsp:txBody>
      <dsp:txXfrm rot="-10800000">
        <a:off x="0" y="1734382"/>
        <a:ext cx="11520487" cy="614475"/>
      </dsp:txXfrm>
    </dsp:sp>
    <dsp:sp modelId="{311CC81A-A632-4844-AE5E-4FF838BC79CC}">
      <dsp:nvSpPr>
        <dsp:cNvPr id="0" name=""/>
        <dsp:cNvSpPr/>
      </dsp:nvSpPr>
      <dsp:spPr>
        <a:xfrm>
          <a:off x="0" y="2348857"/>
          <a:ext cx="11520487" cy="523441"/>
        </a:xfrm>
        <a:prstGeom prst="rect">
          <a:avLst/>
        </a:prstGeom>
        <a:solidFill>
          <a:schemeClr val="accent3">
            <a:tint val="40000"/>
            <a:alpha val="90000"/>
            <a:hueOff val="550030"/>
            <a:satOff val="6106"/>
            <a:lumOff val="858"/>
            <a:alphaOff val="0"/>
          </a:schemeClr>
        </a:solidFill>
        <a:ln w="25400" cap="flat" cmpd="sng" algn="ctr">
          <a:solidFill>
            <a:schemeClr val="accent3">
              <a:tint val="40000"/>
              <a:alpha val="90000"/>
              <a:hueOff val="550030"/>
              <a:satOff val="6106"/>
              <a:lumOff val="8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Model Laws (including Insurance model law) approved by SADC for implementation by Member States</a:t>
          </a:r>
        </a:p>
      </dsp:txBody>
      <dsp:txXfrm>
        <a:off x="0" y="2348857"/>
        <a:ext cx="11520487" cy="523441"/>
      </dsp:txXfrm>
    </dsp:sp>
    <dsp:sp modelId="{B458F090-096E-4F45-9057-C1EE2AAB454B}">
      <dsp:nvSpPr>
        <dsp:cNvPr id="0" name=""/>
        <dsp:cNvSpPr/>
      </dsp:nvSpPr>
      <dsp:spPr>
        <a:xfrm rot="10800000">
          <a:off x="0" y="814"/>
          <a:ext cx="11520487" cy="1750642"/>
        </a:xfrm>
        <a:prstGeom prst="upArrowCallout">
          <a:avLst/>
        </a:prstGeom>
        <a:solidFill>
          <a:schemeClr val="accent3">
            <a:hueOff val="935912"/>
            <a:satOff val="-252"/>
            <a:lumOff val="76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SADC Protocol on Finance and Investment</a:t>
          </a:r>
          <a:endParaRPr lang="en-US" sz="2100" kern="1200" dirty="0"/>
        </a:p>
      </dsp:txBody>
      <dsp:txXfrm rot="-10800000">
        <a:off x="0" y="814"/>
        <a:ext cx="11520487" cy="614475"/>
      </dsp:txXfrm>
    </dsp:sp>
    <dsp:sp modelId="{C7513B5E-FE2C-4344-B86D-FEDFB57D4658}">
      <dsp:nvSpPr>
        <dsp:cNvPr id="0" name=""/>
        <dsp:cNvSpPr/>
      </dsp:nvSpPr>
      <dsp:spPr>
        <a:xfrm>
          <a:off x="0" y="615289"/>
          <a:ext cx="11520487" cy="523441"/>
        </a:xfrm>
        <a:prstGeom prst="rect">
          <a:avLst/>
        </a:prstGeom>
        <a:solidFill>
          <a:schemeClr val="accent3">
            <a:tint val="40000"/>
            <a:alpha val="90000"/>
            <a:hueOff val="1100059"/>
            <a:satOff val="12212"/>
            <a:lumOff val="1716"/>
            <a:alphaOff val="0"/>
          </a:schemeClr>
        </a:solidFill>
        <a:ln w="25400" cap="flat" cmpd="sng" algn="ctr">
          <a:solidFill>
            <a:schemeClr val="accent3">
              <a:tint val="40000"/>
              <a:alpha val="90000"/>
              <a:hueOff val="1100059"/>
              <a:satOff val="12212"/>
              <a:lumOff val="1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Requirement to be a member of Standard-setting bodies (IAIS, IOPS, IOSCO) and adhere to the Core Principles</a:t>
          </a:r>
        </a:p>
      </dsp:txBody>
      <dsp:txXfrm>
        <a:off x="0" y="615289"/>
        <a:ext cx="11520487" cy="523441"/>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9088EAF-6ECA-4616-85EF-35AA19C641F3}" type="datetimeFigureOut">
              <a:rPr lang="en-US"/>
              <a:t>10/10/2024</a:t>
            </a:fld>
            <a:endParaRPr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ABD2D7A-D230-4F91-BD59-0A39C2703BA8}" type="datetimeFigureOut">
              <a:rPr lang="en-US"/>
              <a:t>10/10/2024</a:t>
            </a:fld>
            <a:endParaRPr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dirty="0"/>
          </a:p>
        </p:txBody>
      </p:sp>
    </p:spTree>
    <p:extLst>
      <p:ext uri="{BB962C8B-B14F-4D97-AF65-F5344CB8AC3E}">
        <p14:creationId xmlns:p14="http://schemas.microsoft.com/office/powerpoint/2010/main" val="4078027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10/10/2024</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10/10/2024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10/10/2024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788" y="260647"/>
            <a:ext cx="9073008" cy="749203"/>
          </a:xfrm>
        </p:spPr>
        <p:txBody>
          <a:bodyPr anchor="t" anchorCtr="0"/>
          <a:lstStyle>
            <a:lvl1pPr>
              <a:defRPr>
                <a:solidFill>
                  <a:srgbClr val="B59841"/>
                </a:solidFill>
              </a:defRPr>
            </a:lvl1pPr>
          </a:lstStyle>
          <a:p>
            <a:r>
              <a:rPr lang="en-US" dirty="0"/>
              <a:t>Click to edit Master title style</a:t>
            </a:r>
            <a:endParaRPr dirty="0"/>
          </a:p>
        </p:txBody>
      </p:sp>
      <p:sp>
        <p:nvSpPr>
          <p:cNvPr id="3" name="Content Placeholder 2"/>
          <p:cNvSpPr>
            <a:spLocks noGrp="1"/>
          </p:cNvSpPr>
          <p:nvPr>
            <p:ph idx="1"/>
          </p:nvPr>
        </p:nvSpPr>
        <p:spPr>
          <a:xfrm>
            <a:off x="477788" y="1217219"/>
            <a:ext cx="11521280" cy="4802582"/>
          </a:xfrm>
        </p:spPr>
        <p:txBody>
          <a:bodyPr/>
          <a:lstStyle>
            <a:lvl1pPr>
              <a:defRPr>
                <a:solidFill>
                  <a:srgbClr val="17177D"/>
                </a:solidFill>
              </a:defRPr>
            </a:lvl1pPr>
            <a:lvl2pPr>
              <a:defRPr>
                <a:solidFill>
                  <a:srgbClr val="17177D"/>
                </a:solidFill>
              </a:defRPr>
            </a:lvl2pPr>
            <a:lvl3pPr>
              <a:defRPr>
                <a:solidFill>
                  <a:srgbClr val="17177D"/>
                </a:solidFill>
              </a:defRPr>
            </a:lvl3pPr>
            <a:lvl4pPr>
              <a:defRPr>
                <a:solidFill>
                  <a:srgbClr val="17177D"/>
                </a:solidFill>
              </a:defRPr>
            </a:lvl4pPr>
            <a:lvl5pPr>
              <a:defRPr>
                <a:solidFill>
                  <a:srgbClr val="17177D"/>
                </a:solidFill>
              </a:defRPr>
            </a:lvl5pPr>
            <a:lvl6pP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10/10/2024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38564"/>
          <a:stretch/>
        </p:blipFill>
        <p:spPr>
          <a:xfrm>
            <a:off x="9317757" y="0"/>
            <a:ext cx="3202383" cy="999456"/>
          </a:xfrm>
          <a:prstGeom prst="rect">
            <a:avLst/>
          </a:prstGeom>
        </p:spPr>
      </p:pic>
      <p:grpSp>
        <p:nvGrpSpPr>
          <p:cNvPr id="10" name="Group 9"/>
          <p:cNvGrpSpPr/>
          <p:nvPr userDrawn="1"/>
        </p:nvGrpSpPr>
        <p:grpSpPr>
          <a:xfrm>
            <a:off x="0" y="6192938"/>
            <a:ext cx="12188826" cy="692446"/>
            <a:chOff x="0" y="6192938"/>
            <a:chExt cx="12188826" cy="692446"/>
          </a:xfrm>
        </p:grpSpPr>
        <p:pic>
          <p:nvPicPr>
            <p:cNvPr id="18" name="Picture 17"/>
            <p:cNvPicPr>
              <a:picLocks noChangeAspect="1"/>
            </p:cNvPicPr>
            <p:nvPr userDrawn="1"/>
          </p:nvPicPr>
          <p:blipFill rotWithShape="1">
            <a:blip r:embed="rId3"/>
            <a:srcRect t="12149" r="90317" b="14556"/>
            <a:stretch/>
          </p:blipFill>
          <p:spPr>
            <a:xfrm>
              <a:off x="0" y="6193432"/>
              <a:ext cx="2271876" cy="691952"/>
            </a:xfrm>
            <a:prstGeom prst="rect">
              <a:avLst/>
            </a:prstGeom>
          </p:spPr>
        </p:pic>
        <p:pic>
          <p:nvPicPr>
            <p:cNvPr id="8" name="Picture 7"/>
            <p:cNvPicPr>
              <a:picLocks noChangeAspect="1"/>
            </p:cNvPicPr>
            <p:nvPr userDrawn="1"/>
          </p:nvPicPr>
          <p:blipFill rotWithShape="1">
            <a:blip r:embed="rId3"/>
            <a:srcRect t="12149" b="14556"/>
            <a:stretch/>
          </p:blipFill>
          <p:spPr>
            <a:xfrm>
              <a:off x="2030359" y="6192938"/>
              <a:ext cx="7808469" cy="691952"/>
            </a:xfrm>
            <a:prstGeom prst="rect">
              <a:avLst/>
            </a:prstGeom>
          </p:spPr>
        </p:pic>
        <p:pic>
          <p:nvPicPr>
            <p:cNvPr id="19" name="Picture 18"/>
            <p:cNvPicPr>
              <a:picLocks noChangeAspect="1"/>
            </p:cNvPicPr>
            <p:nvPr userDrawn="1"/>
          </p:nvPicPr>
          <p:blipFill rotWithShape="1">
            <a:blip r:embed="rId3"/>
            <a:srcRect t="12149" r="90317" b="14556"/>
            <a:stretch/>
          </p:blipFill>
          <p:spPr>
            <a:xfrm>
              <a:off x="9649072" y="6192938"/>
              <a:ext cx="2539754" cy="691952"/>
            </a:xfrm>
            <a:prstGeom prst="rect">
              <a:avLst/>
            </a:prstGeom>
          </p:spPr>
        </p:pic>
      </p:gr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10/10/2024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10/10/2024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10/10/2024</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10/10/2024</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10/10/2024</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10/10/2024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10/10/2024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10/10/2024</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flipV="1">
            <a:off x="-26268" y="-22595"/>
            <a:ext cx="12215092" cy="2016000"/>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65214" y="1700808"/>
            <a:ext cx="10645822" cy="2895600"/>
          </a:xfrm>
        </p:spPr>
        <p:txBody>
          <a:bodyPr>
            <a:normAutofit/>
          </a:bodyPr>
          <a:lstStyle/>
          <a:p>
            <a:r>
              <a:rPr lang="en-GB" dirty="0"/>
              <a:t>28th African Reinsurance Forum- Regulatory Developments to date</a:t>
            </a:r>
            <a:endParaRPr lang="en-US" dirty="0"/>
          </a:p>
        </p:txBody>
      </p:sp>
      <p:sp>
        <p:nvSpPr>
          <p:cNvPr id="3" name="Subtitle 2"/>
          <p:cNvSpPr>
            <a:spLocks noGrp="1"/>
          </p:cNvSpPr>
          <p:nvPr>
            <p:ph type="subTitle" idx="1"/>
          </p:nvPr>
        </p:nvSpPr>
        <p:spPr>
          <a:xfrm>
            <a:off x="1125860" y="4672308"/>
            <a:ext cx="10729192" cy="1652736"/>
          </a:xfrm>
        </p:spPr>
        <p:txBody>
          <a:bodyPr>
            <a:normAutofit/>
          </a:bodyPr>
          <a:lstStyle/>
          <a:p>
            <a:r>
              <a:rPr lang="it-IT" dirty="0"/>
              <a:t>12 OCTOBER 2024</a:t>
            </a:r>
          </a:p>
          <a:p>
            <a:endParaRPr lang="en-US" dirty="0">
              <a:solidFill>
                <a:schemeClr val="tx1">
                  <a:lumMod val="95000"/>
                </a:schemeClr>
              </a:solidFill>
            </a:endParaRPr>
          </a:p>
          <a:p>
            <a:r>
              <a:rPr lang="en-US" dirty="0">
                <a:solidFill>
                  <a:schemeClr val="tx1">
                    <a:lumMod val="95000"/>
                  </a:schemeClr>
                </a:solidFill>
              </a:rPr>
              <a:t>KENNETH S. MATOMOLA, CISNA CHAIRPERSON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72" y="0"/>
            <a:ext cx="1980000" cy="1980000"/>
          </a:xfrm>
          <a:prstGeom prst="rect">
            <a:avLst/>
          </a:prstGeom>
        </p:spPr>
      </p:pic>
      <p:pic>
        <p:nvPicPr>
          <p:cNvPr id="7" name="Picture 6"/>
          <p:cNvPicPr/>
          <p:nvPr/>
        </p:nvPicPr>
        <p:blipFill>
          <a:blip r:embed="rId4"/>
          <a:stretch>
            <a:fillRect/>
          </a:stretch>
        </p:blipFill>
        <p:spPr>
          <a:xfrm>
            <a:off x="8326660" y="9081"/>
            <a:ext cx="3716020" cy="1888490"/>
          </a:xfrm>
          <a:prstGeom prst="rect">
            <a:avLst/>
          </a:prstGeom>
        </p:spPr>
      </p:pic>
      <p:sp>
        <p:nvSpPr>
          <p:cNvPr id="4" name="Rectangle 3"/>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2713038"/>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HARMONIZATION MANDATE</a:t>
            </a:r>
            <a:endParaRPr lang="en-GB" dirty="0"/>
          </a:p>
        </p:txBody>
      </p:sp>
      <p:sp>
        <p:nvSpPr>
          <p:cNvPr id="3" name="Content Placeholder 2"/>
          <p:cNvSpPr>
            <a:spLocks noGrp="1"/>
          </p:cNvSpPr>
          <p:nvPr>
            <p:ph idx="1"/>
          </p:nvPr>
        </p:nvSpPr>
        <p:spPr/>
        <p:txBody>
          <a:bodyPr>
            <a:normAutofit lnSpcReduction="10000"/>
          </a:bodyPr>
          <a:lstStyle/>
          <a:p>
            <a:pPr algn="just"/>
            <a:r>
              <a:rPr lang="en-GB" dirty="0"/>
              <a:t>In SADC, there exists diversity between regulatory frameworks for NBFIs which are at different stages and levels of development. Based on the variations in the regulatory frameworks of the Authorities, Article 6 of Annex 10 of the FIP provides for the Authorities to comply with international standards including IAIS, IOPS and IOSCO.</a:t>
            </a:r>
          </a:p>
          <a:p>
            <a:pPr algn="just"/>
            <a:r>
              <a:rPr lang="en-GB" dirty="0"/>
              <a:t>Article 9 of Annex 10 to the FIP provides for the Authorities to work towards the harmonisation of their respective laws and regulatory policy frameworks with the aim of preventing or reducing regulatory arbitrage. </a:t>
            </a:r>
          </a:p>
          <a:p>
            <a:pPr algn="just"/>
            <a:r>
              <a:rPr lang="en-GB" dirty="0"/>
              <a:t>CISNA may determine principles, standards and guidance for the regulation and supervision of NBFIs in order to promote a harmonised financial regulatory and supervisory regime that are aligned to the principles, standards and guidance of the international bodies referred above.</a:t>
            </a:r>
          </a:p>
        </p:txBody>
      </p:sp>
    </p:spTree>
    <p:extLst>
      <p:ext uri="{BB962C8B-B14F-4D97-AF65-F5344CB8AC3E}">
        <p14:creationId xmlns:p14="http://schemas.microsoft.com/office/powerpoint/2010/main" val="23912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260647"/>
            <a:ext cx="8928992" cy="749203"/>
          </a:xfrm>
        </p:spPr>
        <p:txBody>
          <a:bodyPr>
            <a:normAutofit/>
          </a:bodyPr>
          <a:lstStyle/>
          <a:p>
            <a:r>
              <a:rPr lang="en-US" dirty="0"/>
              <a:t>HARMONISATION INSTRUMENTS / TOOLS</a:t>
            </a:r>
          </a:p>
        </p:txBody>
      </p:sp>
      <p:graphicFrame>
        <p:nvGraphicFramePr>
          <p:cNvPr id="5" name="Diagram 4"/>
          <p:cNvGraphicFramePr/>
          <p:nvPr>
            <p:extLst>
              <p:ext uri="{D42A27DB-BD31-4B8C-83A1-F6EECF244321}">
                <p14:modId xmlns:p14="http://schemas.microsoft.com/office/powerpoint/2010/main" val="173978651"/>
              </p:ext>
            </p:extLst>
          </p:nvPr>
        </p:nvGraphicFramePr>
        <p:xfrm>
          <a:off x="477788" y="1009850"/>
          <a:ext cx="11273184" cy="5155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76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CISNA MODEL LAWS</a:t>
            </a:r>
          </a:p>
        </p:txBody>
      </p:sp>
      <p:graphicFrame>
        <p:nvGraphicFramePr>
          <p:cNvPr id="5" name="Diagram 4"/>
          <p:cNvGraphicFramePr/>
          <p:nvPr>
            <p:extLst>
              <p:ext uri="{D42A27DB-BD31-4B8C-83A1-F6EECF244321}">
                <p14:modId xmlns:p14="http://schemas.microsoft.com/office/powerpoint/2010/main" val="3748623113"/>
              </p:ext>
            </p:extLst>
          </p:nvPr>
        </p:nvGraphicFramePr>
        <p:xfrm>
          <a:off x="333772" y="1009850"/>
          <a:ext cx="11233248"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4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INSURANCE MODEL LAW</a:t>
            </a:r>
          </a:p>
        </p:txBody>
      </p:sp>
    </p:spTree>
    <p:extLst>
      <p:ext uri="{BB962C8B-B14F-4D97-AF65-F5344CB8AC3E}">
        <p14:creationId xmlns:p14="http://schemas.microsoft.com/office/powerpoint/2010/main" val="151087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MODEL LAW</a:t>
            </a:r>
            <a:endParaRPr lang="en-GB" dirty="0"/>
          </a:p>
        </p:txBody>
      </p:sp>
      <p:sp>
        <p:nvSpPr>
          <p:cNvPr id="3" name="Content Placeholder 2"/>
          <p:cNvSpPr>
            <a:spLocks noGrp="1"/>
          </p:cNvSpPr>
          <p:nvPr>
            <p:ph idx="1"/>
          </p:nvPr>
        </p:nvSpPr>
        <p:spPr/>
        <p:txBody>
          <a:bodyPr/>
          <a:lstStyle/>
          <a:p>
            <a:pPr algn="just"/>
            <a:r>
              <a:rPr lang="en-GB" dirty="0"/>
              <a:t>A Model Law to provide for the </a:t>
            </a:r>
            <a:r>
              <a:rPr lang="en-GB" b="1" dirty="0"/>
              <a:t>harmonisation of licensing, regulation and supervision</a:t>
            </a:r>
            <a:r>
              <a:rPr lang="en-GB" dirty="0"/>
              <a:t> of persons carrying on insurance business in Southern Africa Development Community Member States; and to provide for matters connected with or incidental to the foregoing.</a:t>
            </a:r>
          </a:p>
          <a:p>
            <a:pPr algn="just"/>
            <a:endParaRPr lang="en-GB" dirty="0"/>
          </a:p>
          <a:p>
            <a:pPr algn="just"/>
            <a:r>
              <a:rPr lang="en-GB" dirty="0"/>
              <a:t>Application of the Model Law   </a:t>
            </a:r>
          </a:p>
          <a:p>
            <a:pPr lvl="1" algn="just"/>
            <a:r>
              <a:rPr lang="en-GB" sz="2400" dirty="0"/>
              <a:t>Southern African Development Community Member States are required to benchmark their domestic laws governing the regulation and supervision of persons carrying on insurance business to meet the minimum requirements as set out in this Model Law.</a:t>
            </a:r>
          </a:p>
          <a:p>
            <a:endParaRPr lang="en-GB" dirty="0"/>
          </a:p>
        </p:txBody>
      </p:sp>
    </p:spTree>
    <p:extLst>
      <p:ext uri="{BB962C8B-B14F-4D97-AF65-F5344CB8AC3E}">
        <p14:creationId xmlns:p14="http://schemas.microsoft.com/office/powerpoint/2010/main" val="401551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MODEL LAW - APPROVAL</a:t>
            </a:r>
            <a:endParaRPr lang="en-GB" dirty="0"/>
          </a:p>
        </p:txBody>
      </p:sp>
      <p:sp>
        <p:nvSpPr>
          <p:cNvPr id="3" name="Content Placeholder 2"/>
          <p:cNvSpPr>
            <a:spLocks noGrp="1"/>
          </p:cNvSpPr>
          <p:nvPr>
            <p:ph idx="1"/>
          </p:nvPr>
        </p:nvSpPr>
        <p:spPr/>
        <p:txBody>
          <a:bodyPr/>
          <a:lstStyle/>
          <a:p>
            <a:pPr algn="just"/>
            <a:r>
              <a:rPr lang="en-US" dirty="0"/>
              <a:t>The Insurance Model Laws were opened for consultation in September 2022.</a:t>
            </a:r>
          </a:p>
          <a:p>
            <a:pPr algn="just"/>
            <a:r>
              <a:rPr lang="en-US" dirty="0"/>
              <a:t>Consultation included input from Member Authorities on a prescribed template and discussions during an online consultation session. </a:t>
            </a:r>
          </a:p>
          <a:p>
            <a:pPr algn="just"/>
            <a:r>
              <a:rPr lang="en-US" dirty="0"/>
              <a:t>A validation workshop was done for CISNA Member Authorities in August 2023.</a:t>
            </a:r>
          </a:p>
          <a:p>
            <a:pPr algn="just"/>
            <a:r>
              <a:rPr lang="en-US" dirty="0"/>
              <a:t>Further consultation was done with other national stakeholders as of June 2024 through the SADC National Focal Points.</a:t>
            </a:r>
          </a:p>
          <a:p>
            <a:pPr algn="just"/>
            <a:r>
              <a:rPr lang="en-US" dirty="0"/>
              <a:t>The Insurance Model Law was approved in August 2024 by the SADC Committee of Ministers of Finance and Investment.</a:t>
            </a:r>
            <a:endParaRPr lang="en-GB" dirty="0"/>
          </a:p>
          <a:p>
            <a:endParaRPr lang="en-GB" dirty="0"/>
          </a:p>
        </p:txBody>
      </p:sp>
    </p:spTree>
    <p:extLst>
      <p:ext uri="{BB962C8B-B14F-4D97-AF65-F5344CB8AC3E}">
        <p14:creationId xmlns:p14="http://schemas.microsoft.com/office/powerpoint/2010/main" val="194748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RE-INSURANCE</a:t>
            </a:r>
          </a:p>
        </p:txBody>
      </p:sp>
    </p:spTree>
    <p:extLst>
      <p:ext uri="{BB962C8B-B14F-4D97-AF65-F5344CB8AC3E}">
        <p14:creationId xmlns:p14="http://schemas.microsoft.com/office/powerpoint/2010/main" val="282258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RE-INSURANCE </a:t>
            </a:r>
            <a:endParaRPr lang="en-GB" dirty="0"/>
          </a:p>
        </p:txBody>
      </p:sp>
      <p:sp>
        <p:nvSpPr>
          <p:cNvPr id="3" name="Content Placeholder 2"/>
          <p:cNvSpPr>
            <a:spLocks noGrp="1"/>
          </p:cNvSpPr>
          <p:nvPr>
            <p:ph idx="1"/>
          </p:nvPr>
        </p:nvSpPr>
        <p:spPr/>
        <p:txBody>
          <a:bodyPr>
            <a:normAutofit lnSpcReduction="10000"/>
          </a:bodyPr>
          <a:lstStyle/>
          <a:p>
            <a:pPr algn="just"/>
            <a:r>
              <a:rPr lang="en-US" dirty="0"/>
              <a:t>CISNA has launched a survey on “Ceding Reinsurance Funds” </a:t>
            </a:r>
            <a:r>
              <a:rPr lang="en-GB" dirty="0"/>
              <a:t>to explore and enhance reinsurance ceding practices within the SADC region</a:t>
            </a:r>
          </a:p>
          <a:p>
            <a:pPr algn="just"/>
            <a:r>
              <a:rPr lang="en-GB" dirty="0"/>
              <a:t>The main objectives of the initiative include the following:</a:t>
            </a:r>
          </a:p>
          <a:p>
            <a:pPr lvl="1" algn="just"/>
            <a:r>
              <a:rPr lang="en-GB" dirty="0"/>
              <a:t>Review current reinsurance ceding practices by compiling and analysing the current list of commitments on reinsurance across SADC Member States, assessing the impact on regional savings and economic development.</a:t>
            </a:r>
          </a:p>
          <a:p>
            <a:pPr lvl="1" algn="just"/>
            <a:r>
              <a:rPr lang="en-GB" dirty="0"/>
              <a:t>Benchmark against global best practices lessons from other parts of the world, identifying strategies that have successfully contributed to the retention and growth of insurance funds.</a:t>
            </a:r>
          </a:p>
          <a:p>
            <a:pPr lvl="1" algn="just"/>
            <a:r>
              <a:rPr lang="en-GB" dirty="0"/>
              <a:t>Propose a strategic framework by developing actionable recommendations for enhancing the ceding of reinsurance funds to local and regional reinsurance companies, aiming to support the expansion of the regional savings pool.</a:t>
            </a:r>
          </a:p>
          <a:p>
            <a:pPr algn="just"/>
            <a:r>
              <a:rPr lang="en-US" sz="2800" dirty="0"/>
              <a:t>The</a:t>
            </a:r>
            <a:r>
              <a:rPr lang="en-US" dirty="0"/>
              <a:t> target date for completion is January 2025</a:t>
            </a:r>
            <a:endParaRPr lang="en-GB" dirty="0"/>
          </a:p>
        </p:txBody>
      </p:sp>
    </p:spTree>
    <p:extLst>
      <p:ext uri="{BB962C8B-B14F-4D97-AF65-F5344CB8AC3E}">
        <p14:creationId xmlns:p14="http://schemas.microsoft.com/office/powerpoint/2010/main" val="184962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CONCLUSION</a:t>
            </a:r>
          </a:p>
        </p:txBody>
      </p:sp>
    </p:spTree>
    <p:extLst>
      <p:ext uri="{BB962C8B-B14F-4D97-AF65-F5344CB8AC3E}">
        <p14:creationId xmlns:p14="http://schemas.microsoft.com/office/powerpoint/2010/main" val="262202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8900089"/>
              </p:ext>
            </p:extLst>
          </p:nvPr>
        </p:nvGraphicFramePr>
        <p:xfrm>
          <a:off x="477788" y="1268760"/>
          <a:ext cx="11520487" cy="46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0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OUTLINE</a:t>
            </a:r>
          </a:p>
        </p:txBody>
      </p:sp>
      <p:sp>
        <p:nvSpPr>
          <p:cNvPr id="14" name="Content Placeholder 13"/>
          <p:cNvSpPr>
            <a:spLocks noGrp="1"/>
          </p:cNvSpPr>
          <p:nvPr>
            <p:ph idx="1"/>
          </p:nvPr>
        </p:nvSpPr>
        <p:spPr/>
        <p:txBody>
          <a:bodyPr>
            <a:normAutofit/>
          </a:bodyPr>
          <a:lstStyle/>
          <a:p>
            <a:pPr lvl="0"/>
            <a:r>
              <a:rPr lang="en-US" sz="3600" dirty="0"/>
              <a:t>About CISNA</a:t>
            </a:r>
          </a:p>
          <a:p>
            <a:pPr lvl="0"/>
            <a:r>
              <a:rPr lang="en-US" sz="3600" dirty="0"/>
              <a:t>CISNA Strategic Plan 2022-2026</a:t>
            </a:r>
          </a:p>
          <a:p>
            <a:pPr lvl="0"/>
            <a:r>
              <a:rPr lang="en-US" sz="3600" dirty="0"/>
              <a:t>Harmonization</a:t>
            </a:r>
          </a:p>
          <a:p>
            <a:pPr lvl="0"/>
            <a:r>
              <a:rPr lang="en-US" sz="3600" dirty="0"/>
              <a:t>Insurance Model Law</a:t>
            </a:r>
          </a:p>
          <a:p>
            <a:pPr lvl="0"/>
            <a:r>
              <a:rPr lang="en-US" sz="3600" dirty="0"/>
              <a:t>Re-Insurance – Survey </a:t>
            </a:r>
          </a:p>
          <a:p>
            <a:pPr lvl="0"/>
            <a:r>
              <a:rPr lang="en-US" sz="3600" dirty="0"/>
              <a:t>Conclusion</a:t>
            </a:r>
          </a:p>
        </p:txBody>
      </p:sp>
    </p:spTree>
    <p:extLst>
      <p:ext uri="{BB962C8B-B14F-4D97-AF65-F5344CB8AC3E}">
        <p14:creationId xmlns:p14="http://schemas.microsoft.com/office/powerpoint/2010/main" val="3091396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flipV="1">
            <a:off x="-26268" y="-22595"/>
            <a:ext cx="12215092" cy="2016000"/>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3772" y="2132856"/>
            <a:ext cx="11365902" cy="1959496"/>
          </a:xfrm>
        </p:spPr>
        <p:txBody>
          <a:bodyPr>
            <a:normAutofit/>
          </a:bodyPr>
          <a:lstStyle/>
          <a:p>
            <a:pPr algn="ctr"/>
            <a:r>
              <a:rPr lang="en-US" dirty="0"/>
              <a:t>THANK YOU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72" y="0"/>
            <a:ext cx="1980000" cy="1980000"/>
          </a:xfrm>
          <a:prstGeom prst="rect">
            <a:avLst/>
          </a:prstGeom>
        </p:spPr>
      </p:pic>
      <p:pic>
        <p:nvPicPr>
          <p:cNvPr id="7" name="Picture 6"/>
          <p:cNvPicPr/>
          <p:nvPr/>
        </p:nvPicPr>
        <p:blipFill>
          <a:blip r:embed="rId4"/>
          <a:stretch>
            <a:fillRect/>
          </a:stretch>
        </p:blipFill>
        <p:spPr>
          <a:xfrm>
            <a:off x="8326660" y="9081"/>
            <a:ext cx="3716020" cy="1888490"/>
          </a:xfrm>
          <a:prstGeom prst="rect">
            <a:avLst/>
          </a:prstGeom>
        </p:spPr>
      </p:pic>
    </p:spTree>
    <p:extLst>
      <p:ext uri="{BB962C8B-B14F-4D97-AF65-F5344CB8AC3E}">
        <p14:creationId xmlns:p14="http://schemas.microsoft.com/office/powerpoint/2010/main" val="57151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ABOUT CISNA</a:t>
            </a:r>
          </a:p>
        </p:txBody>
      </p:sp>
    </p:spTree>
    <p:extLst>
      <p:ext uri="{BB962C8B-B14F-4D97-AF65-F5344CB8AC3E}">
        <p14:creationId xmlns:p14="http://schemas.microsoft.com/office/powerpoint/2010/main" val="113587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ABOUT CISNA</a:t>
            </a:r>
          </a:p>
        </p:txBody>
      </p:sp>
      <p:sp>
        <p:nvSpPr>
          <p:cNvPr id="14" name="Content Placeholder 13"/>
          <p:cNvSpPr>
            <a:spLocks noGrp="1"/>
          </p:cNvSpPr>
          <p:nvPr>
            <p:ph idx="1"/>
          </p:nvPr>
        </p:nvSpPr>
        <p:spPr/>
        <p:txBody>
          <a:bodyPr>
            <a:normAutofit/>
          </a:bodyPr>
          <a:lstStyle/>
          <a:p>
            <a:pPr lvl="0" algn="just"/>
            <a:r>
              <a:rPr lang="en-GB" dirty="0"/>
              <a:t>A substructure of the Southern African Development Community (SADC)</a:t>
            </a:r>
          </a:p>
          <a:p>
            <a:pPr lvl="0" algn="just"/>
            <a:r>
              <a:rPr lang="en-GB" dirty="0"/>
              <a:t>Established in 1998 in terms of Article 2 of Annex 10 of the SADC Protocol on Finance and Investment (FIP).</a:t>
            </a:r>
          </a:p>
          <a:p>
            <a:pPr lvl="0" algn="just"/>
            <a:r>
              <a:rPr lang="en-GB" dirty="0"/>
              <a:t>A committee of Authorities responsible for the regulation and supervision of NBFIs in SADC Member States. The current Membership is 27 Member Authorities from 14 Member States.</a:t>
            </a:r>
          </a:p>
        </p:txBody>
      </p:sp>
    </p:spTree>
    <p:extLst>
      <p:ext uri="{BB962C8B-B14F-4D97-AF65-F5344CB8AC3E}">
        <p14:creationId xmlns:p14="http://schemas.microsoft.com/office/powerpoint/2010/main" val="1018161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AND MISSION</a:t>
            </a:r>
            <a:endParaRPr lang="en-GB" dirty="0"/>
          </a:p>
        </p:txBody>
      </p:sp>
      <p:sp>
        <p:nvSpPr>
          <p:cNvPr id="3" name="Content Placeholder 2"/>
          <p:cNvSpPr>
            <a:spLocks noGrp="1"/>
          </p:cNvSpPr>
          <p:nvPr>
            <p:ph idx="1"/>
          </p:nvPr>
        </p:nvSpPr>
        <p:spPr/>
        <p:txBody>
          <a:bodyPr/>
          <a:lstStyle/>
          <a:p>
            <a:r>
              <a:rPr lang="en-GB" b="1" dirty="0"/>
              <a:t>VISION</a:t>
            </a:r>
          </a:p>
          <a:p>
            <a:pPr marL="576263" algn="just"/>
            <a:r>
              <a:rPr lang="en-US" i="1" dirty="0"/>
              <a:t>A financially stable region with a </a:t>
            </a:r>
            <a:r>
              <a:rPr lang="en-US" i="1" dirty="0" err="1"/>
              <a:t>harmonised</a:t>
            </a:r>
            <a:r>
              <a:rPr lang="en-US" i="1" dirty="0"/>
              <a:t> regulatory and supervisory framework for NBFIs.</a:t>
            </a:r>
          </a:p>
          <a:p>
            <a:pPr algn="just"/>
            <a:endParaRPr lang="en-US" dirty="0"/>
          </a:p>
          <a:p>
            <a:pPr algn="just"/>
            <a:r>
              <a:rPr lang="en-US" b="1" dirty="0"/>
              <a:t>MISSION</a:t>
            </a:r>
          </a:p>
          <a:p>
            <a:pPr marL="576263" algn="just"/>
            <a:r>
              <a:rPr lang="en-US" i="1" dirty="0"/>
              <a:t>To promote financial stability by effectively and efficiently championing a process of collaboration, engagement and coordination between the NBFI regulators and stakeholders through policy research, capacity building and market development initiatives.</a:t>
            </a:r>
          </a:p>
          <a:p>
            <a:endParaRPr lang="en-GB" dirty="0"/>
          </a:p>
        </p:txBody>
      </p:sp>
    </p:spTree>
    <p:extLst>
      <p:ext uri="{BB962C8B-B14F-4D97-AF65-F5344CB8AC3E}">
        <p14:creationId xmlns:p14="http://schemas.microsoft.com/office/powerpoint/2010/main" val="253503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OBJECTS</a:t>
            </a:r>
          </a:p>
        </p:txBody>
      </p:sp>
      <p:graphicFrame>
        <p:nvGraphicFramePr>
          <p:cNvPr id="4" name="Diagram 3"/>
          <p:cNvGraphicFramePr/>
          <p:nvPr>
            <p:extLst>
              <p:ext uri="{D42A27DB-BD31-4B8C-83A1-F6EECF244321}">
                <p14:modId xmlns:p14="http://schemas.microsoft.com/office/powerpoint/2010/main" val="2680237542"/>
              </p:ext>
            </p:extLst>
          </p:nvPr>
        </p:nvGraphicFramePr>
        <p:xfrm>
          <a:off x="549796" y="1196752"/>
          <a:ext cx="11161240" cy="470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872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STRATEGIC PLAN 2022-2026</a:t>
            </a:r>
          </a:p>
        </p:txBody>
      </p:sp>
    </p:spTree>
    <p:extLst>
      <p:ext uri="{BB962C8B-B14F-4D97-AF65-F5344CB8AC3E}">
        <p14:creationId xmlns:p14="http://schemas.microsoft.com/office/powerpoint/2010/main" val="22640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STRATEGIC PLAN 2022-2026</a:t>
            </a:r>
          </a:p>
        </p:txBody>
      </p:sp>
      <p:sp>
        <p:nvSpPr>
          <p:cNvPr id="14" name="Content Placeholder 13"/>
          <p:cNvSpPr>
            <a:spLocks noGrp="1"/>
          </p:cNvSpPr>
          <p:nvPr>
            <p:ph idx="1"/>
          </p:nvPr>
        </p:nvSpPr>
        <p:spPr/>
        <p:txBody>
          <a:bodyPr>
            <a:normAutofit/>
          </a:bodyPr>
          <a:lstStyle/>
          <a:p>
            <a:r>
              <a:rPr lang="en-US" dirty="0"/>
              <a:t>The CISNA Strategic Plan 2022-26 was adopted during the 45th CISNA Meeting in May 2022 and approved by the SADC Committee of Ministers of Finance and Investment in July 2022. </a:t>
            </a:r>
          </a:p>
          <a:p>
            <a:r>
              <a:rPr lang="en-US" dirty="0"/>
              <a:t>Strategic Themes and Objectives</a:t>
            </a:r>
          </a:p>
        </p:txBody>
      </p:sp>
      <p:graphicFrame>
        <p:nvGraphicFramePr>
          <p:cNvPr id="4" name="Diagram 3"/>
          <p:cNvGraphicFramePr/>
          <p:nvPr>
            <p:extLst>
              <p:ext uri="{D42A27DB-BD31-4B8C-83A1-F6EECF244321}">
                <p14:modId xmlns:p14="http://schemas.microsoft.com/office/powerpoint/2010/main" val="1153016282"/>
              </p:ext>
            </p:extLst>
          </p:nvPr>
        </p:nvGraphicFramePr>
        <p:xfrm>
          <a:off x="693812" y="3068959"/>
          <a:ext cx="10873208" cy="2950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794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HARMONISATION</a:t>
            </a:r>
          </a:p>
        </p:txBody>
      </p:sp>
    </p:spTree>
    <p:extLst>
      <p:ext uri="{BB962C8B-B14F-4D97-AF65-F5344CB8AC3E}">
        <p14:creationId xmlns:p14="http://schemas.microsoft.com/office/powerpoint/2010/main" val="29965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3049C11C-71DC-49B6-ACD8-27E3AE088D14}">
  <ds:schemaRefs>
    <ds:schemaRef ds:uri="http://purl.org/dc/terms/"/>
    <ds:schemaRef ds:uri="http://purl.org/dc/dcmitype/"/>
    <ds:schemaRef ds:uri="http://schemas.microsoft.com/office/2006/documentManagement/types"/>
    <ds:schemaRef ds:uri="http://schemas.microsoft.com/office/2006/metadata/properties"/>
    <ds:schemaRef ds:uri="a4f35948-e619-41b3-aa29-22878b09cfd2"/>
    <ds:schemaRef ds:uri="http://schemas.microsoft.com/office/infopath/2007/PartnerControls"/>
    <ds:schemaRef ds:uri="http://schemas.openxmlformats.org/package/2006/metadata/core-properties"/>
    <ds:schemaRef ds:uri="40262f94-9f35-4ac3-9a90-690165a166b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77763</TotalTime>
  <Words>956</Words>
  <Application>Microsoft Office PowerPoint</Application>
  <PresentationFormat>Custom</PresentationFormat>
  <Paragraphs>114</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Lato</vt:lpstr>
      <vt:lpstr>Blue atom design template</vt:lpstr>
      <vt:lpstr>28th African Reinsurance Forum- Regulatory Developments to date</vt:lpstr>
      <vt:lpstr>OUTLINE</vt:lpstr>
      <vt:lpstr>ABOUT CISNA</vt:lpstr>
      <vt:lpstr>ABOUT CISNA</vt:lpstr>
      <vt:lpstr>VISION AND MISSION</vt:lpstr>
      <vt:lpstr>OBJECTS</vt:lpstr>
      <vt:lpstr>STRATEGIC PLAN 2022-2026</vt:lpstr>
      <vt:lpstr>STRATEGIC PLAN 2022-2026</vt:lpstr>
      <vt:lpstr>HARMONISATION</vt:lpstr>
      <vt:lpstr>HARMONIZATION MANDATE</vt:lpstr>
      <vt:lpstr>HARMONISATION INSTRUMENTS / TOOLS</vt:lpstr>
      <vt:lpstr>APPROVED CISNA MODEL LAWS</vt:lpstr>
      <vt:lpstr>INSURANCE MODEL LAW</vt:lpstr>
      <vt:lpstr>INSURANCE MODEL LAW</vt:lpstr>
      <vt:lpstr>INSURANCE MODEL LAW - APPROVAL</vt:lpstr>
      <vt:lpstr>RE-INSURANCE</vt:lpstr>
      <vt:lpstr>RE-INSURANCE </vt:lpstr>
      <vt:lpstr>CONCLUSION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HARJAN Brinda</dc:creator>
  <cp:lastModifiedBy>Simataa Matomola</cp:lastModifiedBy>
  <cp:revision>109</cp:revision>
  <cp:lastPrinted>2024-10-10T06:02:06Z</cp:lastPrinted>
  <dcterms:created xsi:type="dcterms:W3CDTF">2021-03-18T10:38:01Z</dcterms:created>
  <dcterms:modified xsi:type="dcterms:W3CDTF">2024-10-10T09:29:51Z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