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7FFFDC7A_A5C5EBE8.xml" ContentType="application/vnd.ms-powerpoint.comments+xml"/>
  <Override PartName="/ppt/notesSlides/notesSlide13.xml" ContentType="application/vnd.openxmlformats-officedocument.presentationml.notesSlide+xml"/>
  <Override PartName="/ppt/tags/tag5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68" r:id="rId5"/>
    <p:sldMasterId id="2147485918" r:id="rId6"/>
    <p:sldMasterId id="2147485945" r:id="rId7"/>
  </p:sldMasterIdLst>
  <p:notesMasterIdLst>
    <p:notesMasterId r:id="rId24"/>
  </p:notesMasterIdLst>
  <p:sldIdLst>
    <p:sldId id="2134804813" r:id="rId8"/>
    <p:sldId id="2147474542" r:id="rId9"/>
    <p:sldId id="2147474541" r:id="rId10"/>
    <p:sldId id="2147474488" r:id="rId11"/>
    <p:sldId id="2147474521" r:id="rId12"/>
    <p:sldId id="2147474538" r:id="rId13"/>
    <p:sldId id="268" r:id="rId14"/>
    <p:sldId id="2147474552" r:id="rId15"/>
    <p:sldId id="2147474553" r:id="rId16"/>
    <p:sldId id="2147474539" r:id="rId17"/>
    <p:sldId id="2147474546" r:id="rId18"/>
    <p:sldId id="2147474554" r:id="rId19"/>
    <p:sldId id="2147474551" r:id="rId20"/>
    <p:sldId id="2147474447" r:id="rId21"/>
    <p:sldId id="2147474463" r:id="rId22"/>
    <p:sldId id="2134804745" r:id="rId23"/>
  </p:sldIdLst>
  <p:sldSz cx="12192000" cy="6858000"/>
  <p:notesSz cx="6797675" cy="9928225"/>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B430B6-5270-9AAA-8ECC-4F848F04DD44}" name="Voigts-von Forster Walter - Johannesburg-MRoA" initials="VvFWJM" userId="S::WVoigts-vonForster@munichre.com::9976275a-7a74-4c43-a3fa-6db7f3e4ed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333CC"/>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4BA30-461A-4A2C-9DCB-18D1CEB2BA19}" v="3945" dt="2024-05-27T12:59:55.774"/>
  </p1510:revLst>
</p1510:revInfo>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29" autoAdjust="0"/>
  </p:normalViewPr>
  <p:slideViewPr>
    <p:cSldViewPr snapToGrid="0">
      <p:cViewPr varScale="1">
        <p:scale>
          <a:sx n="79" d="100"/>
          <a:sy n="79" d="100"/>
        </p:scale>
        <p:origin x="17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munichre-my.sharepoint.com/personal/mcarim_munichre_com/Documents/Microsoft%20Teams%20Chat%20Files/Hail%20&amp;%20Cyclone%20PML%20curv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unichre.sharepoint.com/teams/MRoA_CM_North/Shared%20Documents/3.%20Client%20Relationship%20Activities/Conferences/AIO/AIO%20Conference%202024_Sat1-Wed5%20June_Windhoek%20Namibia/Presentation%20Slides/SA%20Nat%20Cat%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'PML combine'!$A$3</c:f>
              <c:strCache>
                <c:ptCount val="1"/>
                <c:pt idx="0">
                  <c:v>Windstorm</c:v>
                </c:pt>
              </c:strCache>
            </c:strRef>
          </c:tx>
          <c:spPr>
            <a:ln w="19050" cap="rnd">
              <a:solidFill>
                <a:schemeClr val="accent1"/>
              </a:solidFill>
              <a:round/>
            </a:ln>
            <a:effectLst/>
          </c:spPr>
          <c:marker>
            <c:symbol val="none"/>
          </c:marker>
          <c:xVal>
            <c:numRef>
              <c:f>'PML combine'!$A$5:$A$230</c:f>
              <c:numCache>
                <c:formatCode>#,##0.00</c:formatCode>
                <c:ptCount val="226"/>
                <c:pt idx="0">
                  <c:v>1.25389566922314</c:v>
                </c:pt>
                <c:pt idx="1">
                  <c:v>1.2825801842841</c:v>
                </c:pt>
                <c:pt idx="2">
                  <c:v>1.3119208954102399</c:v>
                </c:pt>
                <c:pt idx="3">
                  <c:v>1.3419328139508699</c:v>
                </c:pt>
                <c:pt idx="4">
                  <c:v>1.3726312946597301</c:v>
                </c:pt>
                <c:pt idx="5">
                  <c:v>1.4040320435507501</c:v>
                </c:pt>
                <c:pt idx="6">
                  <c:v>1.4361511259336199</c:v>
                </c:pt>
                <c:pt idx="7">
                  <c:v>1.4690049746331499</c:v>
                </c:pt>
                <c:pt idx="8">
                  <c:v>1.5026103983966701</c:v>
                </c:pt>
                <c:pt idx="9">
                  <c:v>1.53698459049374</c:v>
                </c:pt>
                <c:pt idx="10">
                  <c:v>1.5721451375126101</c:v>
                </c:pt>
                <c:pt idx="11">
                  <c:v>1.6081100283579</c:v>
                </c:pt>
                <c:pt idx="12">
                  <c:v>1.6448976634541199</c:v>
                </c:pt>
                <c:pt idx="13">
                  <c:v>1.68252686415973</c:v>
                </c:pt>
                <c:pt idx="14">
                  <c:v>1.7210168823965399</c:v>
                </c:pt>
                <c:pt idx="15">
                  <c:v>1.7603874104994499</c:v>
                </c:pt>
                <c:pt idx="16">
                  <c:v>1.8006585912914499</c:v>
                </c:pt>
                <c:pt idx="17">
                  <c:v>1.84185102838915</c:v>
                </c:pt>
                <c:pt idx="18">
                  <c:v>1.8839857967439999</c:v>
                </c:pt>
                <c:pt idx="19">
                  <c:v>1.92708445342476</c:v>
                </c:pt>
                <c:pt idx="20">
                  <c:v>1.9711690486465001</c:v>
                </c:pt>
                <c:pt idx="21">
                  <c:v>2.0162621370520402</c:v>
                </c:pt>
                <c:pt idx="22">
                  <c:v>2.0623867892513199</c:v>
                </c:pt>
                <c:pt idx="23">
                  <c:v>2.1095666036249199</c:v>
                </c:pt>
                <c:pt idx="24">
                  <c:v>2.1578257183974099</c:v>
                </c:pt>
                <c:pt idx="25">
                  <c:v>2.20718882398709</c:v>
                </c:pt>
                <c:pt idx="26">
                  <c:v>2.2576811756380502</c:v>
                </c:pt>
                <c:pt idx="27">
                  <c:v>2.3093286063414</c:v>
                </c:pt>
                <c:pt idx="28">
                  <c:v>2.3621575400519301</c:v>
                </c:pt>
                <c:pt idx="29">
                  <c:v>2.4161950052071899</c:v>
                </c:pt>
                <c:pt idx="30">
                  <c:v>2.4714686485558501</c:v>
                </c:pt>
                <c:pt idx="31">
                  <c:v>2.5280067493023899</c:v>
                </c:pt>
                <c:pt idx="32">
                  <c:v>2.5858382335753198</c:v>
                </c:pt>
                <c:pt idx="33">
                  <c:v>2.6449926892264402</c:v>
                </c:pt>
                <c:pt idx="34">
                  <c:v>2.7055003809686502</c:v>
                </c:pt>
                <c:pt idx="35">
                  <c:v>2.7673922658599999</c:v>
                </c:pt>
                <c:pt idx="36">
                  <c:v>2.8307000091420398</c:v>
                </c:pt>
                <c:pt idx="37">
                  <c:v>2.89545600044042</c:v>
                </c:pt>
                <c:pt idx="38">
                  <c:v>2.9616933703361501</c:v>
                </c:pt>
                <c:pt idx="39">
                  <c:v>3.0294460073158902</c:v>
                </c:pt>
                <c:pt idx="40">
                  <c:v>3.0987485751101098</c:v>
                </c:pt>
                <c:pt idx="41">
                  <c:v>3.1696365304277498</c:v>
                </c:pt>
                <c:pt idx="42">
                  <c:v>3.2421461410966699</c:v>
                </c:pt>
                <c:pt idx="43">
                  <c:v>3.3163145046190801</c:v>
                </c:pt>
                <c:pt idx="44">
                  <c:v>3.3921795671514001</c:v>
                </c:pt>
                <c:pt idx="45">
                  <c:v>3.4697801429183799</c:v>
                </c:pt>
                <c:pt idx="46">
                  <c:v>3.5491559340712602</c:v>
                </c:pt>
                <c:pt idx="47">
                  <c:v>3.6303475510003</c:v>
                </c:pt>
                <c:pt idx="48">
                  <c:v>3.7133965331119501</c:v>
                </c:pt>
                <c:pt idx="49">
                  <c:v>3.7983453700812602</c:v>
                </c:pt>
                <c:pt idx="50">
                  <c:v>3.88523752359059</c:v>
                </c:pt>
                <c:pt idx="51">
                  <c:v>3.97411744956552</c:v>
                </c:pt>
                <c:pt idx="52">
                  <c:v>4.0650306209194902</c:v>
                </c:pt>
                <c:pt idx="53">
                  <c:v>4.1580235508187204</c:v>
                </c:pt>
                <c:pt idx="54">
                  <c:v>4.2531438164794002</c:v>
                </c:pt>
                <c:pt idx="55">
                  <c:v>4.3504400835091896</c:v>
                </c:pt>
                <c:pt idx="56">
                  <c:v>4.4499621308056199</c:v>
                </c:pt>
                <c:pt idx="57">
                  <c:v>4.5517608760240904</c:v>
                </c:pt>
                <c:pt idx="58">
                  <c:v>4.6558884016284203</c:v>
                </c:pt>
                <c:pt idx="59">
                  <c:v>4.7623979815374096</c:v>
                </c:pt>
                <c:pt idx="60">
                  <c:v>4.8713441083809004</c:v>
                </c:pt>
                <c:pt idx="61">
                  <c:v>4.9827825213794403</c:v>
                </c:pt>
                <c:pt idx="62">
                  <c:v>5.0967702348616504</c:v>
                </c:pt>
                <c:pt idx="63">
                  <c:v>5.2133655674340202</c:v>
                </c:pt>
                <c:pt idx="64">
                  <c:v>5.3326281718180004</c:v>
                </c:pt>
                <c:pt idx="65">
                  <c:v>5.4546190653695996</c:v>
                </c:pt>
                <c:pt idx="66">
                  <c:v>5.5794006612972096</c:v>
                </c:pt>
                <c:pt idx="67">
                  <c:v>5.7070368005935999</c:v>
                </c:pt>
                <c:pt idx="68">
                  <c:v>5.8375927846983204</c:v>
                </c:pt>
                <c:pt idx="69">
                  <c:v>5.9711354089073696</c:v>
                </c:pt>
                <c:pt idx="70">
                  <c:v>6.1077329965471403</c:v>
                </c:pt>
                <c:pt idx="71">
                  <c:v>6.2474554339300798</c:v>
                </c:pt>
                <c:pt idx="72">
                  <c:v>6.3903742061101099</c:v>
                </c:pt>
                <c:pt idx="73">
                  <c:v>6.5365624334559298</c:v>
                </c:pt>
                <c:pt idx="74">
                  <c:v>6.6860949090609596</c:v>
                </c:pt>
                <c:pt idx="75">
                  <c:v>6.8390481370091702</c:v>
                </c:pt>
                <c:pt idx="76">
                  <c:v>6.9955003715162096</c:v>
                </c:pt>
                <c:pt idx="77">
                  <c:v>7.1555316569659899</c:v>
                </c:pt>
                <c:pt idx="78">
                  <c:v>7.3192238688631601</c:v>
                </c:pt>
                <c:pt idx="79">
                  <c:v>7.4866607557223404</c:v>
                </c:pt>
                <c:pt idx="80">
                  <c:v>7.65792798191577</c:v>
                </c:pt>
                <c:pt idx="81">
                  <c:v>7.83311317150104</c:v>
                </c:pt>
                <c:pt idx="82">
                  <c:v>8.0123059530514507</c:v>
                </c:pt>
                <c:pt idx="83">
                  <c:v>8.1955980055120108</c:v>
                </c:pt>
                <c:pt idx="84">
                  <c:v>8.3830831051043297</c:v>
                </c:pt>
                <c:pt idx="85">
                  <c:v>8.5748571733046095</c:v>
                </c:pt>
                <c:pt idx="86">
                  <c:v>8.7710183259191705</c:v>
                </c:pt>
                <c:pt idx="87">
                  <c:v>8.97166692328266</c:v>
                </c:pt>
                <c:pt idx="88">
                  <c:v>9.1769056216045506</c:v>
                </c:pt>
                <c:pt idx="89">
                  <c:v>9.3868394254903205</c:v>
                </c:pt>
                <c:pt idx="90">
                  <c:v>9.6015757416641403</c:v>
                </c:pt>
                <c:pt idx="91">
                  <c:v>9.8212244339204293</c:v>
                </c:pt>
                <c:pt idx="92">
                  <c:v>10.045897879332699</c:v>
                </c:pt>
                <c:pt idx="93">
                  <c:v>10.275711025747899</c:v>
                </c:pt>
                <c:pt idx="94">
                  <c:v>10.5107814505965</c:v>
                </c:pt>
                <c:pt idx="95">
                  <c:v>10.751229421047601</c:v>
                </c:pt>
                <c:pt idx="96">
                  <c:v>10.99717795554</c:v>
                </c:pt>
                <c:pt idx="97">
                  <c:v>11.248752886721601</c:v>
                </c:pt>
                <c:pt idx="98">
                  <c:v>11.5060829258277</c:v>
                </c:pt>
                <c:pt idx="99">
                  <c:v>11.769299728532699</c:v>
                </c:pt>
                <c:pt idx="100">
                  <c:v>12.038537962307901</c:v>
                </c:pt>
                <c:pt idx="101">
                  <c:v>12.313935375320501</c:v>
                </c:pt>
                <c:pt idx="102">
                  <c:v>12.595632866908399</c:v>
                </c:pt>
                <c:pt idx="103">
                  <c:v>12.883774559667399</c:v>
                </c:pt>
                <c:pt idx="104">
                  <c:v>13.1785078731876</c:v>
                </c:pt>
                <c:pt idx="105">
                  <c:v>13.4799835994764</c:v>
                </c:pt>
                <c:pt idx="106">
                  <c:v>13.7883559801069</c:v>
                </c:pt>
                <c:pt idx="107">
                  <c:v>14.1037827851315</c:v>
                </c:pt>
                <c:pt idx="108">
                  <c:v>14.426425393800301</c:v>
                </c:pt>
                <c:pt idx="109">
                  <c:v>14.7564488771262</c:v>
                </c:pt>
                <c:pt idx="110">
                  <c:v>15.094022082339</c:v>
                </c:pt>
                <c:pt idx="111">
                  <c:v>15.4393177192715</c:v>
                </c:pt>
                <c:pt idx="112">
                  <c:v>15.792512448721199</c:v>
                </c:pt>
                <c:pt idx="113">
                  <c:v>16.153786972833998</c:v>
                </c:pt>
                <c:pt idx="114">
                  <c:v>16.523326127555599</c:v>
                </c:pt>
                <c:pt idx="115">
                  <c:v>16.901318977197299</c:v>
                </c:pt>
                <c:pt idx="116">
                  <c:v>17.2879589111655</c:v>
                </c:pt>
                <c:pt idx="117">
                  <c:v>17.683443742904199</c:v>
                </c:pt>
                <c:pt idx="118">
                  <c:v>18.0879758111002</c:v>
                </c:pt>
                <c:pt idx="119">
                  <c:v>18.501762083204699</c:v>
                </c:pt>
                <c:pt idx="120">
                  <c:v>18.9250142613215</c:v>
                </c:pt>
                <c:pt idx="121">
                  <c:v>19.3579488905192</c:v>
                </c:pt>
                <c:pt idx="122">
                  <c:v>19.800787469620001</c:v>
                </c:pt>
                <c:pt idx="123">
                  <c:v>20.2537565645233</c:v>
                </c:pt>
                <c:pt idx="124">
                  <c:v>20.717087924122001</c:v>
                </c:pt>
                <c:pt idx="125">
                  <c:v>21.191018598870102</c:v>
                </c:pt>
                <c:pt idx="126">
                  <c:v>21.675791062063102</c:v>
                </c:pt>
                <c:pt idx="127">
                  <c:v>22.171653333892401</c:v>
                </c:pt>
                <c:pt idx="128">
                  <c:v>22.678859108338099</c:v>
                </c:pt>
                <c:pt idx="129">
                  <c:v>23.197667882964101</c:v>
                </c:pt>
                <c:pt idx="130">
                  <c:v>23.728345091683</c:v>
                </c:pt>
                <c:pt idx="131">
                  <c:v>24.271162240557601</c:v>
                </c:pt>
                <c:pt idx="132">
                  <c:v>24.8263970467099</c:v>
                </c:pt>
                <c:pt idx="133">
                  <c:v>25.3943335804064</c:v>
                </c:pt>
                <c:pt idx="134">
                  <c:v>25.975262410395501</c:v>
                </c:pt>
                <c:pt idx="135">
                  <c:v>26.5694807525682</c:v>
                </c:pt>
                <c:pt idx="136">
                  <c:v>27.177292622020701</c:v>
                </c:pt>
                <c:pt idx="137">
                  <c:v>27.7990089885948</c:v>
                </c:pt>
                <c:pt idx="138">
                  <c:v>28.434947935977199</c:v>
                </c:pt>
                <c:pt idx="139">
                  <c:v>29.085434824437701</c:v>
                </c:pt>
                <c:pt idx="140">
                  <c:v>29.750802457291101</c:v>
                </c:pt>
                <c:pt idx="141">
                  <c:v>30.4313912511662</c:v>
                </c:pt>
                <c:pt idx="142">
                  <c:v>31.127549410170602</c:v>
                </c:pt>
                <c:pt idx="143">
                  <c:v>31.839633104039699</c:v>
                </c:pt>
                <c:pt idx="144">
                  <c:v>32.568006650360402</c:v>
                </c:pt>
                <c:pt idx="145">
                  <c:v>33.313042700964502</c:v>
                </c:pt>
                <c:pt idx="146">
                  <c:v>34.075122432585403</c:v>
                </c:pt>
                <c:pt idx="147">
                  <c:v>34.854635741876201</c:v>
                </c:pt>
                <c:pt idx="148">
                  <c:v>35.6519814448895</c:v>
                </c:pt>
                <c:pt idx="149">
                  <c:v>36.467567481120497</c:v>
                </c:pt>
                <c:pt idx="150">
                  <c:v>37.301811122217799</c:v>
                </c:pt>
                <c:pt idx="151">
                  <c:v>38.155139185468201</c:v>
                </c:pt>
                <c:pt idx="152">
                  <c:v>39.027988252166601</c:v>
                </c:pt>
                <c:pt idx="153">
                  <c:v>39.920804890979703</c:v>
                </c:pt>
                <c:pt idx="154">
                  <c:v>40.834045886421002</c:v>
                </c:pt>
                <c:pt idx="155">
                  <c:v>41.768178472551298</c:v>
                </c:pt>
                <c:pt idx="156">
                  <c:v>42.723680572025799</c:v>
                </c:pt>
                <c:pt idx="157">
                  <c:v>43.7010410406102</c:v>
                </c:pt>
                <c:pt idx="158">
                  <c:v>44.700759917289602</c:v>
                </c:pt>
                <c:pt idx="159">
                  <c:v>45.723348680099697</c:v>
                </c:pt>
                <c:pt idx="160">
                  <c:v>46.769330507809798</c:v>
                </c:pt>
                <c:pt idx="161">
                  <c:v>47.839240547592702</c:v>
                </c:pt>
                <c:pt idx="162">
                  <c:v>48.933626188817897</c:v>
                </c:pt>
                <c:pt idx="163">
                  <c:v>50.053047343107501</c:v>
                </c:pt>
                <c:pt idx="164">
                  <c:v>51.1980767307995</c:v>
                </c:pt>
                <c:pt idx="165">
                  <c:v>52.369300173964099</c:v>
                </c:pt>
                <c:pt idx="166">
                  <c:v>53.567316896123003</c:v>
                </c:pt>
                <c:pt idx="167">
                  <c:v>54.792739828825198</c:v>
                </c:pt>
                <c:pt idx="168">
                  <c:v>56.046195925236198</c:v>
                </c:pt>
                <c:pt idx="169">
                  <c:v>57.328326480901097</c:v>
                </c:pt>
                <c:pt idx="170">
                  <c:v>58.639787461845302</c:v>
                </c:pt>
                <c:pt idx="171">
                  <c:v>59.981249840180801</c:v>
                </c:pt>
                <c:pt idx="172">
                  <c:v>61.353399937390897</c:v>
                </c:pt>
                <c:pt idx="173">
                  <c:v>62.7569397754664</c:v>
                </c:pt>
                <c:pt idx="174">
                  <c:v>64.192587436076295</c:v>
                </c:pt>
                <c:pt idx="175">
                  <c:v>65.661077427953302</c:v>
                </c:pt>
                <c:pt idx="176">
                  <c:v>67.163161062684907</c:v>
                </c:pt>
                <c:pt idx="177">
                  <c:v>68.699606839100795</c:v>
                </c:pt>
                <c:pt idx="178">
                  <c:v>70.2712008364539</c:v>
                </c:pt>
                <c:pt idx="179">
                  <c:v>71.878747116595207</c:v>
                </c:pt>
                <c:pt idx="180">
                  <c:v>73.523068135349703</c:v>
                </c:pt>
                <c:pt idx="181">
                  <c:v>75.205005163302701</c:v>
                </c:pt>
                <c:pt idx="182">
                  <c:v>76.925418716212405</c:v>
                </c:pt>
                <c:pt idx="183">
                  <c:v>78.685188995268206</c:v>
                </c:pt>
                <c:pt idx="184">
                  <c:v>80.485216337421406</c:v>
                </c:pt>
                <c:pt idx="185">
                  <c:v>82.326421676016807</c:v>
                </c:pt>
                <c:pt idx="186">
                  <c:v>84.209747011962506</c:v>
                </c:pt>
                <c:pt idx="187">
                  <c:v>86.1361558956783</c:v>
                </c:pt>
                <c:pt idx="188">
                  <c:v>88.106633920068802</c:v>
                </c:pt>
                <c:pt idx="189">
                  <c:v>90.1221892247749</c:v>
                </c:pt>
                <c:pt idx="190">
                  <c:v>92.183853011959201</c:v>
                </c:pt>
                <c:pt idx="191">
                  <c:v>94.292680073892498</c:v>
                </c:pt>
                <c:pt idx="192">
                  <c:v>96.449749332607993</c:v>
                </c:pt>
                <c:pt idx="193">
                  <c:v>98.656164391901598</c:v>
                </c:pt>
                <c:pt idx="194">
                  <c:v>100.91305410195901</c:v>
                </c:pt>
                <c:pt idx="195">
                  <c:v>103.221573136903</c:v>
                </c:pt>
                <c:pt idx="196">
                  <c:v>105.582902585545</c:v>
                </c:pt>
                <c:pt idx="197">
                  <c:v>107.998250555661</c:v>
                </c:pt>
                <c:pt idx="198">
                  <c:v>110.468852792082</c:v>
                </c:pt>
                <c:pt idx="199">
                  <c:v>112.99597330893</c:v>
                </c:pt>
                <c:pt idx="200">
                  <c:v>115.58090503631701</c:v>
                </c:pt>
                <c:pt idx="201">
                  <c:v>118.22497048183099</c:v>
                </c:pt>
                <c:pt idx="202">
                  <c:v>120.929522407167</c:v>
                </c:pt>
                <c:pt idx="203">
                  <c:v>123.695944520222</c:v>
                </c:pt>
                <c:pt idx="204">
                  <c:v>126.525652183036</c:v>
                </c:pt>
                <c:pt idx="205">
                  <c:v>129.42009313591899</c:v>
                </c:pt>
                <c:pt idx="206">
                  <c:v>132.38074823814799</c:v>
                </c:pt>
                <c:pt idx="207">
                  <c:v>135.40913222560599</c:v>
                </c:pt>
                <c:pt idx="208">
                  <c:v>138.506794485754</c:v>
                </c:pt>
                <c:pt idx="209">
                  <c:v>141.675319850335</c:v>
                </c:pt>
                <c:pt idx="210">
                  <c:v>144.916329406203</c:v>
                </c:pt>
                <c:pt idx="211">
                  <c:v>148.23148132470899</c:v>
                </c:pt>
                <c:pt idx="212">
                  <c:v>151.62247171005799</c:v>
                </c:pt>
                <c:pt idx="213">
                  <c:v>155.09103546707399</c:v>
                </c:pt>
                <c:pt idx="214">
                  <c:v>158.63894718881301</c:v>
                </c:pt>
                <c:pt idx="215">
                  <c:v>162.26802206448599</c:v>
                </c:pt>
                <c:pt idx="216">
                  <c:v>165.980116808145</c:v>
                </c:pt>
                <c:pt idx="217">
                  <c:v>169.77713060862601</c:v>
                </c:pt>
                <c:pt idx="218">
                  <c:v>173.66100610120699</c:v>
                </c:pt>
                <c:pt idx="219">
                  <c:v>177.63373036151</c:v>
                </c:pt>
                <c:pt idx="220">
                  <c:v>181.697335922127</c:v>
                </c:pt>
                <c:pt idx="221">
                  <c:v>185.85390181251199</c:v>
                </c:pt>
                <c:pt idx="222">
                  <c:v>190.10555462265501</c:v>
                </c:pt>
                <c:pt idx="223">
                  <c:v>194.45446959109401</c:v>
                </c:pt>
                <c:pt idx="224">
                  <c:v>198.90287171781401</c:v>
                </c:pt>
                <c:pt idx="225">
                  <c:v>203.453036902603</c:v>
                </c:pt>
              </c:numCache>
            </c:numRef>
          </c:xVal>
          <c:yVal>
            <c:numRef>
              <c:f>'PML combine'!$B$5:$B$230</c:f>
              <c:numCache>
                <c:formatCode>#,##0</c:formatCode>
                <c:ptCount val="226"/>
                <c:pt idx="0">
                  <c:v>35672066.953914098</c:v>
                </c:pt>
                <c:pt idx="1">
                  <c:v>41197823.547777101</c:v>
                </c:pt>
                <c:pt idx="2">
                  <c:v>47297793.068604</c:v>
                </c:pt>
                <c:pt idx="3">
                  <c:v>53715661.994019002</c:v>
                </c:pt>
                <c:pt idx="4">
                  <c:v>56201048.6147798</c:v>
                </c:pt>
                <c:pt idx="5">
                  <c:v>58792743.000402503</c:v>
                </c:pt>
                <c:pt idx="6">
                  <c:v>61498568.481106497</c:v>
                </c:pt>
                <c:pt idx="7">
                  <c:v>64312192.838129699</c:v>
                </c:pt>
                <c:pt idx="8">
                  <c:v>67242007.597756594</c:v>
                </c:pt>
                <c:pt idx="9">
                  <c:v>70295398.400689498</c:v>
                </c:pt>
                <c:pt idx="10">
                  <c:v>73470474.718833402</c:v>
                </c:pt>
                <c:pt idx="11">
                  <c:v>76767373.219900802</c:v>
                </c:pt>
                <c:pt idx="12">
                  <c:v>80197328.902539596</c:v>
                </c:pt>
                <c:pt idx="13">
                  <c:v>83763913.530576304</c:v>
                </c:pt>
                <c:pt idx="14">
                  <c:v>87461054.350159407</c:v>
                </c:pt>
                <c:pt idx="15">
                  <c:v>91296788.221018001</c:v>
                </c:pt>
                <c:pt idx="16">
                  <c:v>95278302.018344894</c:v>
                </c:pt>
                <c:pt idx="17">
                  <c:v>99408778.640048996</c:v>
                </c:pt>
                <c:pt idx="18">
                  <c:v>103686669.55063801</c:v>
                </c:pt>
                <c:pt idx="19">
                  <c:v>108111848.579522</c:v>
                </c:pt>
                <c:pt idx="20">
                  <c:v>112695312.779309</c:v>
                </c:pt>
                <c:pt idx="21">
                  <c:v>117439676.772819</c:v>
                </c:pt>
                <c:pt idx="22">
                  <c:v>122348310.27536599</c:v>
                </c:pt>
                <c:pt idx="23">
                  <c:v>127421595.958258</c:v>
                </c:pt>
                <c:pt idx="24">
                  <c:v>132655948.609038</c:v>
                </c:pt>
                <c:pt idx="25">
                  <c:v>138062880.37822899</c:v>
                </c:pt>
                <c:pt idx="26">
                  <c:v>143645574.12792301</c:v>
                </c:pt>
                <c:pt idx="27">
                  <c:v>149406551.89410499</c:v>
                </c:pt>
                <c:pt idx="28">
                  <c:v>155348600.44361901</c:v>
                </c:pt>
                <c:pt idx="29">
                  <c:v>161474618.67289299</c:v>
                </c:pt>
                <c:pt idx="30">
                  <c:v>167783130.82097799</c:v>
                </c:pt>
                <c:pt idx="31">
                  <c:v>174275905.69231999</c:v>
                </c:pt>
                <c:pt idx="32">
                  <c:v>180959857.43006101</c:v>
                </c:pt>
                <c:pt idx="33">
                  <c:v>187838655.86844</c:v>
                </c:pt>
                <c:pt idx="34">
                  <c:v>194914325.27641299</c:v>
                </c:pt>
                <c:pt idx="35">
                  <c:v>202189124.33874699</c:v>
                </c:pt>
                <c:pt idx="36">
                  <c:v>209666306.039455</c:v>
                </c:pt>
                <c:pt idx="37">
                  <c:v>217347123.29662901</c:v>
                </c:pt>
                <c:pt idx="38">
                  <c:v>225234746.007247</c:v>
                </c:pt>
                <c:pt idx="39">
                  <c:v>233331864.14100599</c:v>
                </c:pt>
                <c:pt idx="40">
                  <c:v>241639306.54378799</c:v>
                </c:pt>
                <c:pt idx="41">
                  <c:v>250158084.67844701</c:v>
                </c:pt>
                <c:pt idx="42">
                  <c:v>258890630.51399499</c:v>
                </c:pt>
                <c:pt idx="43">
                  <c:v>267840563.56344399</c:v>
                </c:pt>
                <c:pt idx="44">
                  <c:v>277011172.49811298</c:v>
                </c:pt>
                <c:pt idx="45">
                  <c:v>286404880.466438</c:v>
                </c:pt>
                <c:pt idx="46">
                  <c:v>296023022.73514003</c:v>
                </c:pt>
                <c:pt idx="47">
                  <c:v>305867467.73507398</c:v>
                </c:pt>
                <c:pt idx="48">
                  <c:v>315941229.50216699</c:v>
                </c:pt>
                <c:pt idx="49">
                  <c:v>326246343.79852802</c:v>
                </c:pt>
                <c:pt idx="50">
                  <c:v>336783589.53999299</c:v>
                </c:pt>
                <c:pt idx="51">
                  <c:v>347555488.61494499</c:v>
                </c:pt>
                <c:pt idx="52">
                  <c:v>358564588.75488597</c:v>
                </c:pt>
                <c:pt idx="53">
                  <c:v>369812804.12927198</c:v>
                </c:pt>
                <c:pt idx="54">
                  <c:v>381301376.79305398</c:v>
                </c:pt>
                <c:pt idx="55">
                  <c:v>393031516.845783</c:v>
                </c:pt>
                <c:pt idx="56">
                  <c:v>405006267.26226598</c:v>
                </c:pt>
                <c:pt idx="57">
                  <c:v>417227423.94897801</c:v>
                </c:pt>
                <c:pt idx="58">
                  <c:v>429696753.55276799</c:v>
                </c:pt>
                <c:pt idx="59">
                  <c:v>442415567.85163403</c:v>
                </c:pt>
                <c:pt idx="60">
                  <c:v>455384491.24705303</c:v>
                </c:pt>
                <c:pt idx="61">
                  <c:v>468606651.67941999</c:v>
                </c:pt>
                <c:pt idx="62">
                  <c:v>482083698.55274898</c:v>
                </c:pt>
                <c:pt idx="63">
                  <c:v>495817251.66751897</c:v>
                </c:pt>
                <c:pt idx="64">
                  <c:v>509808901.02692801</c:v>
                </c:pt>
                <c:pt idx="65">
                  <c:v>524060206.60525298</c:v>
                </c:pt>
                <c:pt idx="66">
                  <c:v>538571217.22663999</c:v>
                </c:pt>
                <c:pt idx="67">
                  <c:v>553344497.11423695</c:v>
                </c:pt>
                <c:pt idx="68">
                  <c:v>568381887.77979696</c:v>
                </c:pt>
                <c:pt idx="69">
                  <c:v>583684827.20276201</c:v>
                </c:pt>
                <c:pt idx="70">
                  <c:v>599254721.69903302</c:v>
                </c:pt>
                <c:pt idx="71">
                  <c:v>615092945.46331096</c:v>
                </c:pt>
                <c:pt idx="72">
                  <c:v>631200840.07331097</c:v>
                </c:pt>
                <c:pt idx="73">
                  <c:v>647579713.95577598</c:v>
                </c:pt>
                <c:pt idx="74">
                  <c:v>664230841.81426895</c:v>
                </c:pt>
                <c:pt idx="75">
                  <c:v>681152053.66287196</c:v>
                </c:pt>
                <c:pt idx="76">
                  <c:v>698343988.32710803</c:v>
                </c:pt>
                <c:pt idx="77">
                  <c:v>715811471.10016298</c:v>
                </c:pt>
                <c:pt idx="78">
                  <c:v>733555639.84912002</c:v>
                </c:pt>
                <c:pt idx="79">
                  <c:v>751577595.46818495</c:v>
                </c:pt>
                <c:pt idx="80">
                  <c:v>769878401.07202804</c:v>
                </c:pt>
                <c:pt idx="81">
                  <c:v>788459081.15005302</c:v>
                </c:pt>
                <c:pt idx="82">
                  <c:v>807320620.68149996</c:v>
                </c:pt>
                <c:pt idx="83">
                  <c:v>826463964.21123803</c:v>
                </c:pt>
                <c:pt idx="84">
                  <c:v>845890014.88613296</c:v>
                </c:pt>
                <c:pt idx="85">
                  <c:v>865599633.45191097</c:v>
                </c:pt>
                <c:pt idx="86">
                  <c:v>885593637.21042395</c:v>
                </c:pt>
                <c:pt idx="87">
                  <c:v>905872798.93723297</c:v>
                </c:pt>
                <c:pt idx="88">
                  <c:v>926437845.75948501</c:v>
                </c:pt>
                <c:pt idx="89">
                  <c:v>947289457.99406898</c:v>
                </c:pt>
                <c:pt idx="90">
                  <c:v>968428267.94604194</c:v>
                </c:pt>
                <c:pt idx="91">
                  <c:v>989854858.66738796</c:v>
                </c:pt>
                <c:pt idx="92">
                  <c:v>1011560953.19801</c:v>
                </c:pt>
                <c:pt idx="93">
                  <c:v>1033554776.51441</c:v>
                </c:pt>
                <c:pt idx="94">
                  <c:v>1055837551.33622</c:v>
                </c:pt>
                <c:pt idx="95">
                  <c:v>1078409653.9423201</c:v>
                </c:pt>
                <c:pt idx="96">
                  <c:v>1101271404.65272</c:v>
                </c:pt>
                <c:pt idx="97">
                  <c:v>1124423066.3540201</c:v>
                </c:pt>
                <c:pt idx="98">
                  <c:v>1147864842.98715</c:v>
                </c:pt>
                <c:pt idx="99">
                  <c:v>1171596877.9978399</c:v>
                </c:pt>
                <c:pt idx="100">
                  <c:v>1195619252.75056</c:v>
                </c:pt>
                <c:pt idx="101">
                  <c:v>1219931984.9066401</c:v>
                </c:pt>
                <c:pt idx="102">
                  <c:v>1244535026.7673299</c:v>
                </c:pt>
                <c:pt idx="103">
                  <c:v>1269428263.58288</c:v>
                </c:pt>
                <c:pt idx="104">
                  <c:v>1294606669.6579101</c:v>
                </c:pt>
                <c:pt idx="105">
                  <c:v>1320067622.88991</c:v>
                </c:pt>
                <c:pt idx="106">
                  <c:v>1345817779.3900599</c:v>
                </c:pt>
                <c:pt idx="107">
                  <c:v>1371856743.1938601</c:v>
                </c:pt>
                <c:pt idx="108">
                  <c:v>1398184042.4704199</c:v>
                </c:pt>
                <c:pt idx="109">
                  <c:v>1424799127.65639</c:v>
                </c:pt>
                <c:pt idx="110">
                  <c:v>1451701369.5662899</c:v>
                </c:pt>
                <c:pt idx="111">
                  <c:v>1478890057.4816</c:v>
                </c:pt>
                <c:pt idx="112">
                  <c:v>1506364397.22068</c:v>
                </c:pt>
                <c:pt idx="113">
                  <c:v>1534123509.1924</c:v>
                </c:pt>
                <c:pt idx="114">
                  <c:v>1562166426.4358201</c:v>
                </c:pt>
                <c:pt idx="115">
                  <c:v>1590488313.30582</c:v>
                </c:pt>
                <c:pt idx="116">
                  <c:v>1619082063.8345001</c:v>
                </c:pt>
                <c:pt idx="117">
                  <c:v>1647955997.8039</c:v>
                </c:pt>
                <c:pt idx="118">
                  <c:v>1677108784.79232</c:v>
                </c:pt>
                <c:pt idx="119">
                  <c:v>1706538997.2416799</c:v>
                </c:pt>
                <c:pt idx="120">
                  <c:v>1736245108.4858201</c:v>
                </c:pt>
                <c:pt idx="121">
                  <c:v>1766225490.7904401</c:v>
                </c:pt>
                <c:pt idx="122">
                  <c:v>1796478413.40872</c:v>
                </c:pt>
                <c:pt idx="123">
                  <c:v>1827002040.6579101</c:v>
                </c:pt>
                <c:pt idx="124">
                  <c:v>1857794430.02145</c:v>
                </c:pt>
                <c:pt idx="125">
                  <c:v>1888853530.2821901</c:v>
                </c:pt>
                <c:pt idx="126">
                  <c:v>1920167202.01424</c:v>
                </c:pt>
                <c:pt idx="127">
                  <c:v>1951738740.7355399</c:v>
                </c:pt>
                <c:pt idx="128">
                  <c:v>1983570055.6057501</c:v>
                </c:pt>
                <c:pt idx="129">
                  <c:v>2015658650.1054001</c:v>
                </c:pt>
                <c:pt idx="130">
                  <c:v>2048001910.5033901</c:v>
                </c:pt>
                <c:pt idx="131">
                  <c:v>2080597104.3017099</c:v>
                </c:pt>
                <c:pt idx="132">
                  <c:v>2113441378.7543001</c:v>
                </c:pt>
                <c:pt idx="133">
                  <c:v>2146531759.4672899</c:v>
                </c:pt>
                <c:pt idx="134">
                  <c:v>2179865149.0875401</c:v>
                </c:pt>
                <c:pt idx="135">
                  <c:v>2213438326.0871301</c:v>
                </c:pt>
                <c:pt idx="136">
                  <c:v>2247246466.6808801</c:v>
                </c:pt>
                <c:pt idx="137">
                  <c:v>2281274626.8509598</c:v>
                </c:pt>
                <c:pt idx="138">
                  <c:v>2315532120.1398401</c:v>
                </c:pt>
                <c:pt idx="139">
                  <c:v>2350015227.4356499</c:v>
                </c:pt>
                <c:pt idx="140">
                  <c:v>2384720101.2607002</c:v>
                </c:pt>
                <c:pt idx="141">
                  <c:v>2419642765.29352</c:v>
                </c:pt>
                <c:pt idx="142">
                  <c:v>2454779114.0408702</c:v>
                </c:pt>
                <c:pt idx="143">
                  <c:v>2490124912.6676998</c:v>
                </c:pt>
                <c:pt idx="144">
                  <c:v>2525675796.9927402</c:v>
                </c:pt>
                <c:pt idx="145">
                  <c:v>2561427273.6574302</c:v>
                </c:pt>
                <c:pt idx="146">
                  <c:v>2597374720.4758501</c:v>
                </c:pt>
                <c:pt idx="147">
                  <c:v>2633513386.9727998</c:v>
                </c:pt>
                <c:pt idx="148">
                  <c:v>2669827039.7779002</c:v>
                </c:pt>
                <c:pt idx="149">
                  <c:v>2706319905.0674901</c:v>
                </c:pt>
                <c:pt idx="150">
                  <c:v>2742989062.5641899</c:v>
                </c:pt>
                <c:pt idx="151">
                  <c:v>2779829269.5984402</c:v>
                </c:pt>
                <c:pt idx="152">
                  <c:v>2816835161.1774702</c:v>
                </c:pt>
                <c:pt idx="153">
                  <c:v>2854001251.7947698</c:v>
                </c:pt>
                <c:pt idx="154">
                  <c:v>2891321937.4716301</c:v>
                </c:pt>
                <c:pt idx="155">
                  <c:v>2928791498.0350199</c:v>
                </c:pt>
                <c:pt idx="156">
                  <c:v>2966404099.6361899</c:v>
                </c:pt>
                <c:pt idx="157">
                  <c:v>3004153797.5135298</c:v>
                </c:pt>
                <c:pt idx="158">
                  <c:v>3042034539.0022702</c:v>
                </c:pt>
                <c:pt idx="159">
                  <c:v>3080040166.7939601</c:v>
                </c:pt>
                <c:pt idx="160">
                  <c:v>3118164422.4467101</c:v>
                </c:pt>
                <c:pt idx="161">
                  <c:v>3156396198.9088001</c:v>
                </c:pt>
                <c:pt idx="162">
                  <c:v>3194727886.1613102</c:v>
                </c:pt>
                <c:pt idx="163">
                  <c:v>3233159111.8201399</c:v>
                </c:pt>
                <c:pt idx="164">
                  <c:v>3271683267.7078199</c:v>
                </c:pt>
                <c:pt idx="165">
                  <c:v>3310293666.0630898</c:v>
                </c:pt>
                <c:pt idx="166">
                  <c:v>3348983544.5511899</c:v>
                </c:pt>
                <c:pt idx="167">
                  <c:v>3387746071.51582</c:v>
                </c:pt>
                <c:pt idx="168">
                  <c:v>3426574351.4681201</c:v>
                </c:pt>
                <c:pt idx="169">
                  <c:v>3465452865.947</c:v>
                </c:pt>
                <c:pt idx="170">
                  <c:v>3504376937.3527098</c:v>
                </c:pt>
                <c:pt idx="171">
                  <c:v>3543344648.2089</c:v>
                </c:pt>
                <c:pt idx="172">
                  <c:v>3582348877.2673101</c:v>
                </c:pt>
                <c:pt idx="173">
                  <c:v>3621382471.37431</c:v>
                </c:pt>
                <c:pt idx="174">
                  <c:v>3660438252.3513598</c:v>
                </c:pt>
                <c:pt idx="175">
                  <c:v>3699509024.0573902</c:v>
                </c:pt>
                <c:pt idx="176">
                  <c:v>3738587579.6226902</c:v>
                </c:pt>
                <c:pt idx="177">
                  <c:v>3777666708.8415599</c:v>
                </c:pt>
                <c:pt idx="178">
                  <c:v>3816730483.6930099</c:v>
                </c:pt>
                <c:pt idx="179">
                  <c:v>3855764214.0613899</c:v>
                </c:pt>
                <c:pt idx="180">
                  <c:v>3894775552.1219902</c:v>
                </c:pt>
                <c:pt idx="181">
                  <c:v>3933757334.2596798</c:v>
                </c:pt>
                <c:pt idx="182">
                  <c:v>3972702434.5768299</c:v>
                </c:pt>
                <c:pt idx="183">
                  <c:v>4011603773.0509801</c:v>
                </c:pt>
                <c:pt idx="184">
                  <c:v>4050454323.7497301</c:v>
                </c:pt>
                <c:pt idx="185">
                  <c:v>4089214657.8182802</c:v>
                </c:pt>
                <c:pt idx="186">
                  <c:v>4127908044.12815</c:v>
                </c:pt>
                <c:pt idx="187">
                  <c:v>4166528436.1079998</c:v>
                </c:pt>
                <c:pt idx="188">
                  <c:v>4205069106.8819299</c:v>
                </c:pt>
                <c:pt idx="189">
                  <c:v>4243523427.8382001</c:v>
                </c:pt>
                <c:pt idx="190">
                  <c:v>4281845430.9391799</c:v>
                </c:pt>
                <c:pt idx="191">
                  <c:v>4320064921.7167702</c:v>
                </c:pt>
                <c:pt idx="192">
                  <c:v>4358177264.9763403</c:v>
                </c:pt>
                <c:pt idx="193">
                  <c:v>4396176322.1700096</c:v>
                </c:pt>
                <c:pt idx="194">
                  <c:v>4434018489.9205599</c:v>
                </c:pt>
                <c:pt idx="195">
                  <c:v>4471723596.3922997</c:v>
                </c:pt>
                <c:pt idx="196">
                  <c:v>4509296304.6591196</c:v>
                </c:pt>
                <c:pt idx="197">
                  <c:v>4546721203.7381802</c:v>
                </c:pt>
                <c:pt idx="198">
                  <c:v>4583957701.8642502</c:v>
                </c:pt>
                <c:pt idx="199">
                  <c:v>4621044293.4563198</c:v>
                </c:pt>
                <c:pt idx="200">
                  <c:v>4657975247.7095804</c:v>
                </c:pt>
                <c:pt idx="201">
                  <c:v>4694686663.4634199</c:v>
                </c:pt>
                <c:pt idx="202">
                  <c:v>4731232562.8710299</c:v>
                </c:pt>
                <c:pt idx="203">
                  <c:v>4767596984.08638</c:v>
                </c:pt>
                <c:pt idx="204">
                  <c:v>4803730314.4051504</c:v>
                </c:pt>
                <c:pt idx="205">
                  <c:v>4839669040.1885996</c:v>
                </c:pt>
                <c:pt idx="206">
                  <c:v>4875380686.7012596</c:v>
                </c:pt>
                <c:pt idx="207">
                  <c:v>4910876502.0721397</c:v>
                </c:pt>
                <c:pt idx="208">
                  <c:v>4946161432.1553297</c:v>
                </c:pt>
                <c:pt idx="209">
                  <c:v>4981195497.1692305</c:v>
                </c:pt>
                <c:pt idx="210">
                  <c:v>5016024234.2992001</c:v>
                </c:pt>
                <c:pt idx="211">
                  <c:v>5050580308.25033</c:v>
                </c:pt>
                <c:pt idx="212">
                  <c:v>5084925754.3563299</c:v>
                </c:pt>
                <c:pt idx="213">
                  <c:v>5118989308.0424299</c:v>
                </c:pt>
                <c:pt idx="214">
                  <c:v>5152798785.9838305</c:v>
                </c:pt>
                <c:pt idx="215">
                  <c:v>5186331687.4764204</c:v>
                </c:pt>
                <c:pt idx="216">
                  <c:v>5219609662.55972</c:v>
                </c:pt>
                <c:pt idx="217">
                  <c:v>5252630705.2360497</c:v>
                </c:pt>
                <c:pt idx="218">
                  <c:v>5285359212.1770897</c:v>
                </c:pt>
                <c:pt idx="219">
                  <c:v>5317832498.6299601</c:v>
                </c:pt>
                <c:pt idx="220">
                  <c:v>5350011015.8489704</c:v>
                </c:pt>
                <c:pt idx="221">
                  <c:v>5381873277.2760296</c:v>
                </c:pt>
                <c:pt idx="222">
                  <c:v>5413462279.4105501</c:v>
                </c:pt>
                <c:pt idx="223">
                  <c:v>5444771623.0221796</c:v>
                </c:pt>
                <c:pt idx="224">
                  <c:v>5475791188.6119499</c:v>
                </c:pt>
                <c:pt idx="225">
                  <c:v>5506496228.9679203</c:v>
                </c:pt>
              </c:numCache>
            </c:numRef>
          </c:yVal>
          <c:smooth val="1"/>
          <c:extLst>
            <c:ext xmlns:c16="http://schemas.microsoft.com/office/drawing/2014/chart" uri="{C3380CC4-5D6E-409C-BE32-E72D297353CC}">
              <c16:uniqueId val="{00000000-B1FB-4E7B-9D7C-406042313186}"/>
            </c:ext>
          </c:extLst>
        </c:ser>
        <c:ser>
          <c:idx val="1"/>
          <c:order val="1"/>
          <c:tx>
            <c:strRef>
              <c:f>'PML combine'!$D$3</c:f>
              <c:strCache>
                <c:ptCount val="1"/>
                <c:pt idx="0">
                  <c:v>Hail</c:v>
                </c:pt>
              </c:strCache>
            </c:strRef>
          </c:tx>
          <c:spPr>
            <a:ln w="19050" cap="rnd">
              <a:solidFill>
                <a:schemeClr val="accent2"/>
              </a:solidFill>
              <a:round/>
            </a:ln>
            <a:effectLst/>
          </c:spPr>
          <c:marker>
            <c:symbol val="none"/>
          </c:marker>
          <c:xVal>
            <c:numRef>
              <c:f>'PML combine'!$D$5:$D$230</c:f>
              <c:numCache>
                <c:formatCode>#,##0.00</c:formatCode>
                <c:ptCount val="226"/>
                <c:pt idx="0">
                  <c:v>2.0437507796199399</c:v>
                </c:pt>
                <c:pt idx="1">
                  <c:v>2.0884586245985499</c:v>
                </c:pt>
                <c:pt idx="2">
                  <c:v>2.1341444711136299</c:v>
                </c:pt>
                <c:pt idx="3">
                  <c:v>2.1808297133300298</c:v>
                </c:pt>
                <c:pt idx="4">
                  <c:v>2.22853621341828</c:v>
                </c:pt>
                <c:pt idx="5">
                  <c:v>2.27728631179244</c:v>
                </c:pt>
                <c:pt idx="6">
                  <c:v>2.3271028375717999</c:v>
                </c:pt>
                <c:pt idx="7">
                  <c:v>2.37800911927157</c:v>
                </c:pt>
                <c:pt idx="8">
                  <c:v>2.43002899572729</c:v>
                </c:pt>
                <c:pt idx="9">
                  <c:v>2.4831868272583502</c:v>
                </c:pt>
                <c:pt idx="10">
                  <c:v>2.5375075070756101</c:v>
                </c:pt>
                <c:pt idx="11">
                  <c:v>2.59301647293861</c:v>
                </c:pt>
                <c:pt idx="12">
                  <c:v>2.64973971906781</c:v>
                </c:pt>
                <c:pt idx="13">
                  <c:v>2.7077038083173699</c:v>
                </c:pt>
                <c:pt idx="14">
                  <c:v>2.76693588461425</c:v>
                </c:pt>
                <c:pt idx="15">
                  <c:v>2.82746368566937</c:v>
                </c:pt>
                <c:pt idx="16">
                  <c:v>2.8893155559669199</c:v>
                </c:pt>
                <c:pt idx="17">
                  <c:v>2.9525204600377002</c:v>
                </c:pt>
                <c:pt idx="18">
                  <c:v>3.0171079960229301</c:v>
                </c:pt>
                <c:pt idx="19">
                  <c:v>3.0831084095347001</c:v>
                </c:pt>
                <c:pt idx="20">
                  <c:v>3.1505526078196699</c:v>
                </c:pt>
                <c:pt idx="21">
                  <c:v>3.2194721742325298</c:v>
                </c:pt>
                <c:pt idx="22">
                  <c:v>3.28989938302621</c:v>
                </c:pt>
                <c:pt idx="23">
                  <c:v>3.36186721446549</c:v>
                </c:pt>
                <c:pt idx="24">
                  <c:v>3.43540937027127</c:v>
                </c:pt>
                <c:pt idx="25">
                  <c:v>3.5105602894027701</c:v>
                </c:pt>
                <c:pt idx="26">
                  <c:v>3.5873551641848498</c:v>
                </c:pt>
                <c:pt idx="27">
                  <c:v>3.6658299567881998</c:v>
                </c:pt>
                <c:pt idx="28">
                  <c:v>3.7460214160700001</c:v>
                </c:pt>
                <c:pt idx="29">
                  <c:v>3.8279670947830202</c:v>
                </c:pt>
                <c:pt idx="30">
                  <c:v>3.9117053671611299</c:v>
                </c:pt>
                <c:pt idx="31">
                  <c:v>3.9972754468895202</c:v>
                </c:pt>
                <c:pt idx="32">
                  <c:v>4.08471740546804</c:v>
                </c:pt>
                <c:pt idx="33">
                  <c:v>4.1740721909762204</c:v>
                </c:pt>
                <c:pt idx="34">
                  <c:v>4.2653816472487698</c:v>
                </c:pt>
                <c:pt idx="35">
                  <c:v>4.3586885334706196</c:v>
                </c:pt>
                <c:pt idx="36">
                  <c:v>4.4540365442005303</c:v>
                </c:pt>
                <c:pt idx="37">
                  <c:v>4.5514703298327497</c:v>
                </c:pt>
                <c:pt idx="38">
                  <c:v>4.65103551750635</c:v>
                </c:pt>
                <c:pt idx="39">
                  <c:v>4.7527787324718096</c:v>
                </c:pt>
                <c:pt idx="40">
                  <c:v>4.8567476199251498</c:v>
                </c:pt>
                <c:pt idx="41">
                  <c:v>4.9629908673196503</c:v>
                </c:pt>
                <c:pt idx="42">
                  <c:v>5.0715582271655801</c:v>
                </c:pt>
                <c:pt idx="43">
                  <c:v>5.18250054032878</c:v>
                </c:pt>
                <c:pt idx="44">
                  <c:v>5.2958697598388396</c:v>
                </c:pt>
                <c:pt idx="45">
                  <c:v>5.4117189752181298</c:v>
                </c:pt>
                <c:pt idx="46">
                  <c:v>5.5301024373430296</c:v>
                </c:pt>
                <c:pt idx="47">
                  <c:v>5.6510755838489599</c:v>
                </c:pt>
                <c:pt idx="48">
                  <c:v>5.7746950650912501</c:v>
                </c:pt>
                <c:pt idx="49">
                  <c:v>5.9010187706738204</c:v>
                </c:pt>
                <c:pt idx="50">
                  <c:v>6.0301058565582499</c:v>
                </c:pt>
                <c:pt idx="51">
                  <c:v>6.1620167727658304</c:v>
                </c:pt>
                <c:pt idx="52">
                  <c:v>6.2968132916856501</c:v>
                </c:pt>
                <c:pt idx="53">
                  <c:v>6.4345585370018599</c:v>
                </c:pt>
                <c:pt idx="54">
                  <c:v>6.5753170132538301</c:v>
                </c:pt>
                <c:pt idx="55">
                  <c:v>6.7191546360428704</c:v>
                </c:pt>
                <c:pt idx="56">
                  <c:v>6.8661387628997703</c:v>
                </c:pt>
                <c:pt idx="57">
                  <c:v>7.0163382248275301</c:v>
                </c:pt>
                <c:pt idx="58">
                  <c:v>7.1698233585342104</c:v>
                </c:pt>
                <c:pt idx="59">
                  <c:v>7.3266660393707603</c:v>
                </c:pt>
                <c:pt idx="60">
                  <c:v>7.4869397149894503</c:v>
                </c:pt>
                <c:pt idx="61">
                  <c:v>7.6507194397385696</c:v>
                </c:pt>
                <c:pt idx="62">
                  <c:v>7.8180819098095604</c:v>
                </c:pt>
                <c:pt idx="63">
                  <c:v>7.9891054991528998</c:v>
                </c:pt>
                <c:pt idx="64">
                  <c:v>8.1638702961798302</c:v>
                </c:pt>
                <c:pt idx="65">
                  <c:v>8.3424581412667802</c:v>
                </c:pt>
                <c:pt idx="66">
                  <c:v>8.5249526650803293</c:v>
                </c:pt>
                <c:pt idx="67">
                  <c:v>8.7114393277404893</c:v>
                </c:pt>
                <c:pt idx="68">
                  <c:v>8.9020054588406996</c:v>
                </c:pt>
                <c:pt idx="69">
                  <c:v>9.0967402983433008</c:v>
                </c:pt>
                <c:pt idx="70">
                  <c:v>9.2957350383696102</c:v>
                </c:pt>
                <c:pt idx="71">
                  <c:v>9.4990828659041195</c:v>
                </c:pt>
                <c:pt idx="72">
                  <c:v>9.7068790064329598</c:v>
                </c:pt>
                <c:pt idx="73">
                  <c:v>9.9192207685368796</c:v>
                </c:pt>
                <c:pt idx="74">
                  <c:v>10.136207589459801</c:v>
                </c:pt>
                <c:pt idx="75">
                  <c:v>10.3579410816739</c:v>
                </c:pt>
                <c:pt idx="76">
                  <c:v>10.5845250804642</c:v>
                </c:pt>
                <c:pt idx="77">
                  <c:v>10.816065692552799</c:v>
                </c:pt>
                <c:pt idx="78">
                  <c:v>11.0526713457876</c:v>
                </c:pt>
                <c:pt idx="79">
                  <c:v>11.2944528399182</c:v>
                </c:pt>
                <c:pt idx="80">
                  <c:v>11.541523398481701</c:v>
                </c:pt>
                <c:pt idx="81">
                  <c:v>11.7939987218243</c:v>
                </c:pt>
                <c:pt idx="82">
                  <c:v>12.051997041282499</c:v>
                </c:pt>
                <c:pt idx="83">
                  <c:v>12.3156391745491</c:v>
                </c:pt>
                <c:pt idx="84">
                  <c:v>12.5850485822513</c:v>
                </c:pt>
                <c:pt idx="85">
                  <c:v>12.860351425765399</c:v>
                </c:pt>
                <c:pt idx="86">
                  <c:v>13.141676626297199</c:v>
                </c:pt>
                <c:pt idx="87">
                  <c:v>13.429155925253999</c:v>
                </c:pt>
                <c:pt idx="88">
                  <c:v>13.722923945937801</c:v>
                </c:pt>
                <c:pt idx="89">
                  <c:v>14.023118256587701</c:v>
                </c:pt>
                <c:pt idx="90">
                  <c:v>14.329879434801899</c:v>
                </c:pt>
                <c:pt idx="91">
                  <c:v>14.643351133368</c:v>
                </c:pt>
                <c:pt idx="92">
                  <c:v>14.963680147534699</c:v>
                </c:pt>
                <c:pt idx="93">
                  <c:v>15.291016483753699</c:v>
                </c:pt>
                <c:pt idx="94">
                  <c:v>15.6255134299264</c:v>
                </c:pt>
                <c:pt idx="95">
                  <c:v>15.967327627187</c:v>
                </c:pt>
                <c:pt idx="96">
                  <c:v>16.3166191432551</c:v>
                </c:pt>
                <c:pt idx="97">
                  <c:v>16.673551547394599</c:v>
                </c:pt>
                <c:pt idx="98">
                  <c:v>17.038291987010499</c:v>
                </c:pt>
                <c:pt idx="99">
                  <c:v>17.411011265922401</c:v>
                </c:pt>
                <c:pt idx="100">
                  <c:v>17.791883924350198</c:v>
                </c:pt>
                <c:pt idx="101">
                  <c:v>18.181088320649099</c:v>
                </c:pt>
                <c:pt idx="102">
                  <c:v>18.578806714832702</c:v>
                </c:pt>
                <c:pt idx="103">
                  <c:v>18.985225353923699</c:v>
                </c:pt>
                <c:pt idx="104">
                  <c:v>19.4005345591709</c:v>
                </c:pt>
                <c:pt idx="105">
                  <c:v>19.824928815174498</c:v>
                </c:pt>
                <c:pt idx="106">
                  <c:v>20.258606860961301</c:v>
                </c:pt>
                <c:pt idx="107">
                  <c:v>20.7017717830518</c:v>
                </c:pt>
                <c:pt idx="108">
                  <c:v>21.154631110562999</c:v>
                </c:pt>
                <c:pt idx="109">
                  <c:v>21.617396912392699</c:v>
                </c:pt>
                <c:pt idx="110">
                  <c:v>22.090285896527998</c:v>
                </c:pt>
                <c:pt idx="111">
                  <c:v>22.5735195115282</c:v>
                </c:pt>
                <c:pt idx="112">
                  <c:v>23.0673240502258</c:v>
                </c:pt>
                <c:pt idx="113">
                  <c:v>23.571930755697402</c:v>
                </c:pt>
                <c:pt idx="114">
                  <c:v>24.0875759295518</c:v>
                </c:pt>
                <c:pt idx="115">
                  <c:v>24.614501042588</c:v>
                </c:pt>
                <c:pt idx="116">
                  <c:v>25.152952847872399</c:v>
                </c:pt>
                <c:pt idx="117">
                  <c:v>25.703183496291398</c:v>
                </c:pt>
                <c:pt idx="118">
                  <c:v>26.265450654629898</c:v>
                </c:pt>
                <c:pt idx="119">
                  <c:v>26.840017626234399</c:v>
                </c:pt>
                <c:pt idx="120">
                  <c:v>27.4271534743147</c:v>
                </c:pt>
                <c:pt idx="121">
                  <c:v>28.0271331479432</c:v>
                </c:pt>
                <c:pt idx="122">
                  <c:v>28.640237610810299</c:v>
                </c:pt>
                <c:pt idx="123">
                  <c:v>29.266753972796899</c:v>
                </c:pt>
                <c:pt idx="124">
                  <c:v>29.906975624424199</c:v>
                </c:pt>
                <c:pt idx="125">
                  <c:v>30.561202374245699</c:v>
                </c:pt>
                <c:pt idx="126">
                  <c:v>31.229740589243701</c:v>
                </c:pt>
                <c:pt idx="127">
                  <c:v>31.9129033382975</c:v>
                </c:pt>
                <c:pt idx="128">
                  <c:v>32.611010538790602</c:v>
                </c:pt>
                <c:pt idx="129">
                  <c:v>33.324389106423602</c:v>
                </c:pt>
                <c:pt idx="130">
                  <c:v>34.053373108305699</c:v>
                </c:pt>
                <c:pt idx="131">
                  <c:v>34.798303919394201</c:v>
                </c:pt>
                <c:pt idx="132">
                  <c:v>35.559530382356698</c:v>
                </c:pt>
                <c:pt idx="133">
                  <c:v>36.337408970930099</c:v>
                </c:pt>
                <c:pt idx="134">
                  <c:v>37.132303956853399</c:v>
                </c:pt>
                <c:pt idx="135">
                  <c:v>37.944587580451802</c:v>
                </c:pt>
                <c:pt idx="136">
                  <c:v>38.774640224952698</c:v>
                </c:pt>
                <c:pt idx="137">
                  <c:v>39.622850594614803</c:v>
                </c:pt>
                <c:pt idx="138">
                  <c:v>40.489615896754103</c:v>
                </c:pt>
                <c:pt idx="139">
                  <c:v>41.3753420277515</c:v>
                </c:pt>
                <c:pt idx="140">
                  <c:v>42.280443763129298</c:v>
                </c:pt>
                <c:pt idx="141">
                  <c:v>43.205344951786202</c:v>
                </c:pt>
                <c:pt idx="142">
                  <c:v>44.150478714480599</c:v>
                </c:pt>
                <c:pt idx="143">
                  <c:v>45.116287646656602</c:v>
                </c:pt>
                <c:pt idx="144">
                  <c:v>46.103224025705799</c:v>
                </c:pt>
                <c:pt idx="145">
                  <c:v>47.111750022764397</c:v>
                </c:pt>
                <c:pt idx="146">
                  <c:v>48.1423379191422</c:v>
                </c:pt>
                <c:pt idx="147">
                  <c:v>49.195470327486603</c:v>
                </c:pt>
                <c:pt idx="148">
                  <c:v>50.2716404177851</c:v>
                </c:pt>
                <c:pt idx="149">
                  <c:v>51.371352148310699</c:v>
                </c:pt>
                <c:pt idx="150">
                  <c:v>52.4951205016201</c:v>
                </c:pt>
                <c:pt idx="151">
                  <c:v>53.643471725714299</c:v>
                </c:pt>
                <c:pt idx="152">
                  <c:v>54.816943580474302</c:v>
                </c:pt>
                <c:pt idx="153">
                  <c:v>56.016085589488199</c:v>
                </c:pt>
                <c:pt idx="154">
                  <c:v>57.241459297386797</c:v>
                </c:pt>
                <c:pt idx="155">
                  <c:v>58.493638532808603</c:v>
                </c:pt>
                <c:pt idx="156">
                  <c:v>59.773209677117102</c:v>
                </c:pt>
                <c:pt idx="157">
                  <c:v>61.080771938997003</c:v>
                </c:pt>
                <c:pt idx="158">
                  <c:v>62.4169376350563</c:v>
                </c:pt>
                <c:pt idx="159">
                  <c:v>63.782332476567603</c:v>
                </c:pt>
                <c:pt idx="160">
                  <c:v>65.177595862481496</c:v>
                </c:pt>
                <c:pt idx="161">
                  <c:v>66.603381178849901</c:v>
                </c:pt>
                <c:pt idx="162">
                  <c:v>68.060356104799098</c:v>
                </c:pt>
                <c:pt idx="163">
                  <c:v>69.549202925196795</c:v>
                </c:pt>
                <c:pt idx="164">
                  <c:v>71.070618850158098</c:v>
                </c:pt>
                <c:pt idx="165">
                  <c:v>72.625316341540895</c:v>
                </c:pt>
                <c:pt idx="166">
                  <c:v>74.214023446584406</c:v>
                </c:pt>
                <c:pt idx="167">
                  <c:v>75.837484138844502</c:v>
                </c:pt>
                <c:pt idx="168">
                  <c:v>77.496458666589007</c:v>
                </c:pt>
                <c:pt idx="169">
                  <c:v>79.191723908812705</c:v>
                </c:pt>
                <c:pt idx="170">
                  <c:v>80.924073739041305</c:v>
                </c:pt>
                <c:pt idx="171">
                  <c:v>82.694319397093494</c:v>
                </c:pt>
                <c:pt idx="172">
                  <c:v>84.503289868974903</c:v>
                </c:pt>
                <c:pt idx="173">
                  <c:v>86.351832275083396</c:v>
                </c:pt>
                <c:pt idx="174">
                  <c:v>88.240812266905905</c:v>
                </c:pt>
                <c:pt idx="175">
                  <c:v>90.171114432392599</c:v>
                </c:pt>
                <c:pt idx="176">
                  <c:v>92.143642710200496</c:v>
                </c:pt>
                <c:pt idx="177">
                  <c:v>94.159320812996498</c:v>
                </c:pt>
                <c:pt idx="178">
                  <c:v>96.219092660022596</c:v>
                </c:pt>
                <c:pt idx="179">
                  <c:v>98.323922819122103</c:v>
                </c:pt>
                <c:pt idx="180">
                  <c:v>100.474796958436</c:v>
                </c:pt>
                <c:pt idx="181">
                  <c:v>102.672722307979</c:v>
                </c:pt>
                <c:pt idx="182">
                  <c:v>104.918728131316</c:v>
                </c:pt>
                <c:pt idx="183">
                  <c:v>107.213866207555</c:v>
                </c:pt>
                <c:pt idx="184">
                  <c:v>109.559211323879</c:v>
                </c:pt>
                <c:pt idx="185">
                  <c:v>111.955861778862</c:v>
                </c:pt>
                <c:pt idx="186">
                  <c:v>114.404939896785</c:v>
                </c:pt>
                <c:pt idx="187">
                  <c:v>116.90759255321299</c:v>
                </c:pt>
                <c:pt idx="188">
                  <c:v>119.46499171206</c:v>
                </c:pt>
                <c:pt idx="189">
                  <c:v>122.078334974405</c:v>
                </c:pt>
                <c:pt idx="190">
                  <c:v>124.748846139322</c:v>
                </c:pt>
                <c:pt idx="191">
                  <c:v>127.47777577696399</c:v>
                </c:pt>
                <c:pt idx="192">
                  <c:v>130.26640181419299</c:v>
                </c:pt>
                <c:pt idx="193">
                  <c:v>133.11603013301999</c:v>
                </c:pt>
                <c:pt idx="194">
                  <c:v>136.02799518213499</c:v>
                </c:pt>
                <c:pt idx="195">
                  <c:v>139.00366060181301</c:v>
                </c:pt>
                <c:pt idx="196">
                  <c:v>142.04441986249</c:v>
                </c:pt>
                <c:pt idx="197">
                  <c:v>145.15169691731299</c:v>
                </c:pt>
                <c:pt idx="198">
                  <c:v>148.32694686895701</c:v>
                </c:pt>
                <c:pt idx="199">
                  <c:v>151.57165665103801</c:v>
                </c:pt>
                <c:pt idx="200">
                  <c:v>154.887345724422</c:v>
                </c:pt>
                <c:pt idx="201">
                  <c:v>158.275566788775</c:v>
                </c:pt>
                <c:pt idx="202">
                  <c:v>161.737906509673</c:v>
                </c:pt>
                <c:pt idx="203">
                  <c:v>165.275986261621</c:v>
                </c:pt>
                <c:pt idx="204">
                  <c:v>168.89146288732101</c:v>
                </c:pt>
                <c:pt idx="205">
                  <c:v>172.58602947355601</c:v>
                </c:pt>
                <c:pt idx="206">
                  <c:v>176.36141614404499</c:v>
                </c:pt>
                <c:pt idx="207">
                  <c:v>180.219390869634</c:v>
                </c:pt>
                <c:pt idx="208">
                  <c:v>184.16176029622201</c:v>
                </c:pt>
                <c:pt idx="209">
                  <c:v>188.19037059079201</c:v>
                </c:pt>
                <c:pt idx="210">
                  <c:v>192.30710830594799</c:v>
                </c:pt>
                <c:pt idx="211">
                  <c:v>196.51390126336801</c:v>
                </c:pt>
                <c:pt idx="212">
                  <c:v>200.81271945658199</c:v>
                </c:pt>
                <c:pt idx="213">
                  <c:v>205.205575973495</c:v>
                </c:pt>
                <c:pt idx="214">
                  <c:v>209.694527939094</c:v>
                </c:pt>
                <c:pt idx="215">
                  <c:v>214.28167747877899</c:v>
                </c:pt>
                <c:pt idx="216">
                  <c:v>218.969172702761</c:v>
                </c:pt>
                <c:pt idx="217">
                  <c:v>223.759208712</c:v>
                </c:pt>
                <c:pt idx="218">
                  <c:v>228.65402862614499</c:v>
                </c:pt>
                <c:pt idx="219">
                  <c:v>233.65592463396101</c:v>
                </c:pt>
                <c:pt idx="220">
                  <c:v>238.767239066738</c:v>
                </c:pt>
                <c:pt idx="221">
                  <c:v>243.990365495172</c:v>
                </c:pt>
                <c:pt idx="222">
                  <c:v>249.327749850256</c:v>
                </c:pt>
                <c:pt idx="223">
                  <c:v>254.78189156867199</c:v>
                </c:pt>
                <c:pt idx="224">
                  <c:v>260.35534476325802</c:v>
                </c:pt>
                <c:pt idx="225">
                  <c:v>266.050719419063</c:v>
                </c:pt>
              </c:numCache>
            </c:numRef>
          </c:xVal>
          <c:yVal>
            <c:numRef>
              <c:f>'PML combine'!$E$5:$E$230</c:f>
              <c:numCache>
                <c:formatCode>#,##0</c:formatCode>
                <c:ptCount val="226"/>
                <c:pt idx="0">
                  <c:v>145786024.80746299</c:v>
                </c:pt>
                <c:pt idx="1">
                  <c:v>169943703.77425</c:v>
                </c:pt>
                <c:pt idx="2">
                  <c:v>188581734.54159701</c:v>
                </c:pt>
                <c:pt idx="3">
                  <c:v>204468794.542703</c:v>
                </c:pt>
                <c:pt idx="4">
                  <c:v>218676230.98809201</c:v>
                </c:pt>
                <c:pt idx="5">
                  <c:v>231750598.285721</c:v>
                </c:pt>
                <c:pt idx="6">
                  <c:v>244014783.66017199</c:v>
                </c:pt>
                <c:pt idx="7">
                  <c:v>255678116.053518</c:v>
                </c:pt>
                <c:pt idx="8">
                  <c:v>266885404.85794401</c:v>
                </c:pt>
                <c:pt idx="9">
                  <c:v>277741787.46108001</c:v>
                </c:pt>
                <c:pt idx="10">
                  <c:v>288326530.76599401</c:v>
                </c:pt>
                <c:pt idx="11">
                  <c:v>298701245.66227698</c:v>
                </c:pt>
                <c:pt idx="12">
                  <c:v>308915047.560507</c:v>
                </c:pt>
                <c:pt idx="13">
                  <c:v>319007942.46470398</c:v>
                </c:pt>
                <c:pt idx="14">
                  <c:v>329013129.751508</c:v>
                </c:pt>
                <c:pt idx="15">
                  <c:v>338958615.99908799</c:v>
                </c:pt>
                <c:pt idx="16">
                  <c:v>348868375.30958802</c:v>
                </c:pt>
                <c:pt idx="17">
                  <c:v>358763202.19761699</c:v>
                </c:pt>
                <c:pt idx="18">
                  <c:v>368661350.70050901</c:v>
                </c:pt>
                <c:pt idx="19">
                  <c:v>378579021.49591601</c:v>
                </c:pt>
                <c:pt idx="20">
                  <c:v>388530738.81850201</c:v>
                </c:pt>
                <c:pt idx="21">
                  <c:v>398529646.07462299</c:v>
                </c:pt>
                <c:pt idx="22">
                  <c:v>408587740.535182</c:v>
                </c:pt>
                <c:pt idx="23">
                  <c:v>418716061.73469001</c:v>
                </c:pt>
                <c:pt idx="24">
                  <c:v>428924844.24400699</c:v>
                </c:pt>
                <c:pt idx="25">
                  <c:v>439223642.70886999</c:v>
                </c:pt>
                <c:pt idx="26">
                  <c:v>449621435.07003802</c:v>
                </c:pt>
                <c:pt idx="27">
                  <c:v>460126708.453067</c:v>
                </c:pt>
                <c:pt idx="28">
                  <c:v>470747531.170187</c:v>
                </c:pt>
                <c:pt idx="29">
                  <c:v>481491613.50176603</c:v>
                </c:pt>
                <c:pt idx="30">
                  <c:v>492366359.34381402</c:v>
                </c:pt>
                <c:pt idx="31">
                  <c:v>503378910.36774701</c:v>
                </c:pt>
                <c:pt idx="32">
                  <c:v>514536184.00190198</c:v>
                </c:pt>
                <c:pt idx="33">
                  <c:v>525844906.28426403</c:v>
                </c:pt>
                <c:pt idx="34">
                  <c:v>537311640.433483</c:v>
                </c:pt>
                <c:pt idx="35">
                  <c:v>548942811.82637703</c:v>
                </c:pt>
                <c:pt idx="36">
                  <c:v>560744729.94457102</c:v>
                </c:pt>
                <c:pt idx="37">
                  <c:v>572723607.752895</c:v>
                </c:pt>
                <c:pt idx="38">
                  <c:v>584885578.89208198</c:v>
                </c:pt>
                <c:pt idx="39">
                  <c:v>597236713.00366402</c:v>
                </c:pt>
                <c:pt idx="40">
                  <c:v>609783029.45257699</c:v>
                </c:pt>
                <c:pt idx="41">
                  <c:v>622530509.67025805</c:v>
                </c:pt>
                <c:pt idx="42">
                  <c:v>635485108.305933</c:v>
                </c:pt>
                <c:pt idx="43">
                  <c:v>648652763.34497094</c:v>
                </c:pt>
                <c:pt idx="44">
                  <c:v>662039405.32924998</c:v>
                </c:pt>
                <c:pt idx="45">
                  <c:v>675650965.79458499</c:v>
                </c:pt>
                <c:pt idx="46">
                  <c:v>689493385.02371705</c:v>
                </c:pt>
                <c:pt idx="47">
                  <c:v>703572619.19937897</c:v>
                </c:pt>
                <c:pt idx="48">
                  <c:v>717894647.03027201</c:v>
                </c:pt>
                <c:pt idx="49">
                  <c:v>732465475.91286504</c:v>
                </c:pt>
                <c:pt idx="50">
                  <c:v>747291147.68354201</c:v>
                </c:pt>
                <c:pt idx="51">
                  <c:v>762377744.00844002</c:v>
                </c:pt>
                <c:pt idx="52">
                  <c:v>777731391.45225799</c:v>
                </c:pt>
                <c:pt idx="53">
                  <c:v>793358266.262061</c:v>
                </c:pt>
                <c:pt idx="54">
                  <c:v>809264598.897614</c:v>
                </c:pt>
                <c:pt idx="55">
                  <c:v>825456678.33591294</c:v>
                </c:pt>
                <c:pt idx="56">
                  <c:v>841940856.17423797</c:v>
                </c:pt>
                <c:pt idx="57">
                  <c:v>858723550.55314302</c:v>
                </c:pt>
                <c:pt idx="58">
                  <c:v>875811249.91827297</c:v>
                </c:pt>
                <c:pt idx="59">
                  <c:v>893210516.63772595</c:v>
                </c:pt>
                <c:pt idx="60">
                  <c:v>910927990.48973095</c:v>
                </c:pt>
                <c:pt idx="61">
                  <c:v>928970392.03373897</c:v>
                </c:pt>
                <c:pt idx="62">
                  <c:v>947344525.87655902</c:v>
                </c:pt>
                <c:pt idx="63">
                  <c:v>966057283.84385097</c:v>
                </c:pt>
                <c:pt idx="64">
                  <c:v>985115648.06616604</c:v>
                </c:pt>
                <c:pt idx="65">
                  <c:v>1004526693.9876601</c:v>
                </c:pt>
                <c:pt idx="66">
                  <c:v>1024297593.30477</c:v>
                </c:pt>
                <c:pt idx="67">
                  <c:v>1044435616.84126</c:v>
                </c:pt>
                <c:pt idx="68">
                  <c:v>1064948137.36544</c:v>
                </c:pt>
                <c:pt idx="69">
                  <c:v>1085842632.3545599</c:v>
                </c:pt>
                <c:pt idx="70">
                  <c:v>1107126686.7109599</c:v>
                </c:pt>
                <c:pt idx="71">
                  <c:v>1128807995.4339099</c:v>
                </c:pt>
                <c:pt idx="72">
                  <c:v>1150894366.2507701</c:v>
                </c:pt>
                <c:pt idx="73">
                  <c:v>1173393722.21048</c:v>
                </c:pt>
                <c:pt idx="74">
                  <c:v>1196314104.2420399</c:v>
                </c:pt>
                <c:pt idx="75">
                  <c:v>1219663673.6805501</c:v>
                </c:pt>
                <c:pt idx="76">
                  <c:v>1243450714.76264</c:v>
                </c:pt>
                <c:pt idx="77">
                  <c:v>1267683637.09308</c:v>
                </c:pt>
                <c:pt idx="78">
                  <c:v>1292370978.08409</c:v>
                </c:pt>
                <c:pt idx="79">
                  <c:v>1317521405.3685801</c:v>
                </c:pt>
                <c:pt idx="80">
                  <c:v>1343143719.1881001</c:v>
                </c:pt>
                <c:pt idx="81">
                  <c:v>1369246854.75651</c:v>
                </c:pt>
                <c:pt idx="82">
                  <c:v>1395839884.59969</c:v>
                </c:pt>
                <c:pt idx="83">
                  <c:v>1422932020.8717699</c:v>
                </c:pt>
                <c:pt idx="84">
                  <c:v>1450532617.6479101</c:v>
                </c:pt>
                <c:pt idx="85">
                  <c:v>1478651173.1937499</c:v>
                </c:pt>
                <c:pt idx="86">
                  <c:v>1507297332.2111499</c:v>
                </c:pt>
                <c:pt idx="87">
                  <c:v>1536480888.06001</c:v>
                </c:pt>
                <c:pt idx="88">
                  <c:v>1566211784.95558</c:v>
                </c:pt>
                <c:pt idx="89">
                  <c:v>1596500120.1405101</c:v>
                </c:pt>
                <c:pt idx="90">
                  <c:v>1627356146.03092</c:v>
                </c:pt>
                <c:pt idx="91">
                  <c:v>1658790272.3354499</c:v>
                </c:pt>
                <c:pt idx="92">
                  <c:v>1690813068.1461599</c:v>
                </c:pt>
                <c:pt idx="93">
                  <c:v>1723435263.99998</c:v>
                </c:pt>
                <c:pt idx="94">
                  <c:v>1756667753.9093599</c:v>
                </c:pt>
                <c:pt idx="95">
                  <c:v>1790521597.3605101</c:v>
                </c:pt>
                <c:pt idx="96">
                  <c:v>1825008021.27754</c:v>
                </c:pt>
                <c:pt idx="97">
                  <c:v>1860138421.95064</c:v>
                </c:pt>
                <c:pt idx="98">
                  <c:v>1895924366.9263899</c:v>
                </c:pt>
                <c:pt idx="99">
                  <c:v>1932377596.85797</c:v>
                </c:pt>
                <c:pt idx="100">
                  <c:v>1969510027.3131001</c:v>
                </c:pt>
                <c:pt idx="101">
                  <c:v>2007333750.53725</c:v>
                </c:pt>
                <c:pt idx="102">
                  <c:v>2045861037.16957</c:v>
                </c:pt>
                <c:pt idx="103">
                  <c:v>2085104337.90891</c:v>
                </c:pt>
                <c:pt idx="104">
                  <c:v>2125076285.12692</c:v>
                </c:pt>
                <c:pt idx="105">
                  <c:v>2165789694.4255099</c:v>
                </c:pt>
                <c:pt idx="106">
                  <c:v>2207257566.1352401</c:v>
                </c:pt>
                <c:pt idx="107">
                  <c:v>2249493086.7515402</c:v>
                </c:pt>
                <c:pt idx="108">
                  <c:v>2292509630.3052902</c:v>
                </c:pt>
                <c:pt idx="109">
                  <c:v>2336320759.6640501</c:v>
                </c:pt>
                <c:pt idx="110">
                  <c:v>2380940227.7603402</c:v>
                </c:pt>
                <c:pt idx="111">
                  <c:v>2426381978.74295</c:v>
                </c:pt>
                <c:pt idx="112">
                  <c:v>2472660149.0472398</c:v>
                </c:pt>
                <c:pt idx="113">
                  <c:v>2519789068.3801599</c:v>
                </c:pt>
                <c:pt idx="114">
                  <c:v>2567783260.6157398</c:v>
                </c:pt>
                <c:pt idx="115">
                  <c:v>2616657444.5961599</c:v>
                </c:pt>
                <c:pt idx="116">
                  <c:v>2666426534.8340402</c:v>
                </c:pt>
                <c:pt idx="117">
                  <c:v>2717105642.1107898</c:v>
                </c:pt>
                <c:pt idx="118">
                  <c:v>2768710073.9660201</c:v>
                </c:pt>
                <c:pt idx="119">
                  <c:v>2821255335.0728302</c:v>
                </c:pt>
                <c:pt idx="120">
                  <c:v>2874757127.49335</c:v>
                </c:pt>
                <c:pt idx="121">
                  <c:v>2929231350.8092098</c:v>
                </c:pt>
                <c:pt idx="122">
                  <c:v>2984694102.1209502</c:v>
                </c:pt>
                <c:pt idx="123">
                  <c:v>3041161675.91049</c:v>
                </c:pt>
                <c:pt idx="124">
                  <c:v>3098650563.7605901</c:v>
                </c:pt>
                <c:pt idx="125">
                  <c:v>3157177453.9247799</c:v>
                </c:pt>
                <c:pt idx="126">
                  <c:v>3216759230.7416501</c:v>
                </c:pt>
                <c:pt idx="127">
                  <c:v>3277412973.8863602</c:v>
                </c:pt>
                <c:pt idx="128">
                  <c:v>3339155957.45298</c:v>
                </c:pt>
                <c:pt idx="129">
                  <c:v>3402005648.8603501</c:v>
                </c:pt>
                <c:pt idx="130">
                  <c:v>3465979707.5743599</c:v>
                </c:pt>
                <c:pt idx="131">
                  <c:v>3531095983.6392999</c:v>
                </c:pt>
                <c:pt idx="132">
                  <c:v>3597372516.0107298</c:v>
                </c:pt>
                <c:pt idx="133">
                  <c:v>3664827530.6821699</c:v>
                </c:pt>
                <c:pt idx="134">
                  <c:v>3733479438.5977502</c:v>
                </c:pt>
                <c:pt idx="135">
                  <c:v>3803346833.3427901</c:v>
                </c:pt>
                <c:pt idx="136">
                  <c:v>3874448488.6040902</c:v>
                </c:pt>
                <c:pt idx="137">
                  <c:v>3946803355.3916402</c:v>
                </c:pt>
                <c:pt idx="138">
                  <c:v>4020430559.01334</c:v>
                </c:pt>
                <c:pt idx="139">
                  <c:v>4095349395.79387</c:v>
                </c:pt>
                <c:pt idx="140">
                  <c:v>4171579329.5292802</c:v>
                </c:pt>
                <c:pt idx="141">
                  <c:v>4249139987.66816</c:v>
                </c:pt>
                <c:pt idx="142">
                  <c:v>4328051157.2105799</c:v>
                </c:pt>
                <c:pt idx="143">
                  <c:v>4408332780.3155603</c:v>
                </c:pt>
                <c:pt idx="144">
                  <c:v>4490004949.6079903</c:v>
                </c:pt>
                <c:pt idx="145">
                  <c:v>4573087903.1756802</c:v>
                </c:pt>
                <c:pt idx="146">
                  <c:v>4657602019.24722</c:v>
                </c:pt>
                <c:pt idx="147">
                  <c:v>4743567810.5411701</c:v>
                </c:pt>
                <c:pt idx="148">
                  <c:v>4831005918.2772303</c:v>
                </c:pt>
                <c:pt idx="149">
                  <c:v>4919937105.83986</c:v>
                </c:pt>
                <c:pt idx="150">
                  <c:v>5010382252.0847702</c:v>
                </c:pt>
                <c:pt idx="151">
                  <c:v>5102362344.2791796</c:v>
                </c:pt>
                <c:pt idx="152">
                  <c:v>5195898470.6656904</c:v>
                </c:pt>
                <c:pt idx="153">
                  <c:v>5291011812.64114</c:v>
                </c:pt>
                <c:pt idx="154">
                  <c:v>5387723636.5405302</c:v>
                </c:pt>
                <c:pt idx="155">
                  <c:v>5486055285.0170097</c:v>
                </c:pt>
                <c:pt idx="156">
                  <c:v>5586028168.0087004</c:v>
                </c:pt>
                <c:pt idx="157">
                  <c:v>5687663753.2834702</c:v>
                </c:pt>
                <c:pt idx="158">
                  <c:v>5790983556.55268</c:v>
                </c:pt>
                <c:pt idx="159">
                  <c:v>5896009131.1451998</c:v>
                </c:pt>
                <c:pt idx="160">
                  <c:v>6002762057.2336702</c:v>
                </c:pt>
                <c:pt idx="161">
                  <c:v>6111263930.6042299</c:v>
                </c:pt>
                <c:pt idx="162">
                  <c:v>6221536350.96245</c:v>
                </c:pt>
                <c:pt idx="163">
                  <c:v>6333600909.7673597</c:v>
                </c:pt>
                <c:pt idx="164">
                  <c:v>6447479177.5869703</c:v>
                </c:pt>
                <c:pt idx="165">
                  <c:v>6563192690.9678802</c:v>
                </c:pt>
                <c:pt idx="166">
                  <c:v>6680762938.8130398</c:v>
                </c:pt>
                <c:pt idx="167">
                  <c:v>6800211348.2615499</c:v>
                </c:pt>
                <c:pt idx="168">
                  <c:v>6921559270.0653095</c:v>
                </c:pt>
                <c:pt idx="169">
                  <c:v>7044827963.4573298</c:v>
                </c:pt>
                <c:pt idx="170">
                  <c:v>7170038580.5080204</c:v>
                </c:pt>
                <c:pt idx="171">
                  <c:v>7297212149.9653997</c:v>
                </c:pt>
                <c:pt idx="172">
                  <c:v>7426369560.5766497</c:v>
                </c:pt>
                <c:pt idx="173">
                  <c:v>7557531543.8886204</c:v>
                </c:pt>
                <c:pt idx="174">
                  <c:v>7690718656.5262098</c:v>
                </c:pt>
                <c:pt idx="175">
                  <c:v>7825951261.9479504</c:v>
                </c:pt>
                <c:pt idx="176">
                  <c:v>7963249511.6792698</c:v>
                </c:pt>
                <c:pt idx="177">
                  <c:v>8102633326.0244503</c:v>
                </c:pt>
                <c:pt idx="178">
                  <c:v>8244122374.2604103</c:v>
                </c:pt>
                <c:pt idx="179">
                  <c:v>8387736054.3142996</c:v>
                </c:pt>
                <c:pt idx="180">
                  <c:v>8533493471.9310799</c:v>
                </c:pt>
                <c:pt idx="181">
                  <c:v>8681413419.3352299</c:v>
                </c:pt>
                <c:pt idx="182">
                  <c:v>8831514353.3941193</c:v>
                </c:pt>
                <c:pt idx="183">
                  <c:v>8983814373.29146</c:v>
                </c:pt>
                <c:pt idx="184">
                  <c:v>9138331197.71908</c:v>
                </c:pt>
                <c:pt idx="185">
                  <c:v>9295082141.5991993</c:v>
                </c:pt>
                <c:pt idx="186">
                  <c:v>9454084092.3481903</c:v>
                </c:pt>
                <c:pt idx="187">
                  <c:v>9615353485.6967201</c:v>
                </c:pt>
                <c:pt idx="188">
                  <c:v>9778906281.0796204</c:v>
                </c:pt>
                <c:pt idx="189">
                  <c:v>9944757936.6145992</c:v>
                </c:pt>
                <c:pt idx="190">
                  <c:v>10112923383.685699</c:v>
                </c:pt>
                <c:pt idx="191">
                  <c:v>10283417001.153601</c:v>
                </c:pt>
                <c:pt idx="192">
                  <c:v>10456252589.212999</c:v>
                </c:pt>
                <c:pt idx="193">
                  <c:v>10631443342.921101</c:v>
                </c:pt>
                <c:pt idx="194">
                  <c:v>10809001825.422199</c:v>
                </c:pt>
                <c:pt idx="195">
                  <c:v>10988939940.896</c:v>
                </c:pt>
                <c:pt idx="196">
                  <c:v>11171268907.2568</c:v>
                </c:pt>
                <c:pt idx="197">
                  <c:v>11355999228.6366</c:v>
                </c:pt>
                <c:pt idx="198">
                  <c:v>11543140667.6826</c:v>
                </c:pt>
                <c:pt idx="199">
                  <c:v>11732702217.7043</c:v>
                </c:pt>
                <c:pt idx="200">
                  <c:v>11924692074.706301</c:v>
                </c:pt>
                <c:pt idx="201">
                  <c:v>12119117609.345699</c:v>
                </c:pt>
                <c:pt idx="202">
                  <c:v>12315985338.853001</c:v>
                </c:pt>
                <c:pt idx="203">
                  <c:v>12515300898.959101</c:v>
                </c:pt>
                <c:pt idx="204">
                  <c:v>12717069015.871401</c:v>
                </c:pt>
                <c:pt idx="205">
                  <c:v>12921293478.3473</c:v>
                </c:pt>
                <c:pt idx="206">
                  <c:v>13127977109.9077</c:v>
                </c:pt>
                <c:pt idx="207">
                  <c:v>13337121741.2446</c:v>
                </c:pt>
                <c:pt idx="208">
                  <c:v>13548728182.870199</c:v>
                </c:pt>
                <c:pt idx="209">
                  <c:v>13762796198.062401</c:v>
                </c:pt>
                <c:pt idx="210">
                  <c:v>13979324476.159</c:v>
                </c:pt>
                <c:pt idx="211">
                  <c:v>14198310606.257299</c:v>
                </c:pt>
                <c:pt idx="212">
                  <c:v>14419751051.3755</c:v>
                </c:pt>
                <c:pt idx="213">
                  <c:v>14643641123.136101</c:v>
                </c:pt>
                <c:pt idx="214">
                  <c:v>14869974957.0268</c:v>
                </c:pt>
                <c:pt idx="215">
                  <c:v>15098745488.3053</c:v>
                </c:pt>
                <c:pt idx="216">
                  <c:v>15329944428.605499</c:v>
                </c:pt>
                <c:pt idx="217">
                  <c:v>15563562243.308201</c:v>
                </c:pt>
                <c:pt idx="218">
                  <c:v>15799588129.7418</c:v>
                </c:pt>
                <c:pt idx="219">
                  <c:v>16038009996.2747</c:v>
                </c:pt>
                <c:pt idx="220">
                  <c:v>16278814442.365999</c:v>
                </c:pt>
                <c:pt idx="221">
                  <c:v>16521986739.634701</c:v>
                </c:pt>
                <c:pt idx="222">
                  <c:v>16767510814.018999</c:v>
                </c:pt>
                <c:pt idx="223">
                  <c:v>17015369229.082701</c:v>
                </c:pt>
                <c:pt idx="224">
                  <c:v>17265543170.5383</c:v>
                </c:pt>
                <c:pt idx="225">
                  <c:v>17518012432.047199</c:v>
                </c:pt>
              </c:numCache>
            </c:numRef>
          </c:yVal>
          <c:smooth val="1"/>
          <c:extLst>
            <c:ext xmlns:c16="http://schemas.microsoft.com/office/drawing/2014/chart" uri="{C3380CC4-5D6E-409C-BE32-E72D297353CC}">
              <c16:uniqueId val="{00000001-B1FB-4E7B-9D7C-406042313186}"/>
            </c:ext>
          </c:extLst>
        </c:ser>
        <c:ser>
          <c:idx val="2"/>
          <c:order val="2"/>
          <c:tx>
            <c:strRef>
              <c:f>'PML combine'!$G$3</c:f>
              <c:strCache>
                <c:ptCount val="1"/>
                <c:pt idx="0">
                  <c:v>Wildfire</c:v>
                </c:pt>
              </c:strCache>
            </c:strRef>
          </c:tx>
          <c:spPr>
            <a:ln w="19050" cap="rnd">
              <a:solidFill>
                <a:schemeClr val="accent3"/>
              </a:solidFill>
              <a:round/>
            </a:ln>
            <a:effectLst/>
          </c:spPr>
          <c:marker>
            <c:symbol val="none"/>
          </c:marker>
          <c:xVal>
            <c:numRef>
              <c:f>'PML combine'!$G$5:$G$230</c:f>
              <c:numCache>
                <c:formatCode>#,##0.00</c:formatCode>
                <c:ptCount val="226"/>
                <c:pt idx="0">
                  <c:v>2.0437507796199399</c:v>
                </c:pt>
                <c:pt idx="1">
                  <c:v>2.0884586245985499</c:v>
                </c:pt>
                <c:pt idx="2">
                  <c:v>2.1341444711136299</c:v>
                </c:pt>
                <c:pt idx="3">
                  <c:v>2.1808297133300298</c:v>
                </c:pt>
                <c:pt idx="4">
                  <c:v>2.22853621341828</c:v>
                </c:pt>
                <c:pt idx="5">
                  <c:v>2.27728631179244</c:v>
                </c:pt>
                <c:pt idx="6">
                  <c:v>2.3271028375717999</c:v>
                </c:pt>
                <c:pt idx="7">
                  <c:v>2.37800911927157</c:v>
                </c:pt>
                <c:pt idx="8">
                  <c:v>2.43002899572729</c:v>
                </c:pt>
                <c:pt idx="9">
                  <c:v>2.4831868272583502</c:v>
                </c:pt>
                <c:pt idx="10">
                  <c:v>2.5375075070756101</c:v>
                </c:pt>
                <c:pt idx="11">
                  <c:v>2.59301647293861</c:v>
                </c:pt>
                <c:pt idx="12">
                  <c:v>2.64973971906781</c:v>
                </c:pt>
                <c:pt idx="13">
                  <c:v>2.7077038083173699</c:v>
                </c:pt>
                <c:pt idx="14">
                  <c:v>2.76693588461425</c:v>
                </c:pt>
                <c:pt idx="15">
                  <c:v>2.82746368566937</c:v>
                </c:pt>
                <c:pt idx="16">
                  <c:v>2.8893155559669199</c:v>
                </c:pt>
                <c:pt idx="17">
                  <c:v>2.9525204600377002</c:v>
                </c:pt>
                <c:pt idx="18">
                  <c:v>3.0171079960229301</c:v>
                </c:pt>
                <c:pt idx="19">
                  <c:v>3.0831084095347001</c:v>
                </c:pt>
                <c:pt idx="20">
                  <c:v>3.1505526078196699</c:v>
                </c:pt>
                <c:pt idx="21">
                  <c:v>3.2194721742325298</c:v>
                </c:pt>
                <c:pt idx="22">
                  <c:v>3.28989938302621</c:v>
                </c:pt>
                <c:pt idx="23">
                  <c:v>3.36186721446549</c:v>
                </c:pt>
                <c:pt idx="24">
                  <c:v>3.43540937027127</c:v>
                </c:pt>
                <c:pt idx="25">
                  <c:v>3.5105602894027701</c:v>
                </c:pt>
                <c:pt idx="26">
                  <c:v>3.5873551641848498</c:v>
                </c:pt>
                <c:pt idx="27">
                  <c:v>3.6658299567881998</c:v>
                </c:pt>
                <c:pt idx="28">
                  <c:v>3.7460214160700001</c:v>
                </c:pt>
                <c:pt idx="29">
                  <c:v>3.8279670947830202</c:v>
                </c:pt>
                <c:pt idx="30">
                  <c:v>3.9117053671611299</c:v>
                </c:pt>
                <c:pt idx="31">
                  <c:v>3.9972754468895202</c:v>
                </c:pt>
                <c:pt idx="32">
                  <c:v>4.08471740546804</c:v>
                </c:pt>
                <c:pt idx="33">
                  <c:v>4.1740721909762204</c:v>
                </c:pt>
                <c:pt idx="34">
                  <c:v>4.2653816472487698</c:v>
                </c:pt>
                <c:pt idx="35">
                  <c:v>4.3586885334706196</c:v>
                </c:pt>
                <c:pt idx="36">
                  <c:v>4.4540365442005303</c:v>
                </c:pt>
                <c:pt idx="37">
                  <c:v>4.5514703298327497</c:v>
                </c:pt>
                <c:pt idx="38">
                  <c:v>4.65103551750635</c:v>
                </c:pt>
                <c:pt idx="39">
                  <c:v>4.7527787324718096</c:v>
                </c:pt>
                <c:pt idx="40">
                  <c:v>4.8567476199251498</c:v>
                </c:pt>
                <c:pt idx="41">
                  <c:v>4.9629908673196503</c:v>
                </c:pt>
                <c:pt idx="42">
                  <c:v>5.0715582271655801</c:v>
                </c:pt>
                <c:pt idx="43">
                  <c:v>5.18250054032878</c:v>
                </c:pt>
                <c:pt idx="44">
                  <c:v>5.2958697598388396</c:v>
                </c:pt>
                <c:pt idx="45">
                  <c:v>5.4117189752181298</c:v>
                </c:pt>
                <c:pt idx="46">
                  <c:v>5.5301024373430296</c:v>
                </c:pt>
                <c:pt idx="47">
                  <c:v>5.6510755838489599</c:v>
                </c:pt>
                <c:pt idx="48">
                  <c:v>5.7746950650912501</c:v>
                </c:pt>
                <c:pt idx="49">
                  <c:v>5.9010187706738204</c:v>
                </c:pt>
                <c:pt idx="50">
                  <c:v>6.0301058565582499</c:v>
                </c:pt>
                <c:pt idx="51">
                  <c:v>6.1620167727658304</c:v>
                </c:pt>
                <c:pt idx="52">
                  <c:v>6.2968132916856501</c:v>
                </c:pt>
                <c:pt idx="53">
                  <c:v>6.4345585370018599</c:v>
                </c:pt>
                <c:pt idx="54">
                  <c:v>6.5753170132538301</c:v>
                </c:pt>
                <c:pt idx="55">
                  <c:v>6.7191546360428704</c:v>
                </c:pt>
                <c:pt idx="56">
                  <c:v>6.8661387628997703</c:v>
                </c:pt>
                <c:pt idx="57">
                  <c:v>7.0163382248275301</c:v>
                </c:pt>
                <c:pt idx="58">
                  <c:v>7.1698233585342104</c:v>
                </c:pt>
                <c:pt idx="59">
                  <c:v>7.3266660393707603</c:v>
                </c:pt>
                <c:pt idx="60">
                  <c:v>7.4869397149894503</c:v>
                </c:pt>
                <c:pt idx="61">
                  <c:v>7.6507194397385696</c:v>
                </c:pt>
                <c:pt idx="62">
                  <c:v>7.8180819098095604</c:v>
                </c:pt>
                <c:pt idx="63">
                  <c:v>7.9891054991528998</c:v>
                </c:pt>
                <c:pt idx="64">
                  <c:v>8.1638702961798302</c:v>
                </c:pt>
                <c:pt idx="65">
                  <c:v>8.3424581412667802</c:v>
                </c:pt>
                <c:pt idx="66">
                  <c:v>8.5249526650803293</c:v>
                </c:pt>
                <c:pt idx="67">
                  <c:v>8.7114393277404893</c:v>
                </c:pt>
                <c:pt idx="68">
                  <c:v>8.9020054588406996</c:v>
                </c:pt>
                <c:pt idx="69">
                  <c:v>9.0967402983433008</c:v>
                </c:pt>
                <c:pt idx="70">
                  <c:v>9.2957350383696102</c:v>
                </c:pt>
                <c:pt idx="71">
                  <c:v>9.4990828659041195</c:v>
                </c:pt>
                <c:pt idx="72">
                  <c:v>9.7068790064329598</c:v>
                </c:pt>
                <c:pt idx="73">
                  <c:v>9.9192207685368796</c:v>
                </c:pt>
                <c:pt idx="74">
                  <c:v>10.136207589459801</c:v>
                </c:pt>
                <c:pt idx="75">
                  <c:v>10.3579410816739</c:v>
                </c:pt>
                <c:pt idx="76">
                  <c:v>10.5845250804642</c:v>
                </c:pt>
                <c:pt idx="77">
                  <c:v>10.816065692552799</c:v>
                </c:pt>
                <c:pt idx="78">
                  <c:v>11.0526713457876</c:v>
                </c:pt>
                <c:pt idx="79">
                  <c:v>11.2944528399182</c:v>
                </c:pt>
                <c:pt idx="80">
                  <c:v>11.541523398481701</c:v>
                </c:pt>
                <c:pt idx="81">
                  <c:v>11.7939987218243</c:v>
                </c:pt>
                <c:pt idx="82">
                  <c:v>12.051997041282499</c:v>
                </c:pt>
                <c:pt idx="83">
                  <c:v>12.3156391745491</c:v>
                </c:pt>
                <c:pt idx="84">
                  <c:v>12.5850485822513</c:v>
                </c:pt>
                <c:pt idx="85">
                  <c:v>12.860351425765399</c:v>
                </c:pt>
                <c:pt idx="86">
                  <c:v>13.141676626297199</c:v>
                </c:pt>
                <c:pt idx="87">
                  <c:v>13.429155925253999</c:v>
                </c:pt>
                <c:pt idx="88">
                  <c:v>13.722923945937801</c:v>
                </c:pt>
                <c:pt idx="89">
                  <c:v>14.023118256587701</c:v>
                </c:pt>
                <c:pt idx="90">
                  <c:v>14.329879434801899</c:v>
                </c:pt>
                <c:pt idx="91">
                  <c:v>14.643351133368</c:v>
                </c:pt>
                <c:pt idx="92">
                  <c:v>14.963680147534699</c:v>
                </c:pt>
                <c:pt idx="93">
                  <c:v>15.291016483753699</c:v>
                </c:pt>
                <c:pt idx="94">
                  <c:v>15.6255134299264</c:v>
                </c:pt>
                <c:pt idx="95">
                  <c:v>15.967327627187</c:v>
                </c:pt>
                <c:pt idx="96">
                  <c:v>16.3166191432551</c:v>
                </c:pt>
                <c:pt idx="97">
                  <c:v>16.673551547394599</c:v>
                </c:pt>
                <c:pt idx="98">
                  <c:v>17.038291987010499</c:v>
                </c:pt>
                <c:pt idx="99">
                  <c:v>17.411011265922401</c:v>
                </c:pt>
                <c:pt idx="100">
                  <c:v>17.791883924350198</c:v>
                </c:pt>
                <c:pt idx="101">
                  <c:v>18.181088320649099</c:v>
                </c:pt>
                <c:pt idx="102">
                  <c:v>18.578806714832702</c:v>
                </c:pt>
                <c:pt idx="103">
                  <c:v>18.985225353923699</c:v>
                </c:pt>
                <c:pt idx="104">
                  <c:v>19.4005345591709</c:v>
                </c:pt>
                <c:pt idx="105">
                  <c:v>19.824928815174498</c:v>
                </c:pt>
                <c:pt idx="106">
                  <c:v>20.258606860961301</c:v>
                </c:pt>
                <c:pt idx="107">
                  <c:v>20.7017717830518</c:v>
                </c:pt>
                <c:pt idx="108">
                  <c:v>21.154631110562999</c:v>
                </c:pt>
                <c:pt idx="109">
                  <c:v>21.617396912392699</c:v>
                </c:pt>
                <c:pt idx="110">
                  <c:v>22.090285896527998</c:v>
                </c:pt>
                <c:pt idx="111">
                  <c:v>22.5735195115282</c:v>
                </c:pt>
                <c:pt idx="112">
                  <c:v>23.0673240502258</c:v>
                </c:pt>
                <c:pt idx="113">
                  <c:v>23.571930755697402</c:v>
                </c:pt>
                <c:pt idx="114">
                  <c:v>24.0875759295518</c:v>
                </c:pt>
                <c:pt idx="115">
                  <c:v>24.614501042588</c:v>
                </c:pt>
                <c:pt idx="116">
                  <c:v>25.152952847872399</c:v>
                </c:pt>
                <c:pt idx="117">
                  <c:v>25.703183496291398</c:v>
                </c:pt>
                <c:pt idx="118">
                  <c:v>26.265450654629898</c:v>
                </c:pt>
                <c:pt idx="119">
                  <c:v>26.840017626234399</c:v>
                </c:pt>
                <c:pt idx="120">
                  <c:v>27.4271534743147</c:v>
                </c:pt>
                <c:pt idx="121">
                  <c:v>28.0271331479432</c:v>
                </c:pt>
                <c:pt idx="122">
                  <c:v>28.640237610810299</c:v>
                </c:pt>
                <c:pt idx="123">
                  <c:v>29.266753972796899</c:v>
                </c:pt>
                <c:pt idx="124">
                  <c:v>29.906975624424199</c:v>
                </c:pt>
                <c:pt idx="125">
                  <c:v>30.561202374245699</c:v>
                </c:pt>
                <c:pt idx="126">
                  <c:v>31.229740589243701</c:v>
                </c:pt>
                <c:pt idx="127">
                  <c:v>31.9129033382975</c:v>
                </c:pt>
                <c:pt idx="128">
                  <c:v>32.611010538790602</c:v>
                </c:pt>
                <c:pt idx="129">
                  <c:v>33.324389106423602</c:v>
                </c:pt>
                <c:pt idx="130">
                  <c:v>34.053373108305699</c:v>
                </c:pt>
                <c:pt idx="131">
                  <c:v>34.798303919394201</c:v>
                </c:pt>
                <c:pt idx="132">
                  <c:v>35.559530382356698</c:v>
                </c:pt>
                <c:pt idx="133">
                  <c:v>36.337408970930099</c:v>
                </c:pt>
                <c:pt idx="134">
                  <c:v>37.132303956853399</c:v>
                </c:pt>
                <c:pt idx="135">
                  <c:v>37.944587580451802</c:v>
                </c:pt>
                <c:pt idx="136">
                  <c:v>38.774640224952698</c:v>
                </c:pt>
                <c:pt idx="137">
                  <c:v>39.622850594614803</c:v>
                </c:pt>
                <c:pt idx="138">
                  <c:v>40.489615896754103</c:v>
                </c:pt>
                <c:pt idx="139">
                  <c:v>41.3753420277515</c:v>
                </c:pt>
                <c:pt idx="140">
                  <c:v>42.280443763129298</c:v>
                </c:pt>
                <c:pt idx="141">
                  <c:v>43.205344951786202</c:v>
                </c:pt>
                <c:pt idx="142">
                  <c:v>44.150478714480599</c:v>
                </c:pt>
                <c:pt idx="143">
                  <c:v>45.116287646656602</c:v>
                </c:pt>
                <c:pt idx="144">
                  <c:v>46.103224025705799</c:v>
                </c:pt>
                <c:pt idx="145">
                  <c:v>47.111750022764397</c:v>
                </c:pt>
                <c:pt idx="146">
                  <c:v>48.1423379191422</c:v>
                </c:pt>
                <c:pt idx="147">
                  <c:v>49.195470327486603</c:v>
                </c:pt>
                <c:pt idx="148">
                  <c:v>50.2716404177851</c:v>
                </c:pt>
                <c:pt idx="149">
                  <c:v>51.371352148310699</c:v>
                </c:pt>
                <c:pt idx="150">
                  <c:v>52.4951205016201</c:v>
                </c:pt>
                <c:pt idx="151">
                  <c:v>53.643471725714299</c:v>
                </c:pt>
                <c:pt idx="152">
                  <c:v>54.816943580474302</c:v>
                </c:pt>
                <c:pt idx="153">
                  <c:v>56.016085589488199</c:v>
                </c:pt>
                <c:pt idx="154">
                  <c:v>57.241459297386797</c:v>
                </c:pt>
                <c:pt idx="155">
                  <c:v>58.493638532808603</c:v>
                </c:pt>
                <c:pt idx="156">
                  <c:v>59.773209677117102</c:v>
                </c:pt>
                <c:pt idx="157">
                  <c:v>61.080771938997003</c:v>
                </c:pt>
                <c:pt idx="158">
                  <c:v>62.4169376350563</c:v>
                </c:pt>
                <c:pt idx="159">
                  <c:v>63.782332476567603</c:v>
                </c:pt>
                <c:pt idx="160">
                  <c:v>65.177595862481496</c:v>
                </c:pt>
                <c:pt idx="161">
                  <c:v>66.603381178849901</c:v>
                </c:pt>
                <c:pt idx="162">
                  <c:v>68.060356104799098</c:v>
                </c:pt>
                <c:pt idx="163">
                  <c:v>69.549202925196795</c:v>
                </c:pt>
                <c:pt idx="164">
                  <c:v>71.070618850158098</c:v>
                </c:pt>
                <c:pt idx="165">
                  <c:v>72.625316341540895</c:v>
                </c:pt>
                <c:pt idx="166">
                  <c:v>74.214023446584406</c:v>
                </c:pt>
                <c:pt idx="167">
                  <c:v>75.837484138844502</c:v>
                </c:pt>
                <c:pt idx="168">
                  <c:v>77.496458666589007</c:v>
                </c:pt>
                <c:pt idx="169">
                  <c:v>79.191723908812705</c:v>
                </c:pt>
                <c:pt idx="170">
                  <c:v>80.924073739041305</c:v>
                </c:pt>
                <c:pt idx="171">
                  <c:v>82.694319397093494</c:v>
                </c:pt>
                <c:pt idx="172">
                  <c:v>84.503289868974903</c:v>
                </c:pt>
                <c:pt idx="173">
                  <c:v>86.351832275083396</c:v>
                </c:pt>
                <c:pt idx="174">
                  <c:v>88.240812266905905</c:v>
                </c:pt>
                <c:pt idx="175">
                  <c:v>90.171114432392599</c:v>
                </c:pt>
                <c:pt idx="176">
                  <c:v>92.143642710200496</c:v>
                </c:pt>
                <c:pt idx="177">
                  <c:v>94.159320812996498</c:v>
                </c:pt>
                <c:pt idx="178">
                  <c:v>96.219092660022596</c:v>
                </c:pt>
                <c:pt idx="179">
                  <c:v>98.323922819122103</c:v>
                </c:pt>
                <c:pt idx="180">
                  <c:v>100.474796958436</c:v>
                </c:pt>
                <c:pt idx="181">
                  <c:v>102.672722307979</c:v>
                </c:pt>
                <c:pt idx="182">
                  <c:v>104.918728131316</c:v>
                </c:pt>
                <c:pt idx="183">
                  <c:v>107.213866207555</c:v>
                </c:pt>
                <c:pt idx="184">
                  <c:v>109.559211323879</c:v>
                </c:pt>
                <c:pt idx="185">
                  <c:v>111.955861778862</c:v>
                </c:pt>
                <c:pt idx="186">
                  <c:v>114.404939896785</c:v>
                </c:pt>
                <c:pt idx="187">
                  <c:v>116.90759255321299</c:v>
                </c:pt>
                <c:pt idx="188">
                  <c:v>119.46499171206</c:v>
                </c:pt>
                <c:pt idx="189">
                  <c:v>122.078334974405</c:v>
                </c:pt>
                <c:pt idx="190">
                  <c:v>124.748846139322</c:v>
                </c:pt>
                <c:pt idx="191">
                  <c:v>127.47777577696399</c:v>
                </c:pt>
                <c:pt idx="192">
                  <c:v>130.26640181419299</c:v>
                </c:pt>
                <c:pt idx="193">
                  <c:v>133.11603013301999</c:v>
                </c:pt>
                <c:pt idx="194">
                  <c:v>136.02799518213499</c:v>
                </c:pt>
                <c:pt idx="195">
                  <c:v>139.00366060181301</c:v>
                </c:pt>
                <c:pt idx="196">
                  <c:v>142.04441986249</c:v>
                </c:pt>
                <c:pt idx="197">
                  <c:v>145.15169691731299</c:v>
                </c:pt>
                <c:pt idx="198">
                  <c:v>148.32694686895701</c:v>
                </c:pt>
                <c:pt idx="199">
                  <c:v>151.57165665103801</c:v>
                </c:pt>
                <c:pt idx="200">
                  <c:v>154.887345724422</c:v>
                </c:pt>
                <c:pt idx="201">
                  <c:v>158.275566788775</c:v>
                </c:pt>
                <c:pt idx="202">
                  <c:v>161.737906509673</c:v>
                </c:pt>
                <c:pt idx="203">
                  <c:v>165.275986261621</c:v>
                </c:pt>
                <c:pt idx="204">
                  <c:v>168.89146288732101</c:v>
                </c:pt>
                <c:pt idx="205">
                  <c:v>172.58602947355601</c:v>
                </c:pt>
                <c:pt idx="206">
                  <c:v>176.36141614404499</c:v>
                </c:pt>
                <c:pt idx="207">
                  <c:v>180.219390869634</c:v>
                </c:pt>
                <c:pt idx="208">
                  <c:v>184.16176029622201</c:v>
                </c:pt>
                <c:pt idx="209">
                  <c:v>188.19037059079201</c:v>
                </c:pt>
                <c:pt idx="210">
                  <c:v>192.30710830594799</c:v>
                </c:pt>
                <c:pt idx="211">
                  <c:v>196.51390126336801</c:v>
                </c:pt>
                <c:pt idx="212">
                  <c:v>200.81271945658199</c:v>
                </c:pt>
                <c:pt idx="213">
                  <c:v>205.205575973495</c:v>
                </c:pt>
                <c:pt idx="214">
                  <c:v>209.694527939094</c:v>
                </c:pt>
                <c:pt idx="215">
                  <c:v>214.28167747877899</c:v>
                </c:pt>
                <c:pt idx="216">
                  <c:v>218.969172702761</c:v>
                </c:pt>
                <c:pt idx="217">
                  <c:v>223.759208712</c:v>
                </c:pt>
                <c:pt idx="218">
                  <c:v>228.65402862614499</c:v>
                </c:pt>
                <c:pt idx="219">
                  <c:v>233.65592463396101</c:v>
                </c:pt>
                <c:pt idx="220">
                  <c:v>238.767239066738</c:v>
                </c:pt>
                <c:pt idx="221">
                  <c:v>243.990365495172</c:v>
                </c:pt>
                <c:pt idx="222">
                  <c:v>249.327749850256</c:v>
                </c:pt>
                <c:pt idx="223">
                  <c:v>254.78189156867199</c:v>
                </c:pt>
                <c:pt idx="224">
                  <c:v>260.35534476325802</c:v>
                </c:pt>
                <c:pt idx="225">
                  <c:v>266.050719419063</c:v>
                </c:pt>
              </c:numCache>
            </c:numRef>
          </c:xVal>
          <c:yVal>
            <c:numRef>
              <c:f>'PML combine'!$H$5:$H$230</c:f>
              <c:numCache>
                <c:formatCode>#,##0</c:formatCode>
                <c:ptCount val="226"/>
                <c:pt idx="0">
                  <c:v>90729045.880688548</c:v>
                </c:pt>
                <c:pt idx="1">
                  <c:v>105570763.66101354</c:v>
                </c:pt>
                <c:pt idx="2">
                  <c:v>117939763.8051005</c:v>
                </c:pt>
                <c:pt idx="3">
                  <c:v>129092228.268361</c:v>
                </c:pt>
                <c:pt idx="4">
                  <c:v>137438639.80143589</c:v>
                </c:pt>
                <c:pt idx="5">
                  <c:v>145271670.64306176</c:v>
                </c:pt>
                <c:pt idx="6">
                  <c:v>152756676.07063925</c:v>
                </c:pt>
                <c:pt idx="7">
                  <c:v>159995154.44582385</c:v>
                </c:pt>
                <c:pt idx="8">
                  <c:v>167063706.22785032</c:v>
                </c:pt>
                <c:pt idx="9">
                  <c:v>174018592.93088475</c:v>
                </c:pt>
                <c:pt idx="10">
                  <c:v>180898502.7424137</c:v>
                </c:pt>
                <c:pt idx="11">
                  <c:v>187734309.44108889</c:v>
                </c:pt>
                <c:pt idx="12">
                  <c:v>194556188.23152331</c:v>
                </c:pt>
                <c:pt idx="13">
                  <c:v>201385927.99764013</c:v>
                </c:pt>
                <c:pt idx="14">
                  <c:v>208237092.0508337</c:v>
                </c:pt>
                <c:pt idx="15">
                  <c:v>215127702.110053</c:v>
                </c:pt>
                <c:pt idx="16">
                  <c:v>222073338.66396645</c:v>
                </c:pt>
                <c:pt idx="17">
                  <c:v>229085990.41883299</c:v>
                </c:pt>
                <c:pt idx="18">
                  <c:v>236174010.12557352</c:v>
                </c:pt>
                <c:pt idx="19">
                  <c:v>243345435.03771901</c:v>
                </c:pt>
                <c:pt idx="20">
                  <c:v>250613025.79890549</c:v>
                </c:pt>
                <c:pt idx="21">
                  <c:v>257984661.42372099</c:v>
                </c:pt>
                <c:pt idx="22">
                  <c:v>265468025.405274</c:v>
                </c:pt>
                <c:pt idx="23">
                  <c:v>273068828.84647399</c:v>
                </c:pt>
                <c:pt idx="24">
                  <c:v>280790396.42652249</c:v>
                </c:pt>
                <c:pt idx="25">
                  <c:v>288643261.54354948</c:v>
                </c:pt>
                <c:pt idx="26">
                  <c:v>296633504.59898055</c:v>
                </c:pt>
                <c:pt idx="27">
                  <c:v>304766630.17358601</c:v>
                </c:pt>
                <c:pt idx="28">
                  <c:v>313048065.806903</c:v>
                </c:pt>
                <c:pt idx="29">
                  <c:v>321483116.08732951</c:v>
                </c:pt>
                <c:pt idx="30">
                  <c:v>330074745.08239603</c:v>
                </c:pt>
                <c:pt idx="31">
                  <c:v>338827408.03003347</c:v>
                </c:pt>
                <c:pt idx="32">
                  <c:v>347748020.71598148</c:v>
                </c:pt>
                <c:pt idx="33">
                  <c:v>356841781.076352</c:v>
                </c:pt>
                <c:pt idx="34">
                  <c:v>366112982.85494798</c:v>
                </c:pt>
                <c:pt idx="35">
                  <c:v>375565968.08256203</c:v>
                </c:pt>
                <c:pt idx="36">
                  <c:v>385205517.99201298</c:v>
                </c:pt>
                <c:pt idx="37">
                  <c:v>395035365.52476203</c:v>
                </c:pt>
                <c:pt idx="38">
                  <c:v>405060162.44966447</c:v>
                </c:pt>
                <c:pt idx="39">
                  <c:v>415284288.572335</c:v>
                </c:pt>
                <c:pt idx="40">
                  <c:v>425711167.99818248</c:v>
                </c:pt>
                <c:pt idx="41">
                  <c:v>436344297.17435253</c:v>
                </c:pt>
                <c:pt idx="42">
                  <c:v>447187869.40996397</c:v>
                </c:pt>
                <c:pt idx="43">
                  <c:v>458246663.45420748</c:v>
                </c:pt>
                <c:pt idx="44">
                  <c:v>469525288.91368151</c:v>
                </c:pt>
                <c:pt idx="45">
                  <c:v>481027923.13051152</c:v>
                </c:pt>
                <c:pt idx="46">
                  <c:v>492758203.87942851</c:v>
                </c:pt>
                <c:pt idx="47">
                  <c:v>504720043.46722651</c:v>
                </c:pt>
                <c:pt idx="48">
                  <c:v>516917938.2662195</c:v>
                </c:pt>
                <c:pt idx="49">
                  <c:v>529355909.85569656</c:v>
                </c:pt>
                <c:pt idx="50">
                  <c:v>542037368.61176753</c:v>
                </c:pt>
                <c:pt idx="51">
                  <c:v>554966616.31169248</c:v>
                </c:pt>
                <c:pt idx="52">
                  <c:v>568147990.10357201</c:v>
                </c:pt>
                <c:pt idx="53">
                  <c:v>581585535.19566655</c:v>
                </c:pt>
                <c:pt idx="54">
                  <c:v>595282987.84533405</c:v>
                </c:pt>
                <c:pt idx="55">
                  <c:v>609244097.59084797</c:v>
                </c:pt>
                <c:pt idx="56">
                  <c:v>623473561.71825194</c:v>
                </c:pt>
                <c:pt idx="57">
                  <c:v>637975487.25106049</c:v>
                </c:pt>
                <c:pt idx="58">
                  <c:v>652754001.73552048</c:v>
                </c:pt>
                <c:pt idx="59">
                  <c:v>667813042.24467993</c:v>
                </c:pt>
                <c:pt idx="60">
                  <c:v>683156240.86839199</c:v>
                </c:pt>
                <c:pt idx="61">
                  <c:v>698788521.85657954</c:v>
                </c:pt>
                <c:pt idx="62">
                  <c:v>714714112.21465397</c:v>
                </c:pt>
                <c:pt idx="63">
                  <c:v>730937267.75568497</c:v>
                </c:pt>
                <c:pt idx="64">
                  <c:v>747462274.54654706</c:v>
                </c:pt>
                <c:pt idx="65">
                  <c:v>764293450.29645658</c:v>
                </c:pt>
                <c:pt idx="66">
                  <c:v>781434405.26570499</c:v>
                </c:pt>
                <c:pt idx="67">
                  <c:v>798890056.97774839</c:v>
                </c:pt>
                <c:pt idx="68">
                  <c:v>816665012.57261848</c:v>
                </c:pt>
                <c:pt idx="69">
                  <c:v>834763729.77866101</c:v>
                </c:pt>
                <c:pt idx="70">
                  <c:v>853190704.20499647</c:v>
                </c:pt>
                <c:pt idx="71">
                  <c:v>871950470.44861042</c:v>
                </c:pt>
                <c:pt idx="72">
                  <c:v>891047603.16204047</c:v>
                </c:pt>
                <c:pt idx="73">
                  <c:v>910486718.08312798</c:v>
                </c:pt>
                <c:pt idx="74">
                  <c:v>930272473.02815437</c:v>
                </c:pt>
                <c:pt idx="75">
                  <c:v>950407863.67171097</c:v>
                </c:pt>
                <c:pt idx="76">
                  <c:v>970897351.54487395</c:v>
                </c:pt>
                <c:pt idx="77">
                  <c:v>991747554.09662151</c:v>
                </c:pt>
                <c:pt idx="78">
                  <c:v>1012963308.9666049</c:v>
                </c:pt>
                <c:pt idx="79">
                  <c:v>1034549500.4183825</c:v>
                </c:pt>
                <c:pt idx="80">
                  <c:v>1056511060.130064</c:v>
                </c:pt>
                <c:pt idx="81">
                  <c:v>1078852967.9532814</c:v>
                </c:pt>
                <c:pt idx="82">
                  <c:v>1101580252.640595</c:v>
                </c:pt>
                <c:pt idx="83">
                  <c:v>1124697992.5415039</c:v>
                </c:pt>
                <c:pt idx="84">
                  <c:v>1148211316.2670217</c:v>
                </c:pt>
                <c:pt idx="85">
                  <c:v>1172125403.3228304</c:v>
                </c:pt>
                <c:pt idx="86">
                  <c:v>1196445484.7107868</c:v>
                </c:pt>
                <c:pt idx="87">
                  <c:v>1221176843.4986215</c:v>
                </c:pt>
                <c:pt idx="88">
                  <c:v>1246324815.3575325</c:v>
                </c:pt>
                <c:pt idx="89">
                  <c:v>1271894789.0672896</c:v>
                </c:pt>
                <c:pt idx="90">
                  <c:v>1297892206.988481</c:v>
                </c:pt>
                <c:pt idx="91">
                  <c:v>1324322565.5014191</c:v>
                </c:pt>
                <c:pt idx="92">
                  <c:v>1351187010.6720848</c:v>
                </c:pt>
                <c:pt idx="93">
                  <c:v>1378495020.257195</c:v>
                </c:pt>
                <c:pt idx="94">
                  <c:v>1406252652.6227899</c:v>
                </c:pt>
                <c:pt idx="95">
                  <c:v>1434465625.6514151</c:v>
                </c:pt>
                <c:pt idx="96">
                  <c:v>1463139712.9651299</c:v>
                </c:pt>
                <c:pt idx="97">
                  <c:v>1492280744.1523299</c:v>
                </c:pt>
                <c:pt idx="98">
                  <c:v>1521894604.9567699</c:v>
                </c:pt>
                <c:pt idx="99">
                  <c:v>1551987237.4279051</c:v>
                </c:pt>
                <c:pt idx="100">
                  <c:v>1582564640.0318301</c:v>
                </c:pt>
                <c:pt idx="101">
                  <c:v>1613632867.721945</c:v>
                </c:pt>
                <c:pt idx="102">
                  <c:v>1645198031.9684501</c:v>
                </c:pt>
                <c:pt idx="103">
                  <c:v>1677266300.7458949</c:v>
                </c:pt>
                <c:pt idx="104">
                  <c:v>1709841477.392415</c:v>
                </c:pt>
                <c:pt idx="105">
                  <c:v>1742928658.6577101</c:v>
                </c:pt>
                <c:pt idx="106">
                  <c:v>1776537672.76265</c:v>
                </c:pt>
                <c:pt idx="107">
                  <c:v>1810674914.9727001</c:v>
                </c:pt>
                <c:pt idx="108">
                  <c:v>1845346836.3878551</c:v>
                </c:pt>
                <c:pt idx="109">
                  <c:v>1880559943.6602201</c:v>
                </c:pt>
                <c:pt idx="110">
                  <c:v>1916320798.6633151</c:v>
                </c:pt>
                <c:pt idx="111">
                  <c:v>1952636018.1122751</c:v>
                </c:pt>
                <c:pt idx="112">
                  <c:v>1989512273.1339598</c:v>
                </c:pt>
                <c:pt idx="113">
                  <c:v>2026956288.7862799</c:v>
                </c:pt>
                <c:pt idx="114">
                  <c:v>2064974843.52578</c:v>
                </c:pt>
                <c:pt idx="115">
                  <c:v>2103572878.95099</c:v>
                </c:pt>
                <c:pt idx="116">
                  <c:v>2142754299.33427</c:v>
                </c:pt>
                <c:pt idx="117">
                  <c:v>2182530819.957345</c:v>
                </c:pt>
                <c:pt idx="118">
                  <c:v>2222909429.3791699</c:v>
                </c:pt>
                <c:pt idx="119">
                  <c:v>2263897166.1572552</c:v>
                </c:pt>
                <c:pt idx="120">
                  <c:v>2305501117.9895849</c:v>
                </c:pt>
                <c:pt idx="121">
                  <c:v>2347728420.7998247</c:v>
                </c:pt>
                <c:pt idx="122">
                  <c:v>2390586257.7648354</c:v>
                </c:pt>
                <c:pt idx="123">
                  <c:v>2434081858.2842002</c:v>
                </c:pt>
                <c:pt idx="124">
                  <c:v>2478222496.8910198</c:v>
                </c:pt>
                <c:pt idx="125">
                  <c:v>2523015492.1034851</c:v>
                </c:pt>
                <c:pt idx="126">
                  <c:v>2568463216.3779449</c:v>
                </c:pt>
                <c:pt idx="127">
                  <c:v>2614575857.3109503</c:v>
                </c:pt>
                <c:pt idx="128">
                  <c:v>2661363006.5293651</c:v>
                </c:pt>
                <c:pt idx="129">
                  <c:v>2708832149.4828749</c:v>
                </c:pt>
                <c:pt idx="130">
                  <c:v>2756990809.0388751</c:v>
                </c:pt>
                <c:pt idx="131">
                  <c:v>2805846543.9705048</c:v>
                </c:pt>
                <c:pt idx="132">
                  <c:v>2855406947.382515</c:v>
                </c:pt>
                <c:pt idx="133">
                  <c:v>2905679645.0747299</c:v>
                </c:pt>
                <c:pt idx="134">
                  <c:v>2956672293.8426452</c:v>
                </c:pt>
                <c:pt idx="135">
                  <c:v>3008392579.7149601</c:v>
                </c:pt>
                <c:pt idx="136">
                  <c:v>3060847477.6424851</c:v>
                </c:pt>
                <c:pt idx="137">
                  <c:v>3114038991.1212997</c:v>
                </c:pt>
                <c:pt idx="138">
                  <c:v>3167981339.5765901</c:v>
                </c:pt>
                <c:pt idx="139">
                  <c:v>3222682311.6147599</c:v>
                </c:pt>
                <c:pt idx="140">
                  <c:v>3278149715.39499</c:v>
                </c:pt>
                <c:pt idx="141">
                  <c:v>3334391376.4808397</c:v>
                </c:pt>
                <c:pt idx="142">
                  <c:v>3391415135.6257248</c:v>
                </c:pt>
                <c:pt idx="143">
                  <c:v>3449228846.4916301</c:v>
                </c:pt>
                <c:pt idx="144">
                  <c:v>3507840373.3003654</c:v>
                </c:pt>
                <c:pt idx="145">
                  <c:v>3567257588.4165554</c:v>
                </c:pt>
                <c:pt idx="146">
                  <c:v>3627488369.8615351</c:v>
                </c:pt>
                <c:pt idx="147">
                  <c:v>3688540598.7569847</c:v>
                </c:pt>
                <c:pt idx="148">
                  <c:v>3750416479.027565</c:v>
                </c:pt>
                <c:pt idx="149">
                  <c:v>3813128505.4536753</c:v>
                </c:pt>
                <c:pt idx="150">
                  <c:v>3876685657.3244801</c:v>
                </c:pt>
                <c:pt idx="151">
                  <c:v>3941095806.9388099</c:v>
                </c:pt>
                <c:pt idx="152">
                  <c:v>4006366815.9215803</c:v>
                </c:pt>
                <c:pt idx="153">
                  <c:v>4072506532.2179546</c:v>
                </c:pt>
                <c:pt idx="154">
                  <c:v>4139522787.0060802</c:v>
                </c:pt>
                <c:pt idx="155">
                  <c:v>4207423391.5260148</c:v>
                </c:pt>
                <c:pt idx="156">
                  <c:v>4276216133.8224449</c:v>
                </c:pt>
                <c:pt idx="157">
                  <c:v>4345908775.3985004</c:v>
                </c:pt>
                <c:pt idx="158">
                  <c:v>4416509047.7774754</c:v>
                </c:pt>
                <c:pt idx="159">
                  <c:v>4488024648.9695797</c:v>
                </c:pt>
                <c:pt idx="160">
                  <c:v>4560463239.8401899</c:v>
                </c:pt>
                <c:pt idx="161">
                  <c:v>4633830064.7565155</c:v>
                </c:pt>
                <c:pt idx="162">
                  <c:v>4708132118.5618801</c:v>
                </c:pt>
                <c:pt idx="163">
                  <c:v>4783380010.7937498</c:v>
                </c:pt>
                <c:pt idx="164">
                  <c:v>4859581222.6473951</c:v>
                </c:pt>
                <c:pt idx="165">
                  <c:v>4936743178.5154848</c:v>
                </c:pt>
                <c:pt idx="166">
                  <c:v>5014873241.6821146</c:v>
                </c:pt>
                <c:pt idx="167">
                  <c:v>5093978709.8886852</c:v>
                </c:pt>
                <c:pt idx="168">
                  <c:v>5174066810.766715</c:v>
                </c:pt>
                <c:pt idx="169">
                  <c:v>5255140414.7021646</c:v>
                </c:pt>
                <c:pt idx="170">
                  <c:v>5337207758.9303646</c:v>
                </c:pt>
                <c:pt idx="171">
                  <c:v>5420278399.0871496</c:v>
                </c:pt>
                <c:pt idx="172">
                  <c:v>5504359218.9219799</c:v>
                </c:pt>
                <c:pt idx="173">
                  <c:v>5589457007.631465</c:v>
                </c:pt>
                <c:pt idx="174">
                  <c:v>5675578454.4387846</c:v>
                </c:pt>
                <c:pt idx="175">
                  <c:v>5762730143.0026703</c:v>
                </c:pt>
                <c:pt idx="176">
                  <c:v>5850918545.65098</c:v>
                </c:pt>
                <c:pt idx="177">
                  <c:v>5940150017.4330053</c:v>
                </c:pt>
                <c:pt idx="178">
                  <c:v>6030426428.9767103</c:v>
                </c:pt>
                <c:pt idx="179">
                  <c:v>6121750134.1878452</c:v>
                </c:pt>
                <c:pt idx="180">
                  <c:v>6214134512.026535</c:v>
                </c:pt>
                <c:pt idx="181">
                  <c:v>6307585376.7974548</c:v>
                </c:pt>
                <c:pt idx="182">
                  <c:v>6402108393.9854746</c:v>
                </c:pt>
                <c:pt idx="183">
                  <c:v>6497709073.1712198</c:v>
                </c:pt>
                <c:pt idx="184">
                  <c:v>6594392760.7344055</c:v>
                </c:pt>
                <c:pt idx="185">
                  <c:v>6692148399.7087402</c:v>
                </c:pt>
                <c:pt idx="186">
                  <c:v>6790996068.2381706</c:v>
                </c:pt>
                <c:pt idx="187">
                  <c:v>6890940960.90236</c:v>
                </c:pt>
                <c:pt idx="188">
                  <c:v>6991987693.9807749</c:v>
                </c:pt>
                <c:pt idx="189">
                  <c:v>7094140682.2263994</c:v>
                </c:pt>
                <c:pt idx="190">
                  <c:v>7197384407.3124399</c:v>
                </c:pt>
                <c:pt idx="191">
                  <c:v>7301740961.4351854</c:v>
                </c:pt>
                <c:pt idx="192">
                  <c:v>7407214927.0946693</c:v>
                </c:pt>
                <c:pt idx="193">
                  <c:v>7513809832.5455551</c:v>
                </c:pt>
                <c:pt idx="194">
                  <c:v>7621510157.6713791</c:v>
                </c:pt>
                <c:pt idx="195">
                  <c:v>7730331768.6441498</c:v>
                </c:pt>
                <c:pt idx="196">
                  <c:v>7840282605.9579601</c:v>
                </c:pt>
                <c:pt idx="197">
                  <c:v>7951360216.1873903</c:v>
                </c:pt>
                <c:pt idx="198">
                  <c:v>8063549184.7734251</c:v>
                </c:pt>
                <c:pt idx="199">
                  <c:v>8176873255.5803099</c:v>
                </c:pt>
                <c:pt idx="200">
                  <c:v>8291333661.2079411</c:v>
                </c:pt>
                <c:pt idx="201">
                  <c:v>8406902136.4045601</c:v>
                </c:pt>
                <c:pt idx="202">
                  <c:v>8523608950.8620148</c:v>
                </c:pt>
                <c:pt idx="203">
                  <c:v>8641448941.5227394</c:v>
                </c:pt>
                <c:pt idx="204">
                  <c:v>8760399665.1382751</c:v>
                </c:pt>
                <c:pt idx="205">
                  <c:v>8880481259.2679501</c:v>
                </c:pt>
                <c:pt idx="206">
                  <c:v>9001678898.3044796</c:v>
                </c:pt>
                <c:pt idx="207">
                  <c:v>9123999121.658371</c:v>
                </c:pt>
                <c:pt idx="208">
                  <c:v>9247444807.512764</c:v>
                </c:pt>
                <c:pt idx="209">
                  <c:v>9371995847.6158161</c:v>
                </c:pt>
                <c:pt idx="210">
                  <c:v>9497674355.2290993</c:v>
                </c:pt>
                <c:pt idx="211">
                  <c:v>9624445457.2538147</c:v>
                </c:pt>
                <c:pt idx="212">
                  <c:v>9752338402.8659153</c:v>
                </c:pt>
                <c:pt idx="213">
                  <c:v>9881315215.5892658</c:v>
                </c:pt>
                <c:pt idx="214">
                  <c:v>10011386871.505316</c:v>
                </c:pt>
                <c:pt idx="215">
                  <c:v>10142538587.89086</c:v>
                </c:pt>
                <c:pt idx="216">
                  <c:v>10274777045.582609</c:v>
                </c:pt>
                <c:pt idx="217">
                  <c:v>10408096474.272125</c:v>
                </c:pt>
                <c:pt idx="218">
                  <c:v>10542473670.959446</c:v>
                </c:pt>
                <c:pt idx="219">
                  <c:v>10677921247.45233</c:v>
                </c:pt>
                <c:pt idx="220">
                  <c:v>10814412729.107485</c:v>
                </c:pt>
                <c:pt idx="221">
                  <c:v>10951930008.455364</c:v>
                </c:pt>
                <c:pt idx="222">
                  <c:v>11090486546.714775</c:v>
                </c:pt>
                <c:pt idx="223">
                  <c:v>11230070426.052441</c:v>
                </c:pt>
                <c:pt idx="224">
                  <c:v>11370667179.575125</c:v>
                </c:pt>
                <c:pt idx="225">
                  <c:v>11512254330.507561</c:v>
                </c:pt>
              </c:numCache>
            </c:numRef>
          </c:yVal>
          <c:smooth val="1"/>
          <c:extLst>
            <c:ext xmlns:c16="http://schemas.microsoft.com/office/drawing/2014/chart" uri="{C3380CC4-5D6E-409C-BE32-E72D297353CC}">
              <c16:uniqueId val="{00000002-B1FB-4E7B-9D7C-406042313186}"/>
            </c:ext>
          </c:extLst>
        </c:ser>
        <c:ser>
          <c:idx val="3"/>
          <c:order val="3"/>
          <c:tx>
            <c:strRef>
              <c:f>'PML combine'!$J$3</c:f>
              <c:strCache>
                <c:ptCount val="1"/>
                <c:pt idx="0">
                  <c:v>Earthquake</c:v>
                </c:pt>
              </c:strCache>
            </c:strRef>
          </c:tx>
          <c:spPr>
            <a:ln w="19050" cap="rnd">
              <a:solidFill>
                <a:schemeClr val="accent4"/>
              </a:solidFill>
              <a:round/>
            </a:ln>
            <a:effectLst/>
          </c:spPr>
          <c:marker>
            <c:symbol val="none"/>
          </c:marker>
          <c:xVal>
            <c:numRef>
              <c:f>'PML combine'!$J$5:$J$230</c:f>
              <c:numCache>
                <c:formatCode>#,##0.00</c:formatCode>
                <c:ptCount val="226"/>
                <c:pt idx="0">
                  <c:v>2.0437507796199399</c:v>
                </c:pt>
                <c:pt idx="1">
                  <c:v>2.0884586245985499</c:v>
                </c:pt>
                <c:pt idx="2">
                  <c:v>2.1341444711136299</c:v>
                </c:pt>
                <c:pt idx="3">
                  <c:v>2.1808297133300298</c:v>
                </c:pt>
                <c:pt idx="4">
                  <c:v>2.22853621341828</c:v>
                </c:pt>
                <c:pt idx="5">
                  <c:v>2.27728631179244</c:v>
                </c:pt>
                <c:pt idx="6">
                  <c:v>2.3271028375717999</c:v>
                </c:pt>
                <c:pt idx="7">
                  <c:v>2.37800911927157</c:v>
                </c:pt>
                <c:pt idx="8">
                  <c:v>2.43002899572729</c:v>
                </c:pt>
                <c:pt idx="9">
                  <c:v>2.4831868272583502</c:v>
                </c:pt>
                <c:pt idx="10">
                  <c:v>2.5375075070756101</c:v>
                </c:pt>
                <c:pt idx="11">
                  <c:v>2.59301647293861</c:v>
                </c:pt>
                <c:pt idx="12">
                  <c:v>2.64973971906781</c:v>
                </c:pt>
                <c:pt idx="13">
                  <c:v>2.7077038083173699</c:v>
                </c:pt>
                <c:pt idx="14">
                  <c:v>2.76693588461425</c:v>
                </c:pt>
                <c:pt idx="15">
                  <c:v>2.82746368566937</c:v>
                </c:pt>
                <c:pt idx="16">
                  <c:v>2.8893155559669199</c:v>
                </c:pt>
                <c:pt idx="17">
                  <c:v>2.9525204600377002</c:v>
                </c:pt>
                <c:pt idx="18">
                  <c:v>3.0171079960229301</c:v>
                </c:pt>
                <c:pt idx="19">
                  <c:v>3.0831084095347001</c:v>
                </c:pt>
                <c:pt idx="20">
                  <c:v>3.1505526078196699</c:v>
                </c:pt>
                <c:pt idx="21">
                  <c:v>3.2194721742325298</c:v>
                </c:pt>
                <c:pt idx="22">
                  <c:v>3.28989938302621</c:v>
                </c:pt>
                <c:pt idx="23">
                  <c:v>3.36186721446549</c:v>
                </c:pt>
                <c:pt idx="24">
                  <c:v>3.43540937027127</c:v>
                </c:pt>
                <c:pt idx="25">
                  <c:v>3.5105602894027701</c:v>
                </c:pt>
                <c:pt idx="26">
                  <c:v>3.5873551641848498</c:v>
                </c:pt>
                <c:pt idx="27">
                  <c:v>3.6658299567881998</c:v>
                </c:pt>
                <c:pt idx="28">
                  <c:v>3.7460214160700001</c:v>
                </c:pt>
                <c:pt idx="29">
                  <c:v>3.8279670947830202</c:v>
                </c:pt>
                <c:pt idx="30">
                  <c:v>3.9117053671611299</c:v>
                </c:pt>
                <c:pt idx="31">
                  <c:v>3.9972754468895202</c:v>
                </c:pt>
                <c:pt idx="32">
                  <c:v>4.08471740546804</c:v>
                </c:pt>
                <c:pt idx="33">
                  <c:v>4.1740721909762204</c:v>
                </c:pt>
                <c:pt idx="34">
                  <c:v>4.2653816472487698</c:v>
                </c:pt>
                <c:pt idx="35">
                  <c:v>4.3586885334706196</c:v>
                </c:pt>
                <c:pt idx="36">
                  <c:v>4.4540365442005303</c:v>
                </c:pt>
                <c:pt idx="37">
                  <c:v>4.5514703298327497</c:v>
                </c:pt>
                <c:pt idx="38">
                  <c:v>4.65103551750635</c:v>
                </c:pt>
                <c:pt idx="39">
                  <c:v>4.7527787324718096</c:v>
                </c:pt>
                <c:pt idx="40">
                  <c:v>4.8567476199251498</c:v>
                </c:pt>
                <c:pt idx="41">
                  <c:v>4.9629908673196503</c:v>
                </c:pt>
                <c:pt idx="42">
                  <c:v>5.0715582271655801</c:v>
                </c:pt>
                <c:pt idx="43">
                  <c:v>5.18250054032878</c:v>
                </c:pt>
                <c:pt idx="44">
                  <c:v>5.2958697598388396</c:v>
                </c:pt>
                <c:pt idx="45">
                  <c:v>5.4117189752181298</c:v>
                </c:pt>
                <c:pt idx="46">
                  <c:v>5.5301024373430296</c:v>
                </c:pt>
                <c:pt idx="47">
                  <c:v>5.6510755838489599</c:v>
                </c:pt>
                <c:pt idx="48">
                  <c:v>5.7746950650912501</c:v>
                </c:pt>
                <c:pt idx="49">
                  <c:v>5.9010187706738204</c:v>
                </c:pt>
                <c:pt idx="50">
                  <c:v>6.0301058565582499</c:v>
                </c:pt>
                <c:pt idx="51">
                  <c:v>6.1620167727658304</c:v>
                </c:pt>
                <c:pt idx="52">
                  <c:v>6.2968132916856501</c:v>
                </c:pt>
                <c:pt idx="53">
                  <c:v>6.4345585370018599</c:v>
                </c:pt>
                <c:pt idx="54">
                  <c:v>6.5753170132538301</c:v>
                </c:pt>
                <c:pt idx="55">
                  <c:v>6.7191546360428704</c:v>
                </c:pt>
                <c:pt idx="56">
                  <c:v>6.8661387628997703</c:v>
                </c:pt>
                <c:pt idx="57">
                  <c:v>7.0163382248275301</c:v>
                </c:pt>
                <c:pt idx="58">
                  <c:v>7.1698233585342104</c:v>
                </c:pt>
                <c:pt idx="59">
                  <c:v>7.3266660393707603</c:v>
                </c:pt>
                <c:pt idx="60">
                  <c:v>7.4869397149894503</c:v>
                </c:pt>
                <c:pt idx="61">
                  <c:v>7.6507194397385696</c:v>
                </c:pt>
                <c:pt idx="62">
                  <c:v>7.8180819098095604</c:v>
                </c:pt>
                <c:pt idx="63">
                  <c:v>7.9891054991528998</c:v>
                </c:pt>
                <c:pt idx="64">
                  <c:v>8.1638702961798302</c:v>
                </c:pt>
                <c:pt idx="65">
                  <c:v>8.3424581412667802</c:v>
                </c:pt>
                <c:pt idx="66">
                  <c:v>8.5249526650803293</c:v>
                </c:pt>
                <c:pt idx="67">
                  <c:v>8.7114393277404893</c:v>
                </c:pt>
                <c:pt idx="68">
                  <c:v>8.9020054588406996</c:v>
                </c:pt>
                <c:pt idx="69">
                  <c:v>9.0967402983433008</c:v>
                </c:pt>
                <c:pt idx="70">
                  <c:v>9.2957350383696102</c:v>
                </c:pt>
                <c:pt idx="71">
                  <c:v>9.4990828659041195</c:v>
                </c:pt>
                <c:pt idx="72">
                  <c:v>9.7068790064329598</c:v>
                </c:pt>
                <c:pt idx="73">
                  <c:v>9.9192207685368796</c:v>
                </c:pt>
                <c:pt idx="74">
                  <c:v>10.136207589459801</c:v>
                </c:pt>
                <c:pt idx="75">
                  <c:v>10.3579410816739</c:v>
                </c:pt>
                <c:pt idx="76">
                  <c:v>10.5845250804642</c:v>
                </c:pt>
                <c:pt idx="77">
                  <c:v>10.816065692552799</c:v>
                </c:pt>
                <c:pt idx="78">
                  <c:v>11.0526713457876</c:v>
                </c:pt>
                <c:pt idx="79">
                  <c:v>11.2944528399182</c:v>
                </c:pt>
                <c:pt idx="80">
                  <c:v>11.541523398481701</c:v>
                </c:pt>
                <c:pt idx="81">
                  <c:v>11.7939987218243</c:v>
                </c:pt>
                <c:pt idx="82">
                  <c:v>12.051997041282499</c:v>
                </c:pt>
                <c:pt idx="83">
                  <c:v>12.3156391745491</c:v>
                </c:pt>
                <c:pt idx="84">
                  <c:v>12.5850485822513</c:v>
                </c:pt>
                <c:pt idx="85">
                  <c:v>12.860351425765399</c:v>
                </c:pt>
                <c:pt idx="86">
                  <c:v>13.141676626297199</c:v>
                </c:pt>
                <c:pt idx="87">
                  <c:v>13.429155925253999</c:v>
                </c:pt>
                <c:pt idx="88">
                  <c:v>13.722923945937801</c:v>
                </c:pt>
                <c:pt idx="89">
                  <c:v>14.023118256587701</c:v>
                </c:pt>
                <c:pt idx="90">
                  <c:v>14.329879434801899</c:v>
                </c:pt>
                <c:pt idx="91">
                  <c:v>14.643351133368</c:v>
                </c:pt>
                <c:pt idx="92">
                  <c:v>14.963680147534699</c:v>
                </c:pt>
                <c:pt idx="93">
                  <c:v>15.291016483753699</c:v>
                </c:pt>
                <c:pt idx="94">
                  <c:v>15.6255134299264</c:v>
                </c:pt>
                <c:pt idx="95">
                  <c:v>15.967327627187</c:v>
                </c:pt>
                <c:pt idx="96">
                  <c:v>16.3166191432551</c:v>
                </c:pt>
                <c:pt idx="97">
                  <c:v>16.673551547394599</c:v>
                </c:pt>
                <c:pt idx="98">
                  <c:v>17.038291987010499</c:v>
                </c:pt>
                <c:pt idx="99">
                  <c:v>17.411011265922401</c:v>
                </c:pt>
                <c:pt idx="100">
                  <c:v>17.791883924350198</c:v>
                </c:pt>
                <c:pt idx="101">
                  <c:v>18.181088320649099</c:v>
                </c:pt>
                <c:pt idx="102">
                  <c:v>18.578806714832702</c:v>
                </c:pt>
                <c:pt idx="103">
                  <c:v>18.985225353923699</c:v>
                </c:pt>
                <c:pt idx="104">
                  <c:v>19.4005345591709</c:v>
                </c:pt>
                <c:pt idx="105">
                  <c:v>19.824928815174498</c:v>
                </c:pt>
                <c:pt idx="106">
                  <c:v>20.258606860961301</c:v>
                </c:pt>
                <c:pt idx="107">
                  <c:v>20.7017717830518</c:v>
                </c:pt>
                <c:pt idx="108">
                  <c:v>21.154631110562999</c:v>
                </c:pt>
                <c:pt idx="109">
                  <c:v>21.617396912392699</c:v>
                </c:pt>
                <c:pt idx="110">
                  <c:v>22.090285896527998</c:v>
                </c:pt>
                <c:pt idx="111">
                  <c:v>22.5735195115282</c:v>
                </c:pt>
                <c:pt idx="112">
                  <c:v>23.0673240502258</c:v>
                </c:pt>
                <c:pt idx="113">
                  <c:v>23.571930755697402</c:v>
                </c:pt>
                <c:pt idx="114">
                  <c:v>24.0875759295518</c:v>
                </c:pt>
                <c:pt idx="115">
                  <c:v>24.614501042588</c:v>
                </c:pt>
                <c:pt idx="116">
                  <c:v>25.152952847872399</c:v>
                </c:pt>
                <c:pt idx="117">
                  <c:v>25.703183496291398</c:v>
                </c:pt>
                <c:pt idx="118">
                  <c:v>26.265450654629898</c:v>
                </c:pt>
                <c:pt idx="119">
                  <c:v>26.840017626234399</c:v>
                </c:pt>
                <c:pt idx="120">
                  <c:v>27.4271534743147</c:v>
                </c:pt>
                <c:pt idx="121">
                  <c:v>28.0271331479432</c:v>
                </c:pt>
                <c:pt idx="122">
                  <c:v>28.640237610810299</c:v>
                </c:pt>
                <c:pt idx="123">
                  <c:v>29.266753972796899</c:v>
                </c:pt>
                <c:pt idx="124">
                  <c:v>29.906975624424199</c:v>
                </c:pt>
                <c:pt idx="125">
                  <c:v>30.561202374245699</c:v>
                </c:pt>
                <c:pt idx="126">
                  <c:v>31.229740589243701</c:v>
                </c:pt>
                <c:pt idx="127">
                  <c:v>31.9129033382975</c:v>
                </c:pt>
                <c:pt idx="128">
                  <c:v>32.611010538790602</c:v>
                </c:pt>
                <c:pt idx="129">
                  <c:v>33.324389106423602</c:v>
                </c:pt>
                <c:pt idx="130">
                  <c:v>34.053373108305699</c:v>
                </c:pt>
                <c:pt idx="131">
                  <c:v>34.798303919394201</c:v>
                </c:pt>
                <c:pt idx="132">
                  <c:v>35.559530382356698</c:v>
                </c:pt>
                <c:pt idx="133">
                  <c:v>36.337408970930099</c:v>
                </c:pt>
                <c:pt idx="134">
                  <c:v>37.132303956853399</c:v>
                </c:pt>
                <c:pt idx="135">
                  <c:v>37.944587580451802</c:v>
                </c:pt>
                <c:pt idx="136">
                  <c:v>38.774640224952698</c:v>
                </c:pt>
                <c:pt idx="137">
                  <c:v>39.622850594614803</c:v>
                </c:pt>
                <c:pt idx="138">
                  <c:v>40.489615896754103</c:v>
                </c:pt>
                <c:pt idx="139">
                  <c:v>41.3753420277515</c:v>
                </c:pt>
                <c:pt idx="140">
                  <c:v>42.280443763129298</c:v>
                </c:pt>
                <c:pt idx="141">
                  <c:v>43.205344951786202</c:v>
                </c:pt>
                <c:pt idx="142">
                  <c:v>44.150478714480599</c:v>
                </c:pt>
                <c:pt idx="143">
                  <c:v>45.116287646656602</c:v>
                </c:pt>
                <c:pt idx="144">
                  <c:v>46.103224025705799</c:v>
                </c:pt>
                <c:pt idx="145">
                  <c:v>47.111750022764397</c:v>
                </c:pt>
                <c:pt idx="146">
                  <c:v>48.1423379191422</c:v>
                </c:pt>
                <c:pt idx="147">
                  <c:v>49.195470327486603</c:v>
                </c:pt>
                <c:pt idx="148">
                  <c:v>50.2716404177851</c:v>
                </c:pt>
                <c:pt idx="149">
                  <c:v>51.371352148310699</c:v>
                </c:pt>
                <c:pt idx="150">
                  <c:v>52.4951205016201</c:v>
                </c:pt>
                <c:pt idx="151">
                  <c:v>53.643471725714299</c:v>
                </c:pt>
                <c:pt idx="152">
                  <c:v>54.816943580474302</c:v>
                </c:pt>
                <c:pt idx="153">
                  <c:v>56.016085589488199</c:v>
                </c:pt>
                <c:pt idx="154">
                  <c:v>57.241459297386797</c:v>
                </c:pt>
                <c:pt idx="155">
                  <c:v>58.493638532808603</c:v>
                </c:pt>
                <c:pt idx="156">
                  <c:v>59.773209677117102</c:v>
                </c:pt>
                <c:pt idx="157">
                  <c:v>61.080771938997003</c:v>
                </c:pt>
                <c:pt idx="158">
                  <c:v>62.4169376350563</c:v>
                </c:pt>
                <c:pt idx="159">
                  <c:v>63.782332476567603</c:v>
                </c:pt>
                <c:pt idx="160">
                  <c:v>65.177595862481496</c:v>
                </c:pt>
                <c:pt idx="161">
                  <c:v>66.603381178849901</c:v>
                </c:pt>
                <c:pt idx="162">
                  <c:v>68.060356104799098</c:v>
                </c:pt>
                <c:pt idx="163">
                  <c:v>69.549202925196795</c:v>
                </c:pt>
                <c:pt idx="164">
                  <c:v>71.070618850158098</c:v>
                </c:pt>
                <c:pt idx="165">
                  <c:v>72.625316341540895</c:v>
                </c:pt>
                <c:pt idx="166">
                  <c:v>74.214023446584406</c:v>
                </c:pt>
                <c:pt idx="167">
                  <c:v>75.837484138844502</c:v>
                </c:pt>
                <c:pt idx="168">
                  <c:v>77.496458666589007</c:v>
                </c:pt>
                <c:pt idx="169">
                  <c:v>79.191723908812705</c:v>
                </c:pt>
                <c:pt idx="170">
                  <c:v>80.924073739041305</c:v>
                </c:pt>
                <c:pt idx="171">
                  <c:v>82.694319397093494</c:v>
                </c:pt>
                <c:pt idx="172">
                  <c:v>84.503289868974903</c:v>
                </c:pt>
                <c:pt idx="173">
                  <c:v>86.351832275083396</c:v>
                </c:pt>
                <c:pt idx="174">
                  <c:v>88.240812266905905</c:v>
                </c:pt>
                <c:pt idx="175">
                  <c:v>90.171114432392599</c:v>
                </c:pt>
                <c:pt idx="176">
                  <c:v>92.143642710200496</c:v>
                </c:pt>
                <c:pt idx="177">
                  <c:v>94.159320812996498</c:v>
                </c:pt>
                <c:pt idx="178">
                  <c:v>96.219092660022596</c:v>
                </c:pt>
                <c:pt idx="179">
                  <c:v>98.323922819122103</c:v>
                </c:pt>
                <c:pt idx="180">
                  <c:v>100.474796958436</c:v>
                </c:pt>
                <c:pt idx="181">
                  <c:v>102.672722307979</c:v>
                </c:pt>
                <c:pt idx="182">
                  <c:v>104.918728131316</c:v>
                </c:pt>
                <c:pt idx="183">
                  <c:v>107.213866207555</c:v>
                </c:pt>
                <c:pt idx="184">
                  <c:v>109.559211323879</c:v>
                </c:pt>
                <c:pt idx="185">
                  <c:v>111.955861778862</c:v>
                </c:pt>
                <c:pt idx="186">
                  <c:v>114.404939896785</c:v>
                </c:pt>
                <c:pt idx="187">
                  <c:v>116.90759255321299</c:v>
                </c:pt>
                <c:pt idx="188">
                  <c:v>119.46499171206</c:v>
                </c:pt>
                <c:pt idx="189">
                  <c:v>122.078334974405</c:v>
                </c:pt>
                <c:pt idx="190">
                  <c:v>124.748846139322</c:v>
                </c:pt>
                <c:pt idx="191">
                  <c:v>127.47777577696399</c:v>
                </c:pt>
                <c:pt idx="192">
                  <c:v>130.26640181419299</c:v>
                </c:pt>
                <c:pt idx="193">
                  <c:v>133.11603013301999</c:v>
                </c:pt>
                <c:pt idx="194">
                  <c:v>136.02799518213499</c:v>
                </c:pt>
                <c:pt idx="195">
                  <c:v>139.00366060181301</c:v>
                </c:pt>
                <c:pt idx="196">
                  <c:v>142.04441986249</c:v>
                </c:pt>
                <c:pt idx="197">
                  <c:v>145.15169691731299</c:v>
                </c:pt>
                <c:pt idx="198">
                  <c:v>148.32694686895701</c:v>
                </c:pt>
                <c:pt idx="199">
                  <c:v>151.57165665103801</c:v>
                </c:pt>
                <c:pt idx="200">
                  <c:v>154.887345724422</c:v>
                </c:pt>
                <c:pt idx="201">
                  <c:v>158.275566788775</c:v>
                </c:pt>
                <c:pt idx="202">
                  <c:v>161.737906509673</c:v>
                </c:pt>
                <c:pt idx="203">
                  <c:v>165.275986261621</c:v>
                </c:pt>
                <c:pt idx="204">
                  <c:v>168.89146288732101</c:v>
                </c:pt>
                <c:pt idx="205">
                  <c:v>172.58602947355601</c:v>
                </c:pt>
                <c:pt idx="206">
                  <c:v>176.36141614404499</c:v>
                </c:pt>
                <c:pt idx="207">
                  <c:v>180.219390869634</c:v>
                </c:pt>
                <c:pt idx="208">
                  <c:v>184.16176029622201</c:v>
                </c:pt>
                <c:pt idx="209">
                  <c:v>188.19037059079201</c:v>
                </c:pt>
                <c:pt idx="210">
                  <c:v>192.30710830594799</c:v>
                </c:pt>
                <c:pt idx="211">
                  <c:v>196.51390126336801</c:v>
                </c:pt>
                <c:pt idx="212">
                  <c:v>200.81271945658199</c:v>
                </c:pt>
                <c:pt idx="213">
                  <c:v>205.205575973495</c:v>
                </c:pt>
                <c:pt idx="214">
                  <c:v>209.694527939094</c:v>
                </c:pt>
                <c:pt idx="215">
                  <c:v>214.28167747877899</c:v>
                </c:pt>
                <c:pt idx="216">
                  <c:v>218.969172702761</c:v>
                </c:pt>
                <c:pt idx="217">
                  <c:v>223.759208712</c:v>
                </c:pt>
                <c:pt idx="218">
                  <c:v>228.65402862614499</c:v>
                </c:pt>
                <c:pt idx="219">
                  <c:v>233.65592463396101</c:v>
                </c:pt>
                <c:pt idx="220">
                  <c:v>238.767239066738</c:v>
                </c:pt>
                <c:pt idx="221">
                  <c:v>243.990365495172</c:v>
                </c:pt>
                <c:pt idx="222">
                  <c:v>249.327749850256</c:v>
                </c:pt>
                <c:pt idx="223">
                  <c:v>254.78189156867199</c:v>
                </c:pt>
                <c:pt idx="224">
                  <c:v>260.35534476325802</c:v>
                </c:pt>
                <c:pt idx="225">
                  <c:v>266.050719419063</c:v>
                </c:pt>
              </c:numCache>
            </c:numRef>
          </c:xVal>
          <c:yVal>
            <c:numRef>
              <c:f>'PML combine'!$K$5:$K$230</c:f>
              <c:numCache>
                <c:formatCode>#,##0</c:formatCode>
                <c:ptCount val="226"/>
                <c:pt idx="0">
                  <c:v>181458091.7613771</c:v>
                </c:pt>
                <c:pt idx="1">
                  <c:v>211141527.32202709</c:v>
                </c:pt>
                <c:pt idx="2">
                  <c:v>235879527.610201</c:v>
                </c:pt>
                <c:pt idx="3">
                  <c:v>258184456.536722</c:v>
                </c:pt>
                <c:pt idx="4">
                  <c:v>274877279.60287178</c:v>
                </c:pt>
                <c:pt idx="5">
                  <c:v>290543341.28612351</c:v>
                </c:pt>
                <c:pt idx="6">
                  <c:v>305513352.14127851</c:v>
                </c:pt>
                <c:pt idx="7">
                  <c:v>319990308.8916477</c:v>
                </c:pt>
                <c:pt idx="8">
                  <c:v>334127412.45570064</c:v>
                </c:pt>
                <c:pt idx="9">
                  <c:v>348037185.8617695</c:v>
                </c:pt>
                <c:pt idx="10">
                  <c:v>361797005.4848274</c:v>
                </c:pt>
                <c:pt idx="11">
                  <c:v>375468618.88217777</c:v>
                </c:pt>
                <c:pt idx="12">
                  <c:v>389112376.46304661</c:v>
                </c:pt>
                <c:pt idx="13">
                  <c:v>402771855.99528027</c:v>
                </c:pt>
                <c:pt idx="14">
                  <c:v>416474184.1016674</c:v>
                </c:pt>
                <c:pt idx="15">
                  <c:v>430255404.22010601</c:v>
                </c:pt>
                <c:pt idx="16">
                  <c:v>444146677.32793289</c:v>
                </c:pt>
                <c:pt idx="17">
                  <c:v>458171980.83766598</c:v>
                </c:pt>
                <c:pt idx="18">
                  <c:v>472348020.25114703</c:v>
                </c:pt>
                <c:pt idx="19">
                  <c:v>486690870.07543802</c:v>
                </c:pt>
                <c:pt idx="20">
                  <c:v>501226051.59781098</c:v>
                </c:pt>
                <c:pt idx="21">
                  <c:v>515969322.84744197</c:v>
                </c:pt>
                <c:pt idx="22">
                  <c:v>530936050.81054801</c:v>
                </c:pt>
                <c:pt idx="23">
                  <c:v>546137657.69294798</c:v>
                </c:pt>
                <c:pt idx="24">
                  <c:v>561580792.85304499</c:v>
                </c:pt>
                <c:pt idx="25">
                  <c:v>577286523.08709896</c:v>
                </c:pt>
                <c:pt idx="26">
                  <c:v>593267009.19796109</c:v>
                </c:pt>
                <c:pt idx="27">
                  <c:v>609533260.34717202</c:v>
                </c:pt>
                <c:pt idx="28">
                  <c:v>626096131.61380601</c:v>
                </c:pt>
                <c:pt idx="29">
                  <c:v>642966232.17465901</c:v>
                </c:pt>
                <c:pt idx="30">
                  <c:v>660149490.16479206</c:v>
                </c:pt>
                <c:pt idx="31">
                  <c:v>677654816.06006694</c:v>
                </c:pt>
                <c:pt idx="32">
                  <c:v>695496041.43196297</c:v>
                </c:pt>
                <c:pt idx="33">
                  <c:v>713683562.152704</c:v>
                </c:pt>
                <c:pt idx="34">
                  <c:v>732225965.70989597</c:v>
                </c:pt>
                <c:pt idx="35">
                  <c:v>751131936.16512406</c:v>
                </c:pt>
                <c:pt idx="36">
                  <c:v>770411035.98402596</c:v>
                </c:pt>
                <c:pt idx="37">
                  <c:v>790070731.04952407</c:v>
                </c:pt>
                <c:pt idx="38">
                  <c:v>810120324.89932895</c:v>
                </c:pt>
                <c:pt idx="39">
                  <c:v>830568577.14467001</c:v>
                </c:pt>
                <c:pt idx="40">
                  <c:v>851422335.99636495</c:v>
                </c:pt>
                <c:pt idx="41">
                  <c:v>872688594.34870505</c:v>
                </c:pt>
                <c:pt idx="42">
                  <c:v>894375738.81992793</c:v>
                </c:pt>
                <c:pt idx="43">
                  <c:v>916493326.90841496</c:v>
                </c:pt>
                <c:pt idx="44">
                  <c:v>939050577.82736301</c:v>
                </c:pt>
                <c:pt idx="45">
                  <c:v>962055846.26102304</c:v>
                </c:pt>
                <c:pt idx="46">
                  <c:v>985516407.75885701</c:v>
                </c:pt>
                <c:pt idx="47">
                  <c:v>1009440086.934453</c:v>
                </c:pt>
                <c:pt idx="48">
                  <c:v>1033835876.532439</c:v>
                </c:pt>
                <c:pt idx="49">
                  <c:v>1058711819.7113931</c:v>
                </c:pt>
                <c:pt idx="50">
                  <c:v>1084074737.2235351</c:v>
                </c:pt>
                <c:pt idx="51">
                  <c:v>1109933232.623385</c:v>
                </c:pt>
                <c:pt idx="52">
                  <c:v>1136295980.207144</c:v>
                </c:pt>
                <c:pt idx="53">
                  <c:v>1163171070.3913331</c:v>
                </c:pt>
                <c:pt idx="54">
                  <c:v>1190565975.6906681</c:v>
                </c:pt>
                <c:pt idx="55">
                  <c:v>1218488195.1816959</c:v>
                </c:pt>
                <c:pt idx="56">
                  <c:v>1246947123.4365039</c:v>
                </c:pt>
                <c:pt idx="57">
                  <c:v>1275950974.502121</c:v>
                </c:pt>
                <c:pt idx="58">
                  <c:v>1305508003.471041</c:v>
                </c:pt>
                <c:pt idx="59">
                  <c:v>1335626084.4893599</c:v>
                </c:pt>
                <c:pt idx="60">
                  <c:v>1366312481.736784</c:v>
                </c:pt>
                <c:pt idx="61">
                  <c:v>1397577043.7131591</c:v>
                </c:pt>
                <c:pt idx="62">
                  <c:v>1429428224.4293079</c:v>
                </c:pt>
                <c:pt idx="63">
                  <c:v>1461874535.5113699</c:v>
                </c:pt>
                <c:pt idx="64">
                  <c:v>1494924549.0930941</c:v>
                </c:pt>
                <c:pt idx="65">
                  <c:v>1528586900.5929132</c:v>
                </c:pt>
                <c:pt idx="66">
                  <c:v>1562868810.53141</c:v>
                </c:pt>
                <c:pt idx="67">
                  <c:v>1597780113.9554968</c:v>
                </c:pt>
                <c:pt idx="68">
                  <c:v>1633330025.145237</c:v>
                </c:pt>
                <c:pt idx="69">
                  <c:v>1669527459.557322</c:v>
                </c:pt>
                <c:pt idx="70">
                  <c:v>1706381408.4099929</c:v>
                </c:pt>
                <c:pt idx="71">
                  <c:v>1743900940.8972208</c:v>
                </c:pt>
                <c:pt idx="72">
                  <c:v>1782095206.3240809</c:v>
                </c:pt>
                <c:pt idx="73">
                  <c:v>1820973436.166256</c:v>
                </c:pt>
                <c:pt idx="74">
                  <c:v>1860544946.0563087</c:v>
                </c:pt>
                <c:pt idx="75">
                  <c:v>1900815727.3434219</c:v>
                </c:pt>
                <c:pt idx="76">
                  <c:v>1941794703.0897479</c:v>
                </c:pt>
                <c:pt idx="77">
                  <c:v>1983495108.193243</c:v>
                </c:pt>
                <c:pt idx="78">
                  <c:v>2025926617.9332099</c:v>
                </c:pt>
                <c:pt idx="79">
                  <c:v>2069099000.8367651</c:v>
                </c:pt>
                <c:pt idx="80">
                  <c:v>2113022120.260128</c:v>
                </c:pt>
                <c:pt idx="81">
                  <c:v>2157705935.9065628</c:v>
                </c:pt>
                <c:pt idx="82">
                  <c:v>2203160505.2811899</c:v>
                </c:pt>
                <c:pt idx="83">
                  <c:v>2249395985.0830078</c:v>
                </c:pt>
                <c:pt idx="84">
                  <c:v>2296422632.5340433</c:v>
                </c:pt>
                <c:pt idx="85">
                  <c:v>2344250806.6456609</c:v>
                </c:pt>
                <c:pt idx="86">
                  <c:v>2392890969.4215736</c:v>
                </c:pt>
                <c:pt idx="87">
                  <c:v>2442353686.9972429</c:v>
                </c:pt>
                <c:pt idx="88">
                  <c:v>2492649630.715065</c:v>
                </c:pt>
                <c:pt idx="89">
                  <c:v>2543789578.1345792</c:v>
                </c:pt>
                <c:pt idx="90">
                  <c:v>2595784413.9769621</c:v>
                </c:pt>
                <c:pt idx="91">
                  <c:v>2648645131.0028381</c:v>
                </c:pt>
                <c:pt idx="92">
                  <c:v>2702374021.3441696</c:v>
                </c:pt>
                <c:pt idx="93">
                  <c:v>2756990040.51439</c:v>
                </c:pt>
                <c:pt idx="94">
                  <c:v>2812505305.2455797</c:v>
                </c:pt>
                <c:pt idx="95">
                  <c:v>2868931251.3028302</c:v>
                </c:pt>
                <c:pt idx="96">
                  <c:v>2926279425.9302597</c:v>
                </c:pt>
                <c:pt idx="97">
                  <c:v>2984561488.3046598</c:v>
                </c:pt>
                <c:pt idx="98">
                  <c:v>3043789209.9135399</c:v>
                </c:pt>
                <c:pt idx="99">
                  <c:v>3103974474.8558102</c:v>
                </c:pt>
                <c:pt idx="100">
                  <c:v>3165129280.0636601</c:v>
                </c:pt>
                <c:pt idx="101">
                  <c:v>3227265735.4438901</c:v>
                </c:pt>
                <c:pt idx="102">
                  <c:v>3290396063.9369001</c:v>
                </c:pt>
                <c:pt idx="103">
                  <c:v>3354532601.4917898</c:v>
                </c:pt>
                <c:pt idx="104">
                  <c:v>3419682954.7848301</c:v>
                </c:pt>
                <c:pt idx="105">
                  <c:v>3485857317.3154202</c:v>
                </c:pt>
                <c:pt idx="106">
                  <c:v>3553075345.5253</c:v>
                </c:pt>
                <c:pt idx="107">
                  <c:v>3621349829.9454002</c:v>
                </c:pt>
                <c:pt idx="108">
                  <c:v>3690693672.7757101</c:v>
                </c:pt>
                <c:pt idx="109">
                  <c:v>3761119887.3204403</c:v>
                </c:pt>
                <c:pt idx="110">
                  <c:v>3832641597.3266301</c:v>
                </c:pt>
                <c:pt idx="111">
                  <c:v>3905272036.2245502</c:v>
                </c:pt>
                <c:pt idx="112">
                  <c:v>3979024546.2679195</c:v>
                </c:pt>
                <c:pt idx="113">
                  <c:v>4053912577.5725598</c:v>
                </c:pt>
                <c:pt idx="114">
                  <c:v>4129949687.0515599</c:v>
                </c:pt>
                <c:pt idx="115">
                  <c:v>4207145757.9019799</c:v>
                </c:pt>
                <c:pt idx="116">
                  <c:v>4285508598.66854</c:v>
                </c:pt>
                <c:pt idx="117">
                  <c:v>4365061639.91469</c:v>
                </c:pt>
                <c:pt idx="118">
                  <c:v>4445818858.7583399</c:v>
                </c:pt>
                <c:pt idx="119">
                  <c:v>4527794332.3145103</c:v>
                </c:pt>
                <c:pt idx="120">
                  <c:v>4611002235.9791698</c:v>
                </c:pt>
                <c:pt idx="121">
                  <c:v>4695456841.5996494</c:v>
                </c:pt>
                <c:pt idx="122">
                  <c:v>4781172515.5296707</c:v>
                </c:pt>
                <c:pt idx="123">
                  <c:v>4868163716.5684004</c:v>
                </c:pt>
                <c:pt idx="124">
                  <c:v>4956444993.7820396</c:v>
                </c:pt>
                <c:pt idx="125">
                  <c:v>5046030984.2069702</c:v>
                </c:pt>
                <c:pt idx="126">
                  <c:v>5136926432.7558899</c:v>
                </c:pt>
                <c:pt idx="127">
                  <c:v>5229151714.6219006</c:v>
                </c:pt>
                <c:pt idx="128">
                  <c:v>5322726013.0587301</c:v>
                </c:pt>
                <c:pt idx="129">
                  <c:v>5417664298.9657497</c:v>
                </c:pt>
                <c:pt idx="130">
                  <c:v>5513981618.0777502</c:v>
                </c:pt>
                <c:pt idx="131">
                  <c:v>5611693087.9410095</c:v>
                </c:pt>
                <c:pt idx="132">
                  <c:v>5710813894.7650299</c:v>
                </c:pt>
                <c:pt idx="133">
                  <c:v>5811359290.1494598</c:v>
                </c:pt>
                <c:pt idx="134">
                  <c:v>5913344587.6852903</c:v>
                </c:pt>
                <c:pt idx="135">
                  <c:v>6016785159.4299202</c:v>
                </c:pt>
                <c:pt idx="136">
                  <c:v>6121694955.2849703</c:v>
                </c:pt>
                <c:pt idx="137">
                  <c:v>6228077982.2425995</c:v>
                </c:pt>
                <c:pt idx="138">
                  <c:v>6335962679.1531801</c:v>
                </c:pt>
                <c:pt idx="139">
                  <c:v>6445364623.2295198</c:v>
                </c:pt>
                <c:pt idx="140">
                  <c:v>6556299430.7899799</c:v>
                </c:pt>
                <c:pt idx="141">
                  <c:v>6668782752.9616795</c:v>
                </c:pt>
                <c:pt idx="142">
                  <c:v>6782830271.2514496</c:v>
                </c:pt>
                <c:pt idx="143">
                  <c:v>6898457692.9832602</c:v>
                </c:pt>
                <c:pt idx="144">
                  <c:v>7015680746.6007309</c:v>
                </c:pt>
                <c:pt idx="145">
                  <c:v>7134515176.8331108</c:v>
                </c:pt>
                <c:pt idx="146">
                  <c:v>7254976739.7230701</c:v>
                </c:pt>
                <c:pt idx="147">
                  <c:v>7377081197.5139694</c:v>
                </c:pt>
                <c:pt idx="148">
                  <c:v>7500832958.05513</c:v>
                </c:pt>
                <c:pt idx="149">
                  <c:v>7626257010.9073505</c:v>
                </c:pt>
                <c:pt idx="150">
                  <c:v>7753371314.6489601</c:v>
                </c:pt>
                <c:pt idx="151">
                  <c:v>7882191613.8776197</c:v>
                </c:pt>
                <c:pt idx="152">
                  <c:v>8012733631.8431606</c:v>
                </c:pt>
                <c:pt idx="153">
                  <c:v>8145013064.4359093</c:v>
                </c:pt>
                <c:pt idx="154">
                  <c:v>8279045574.0121603</c:v>
                </c:pt>
                <c:pt idx="155">
                  <c:v>8414846783.0520296</c:v>
                </c:pt>
                <c:pt idx="156">
                  <c:v>8552432267.6448898</c:v>
                </c:pt>
                <c:pt idx="157">
                  <c:v>8691817550.7970009</c:v>
                </c:pt>
                <c:pt idx="158">
                  <c:v>8833018095.5549507</c:v>
                </c:pt>
                <c:pt idx="159">
                  <c:v>8976049297.9391594</c:v>
                </c:pt>
                <c:pt idx="160">
                  <c:v>9120926479.6803799</c:v>
                </c:pt>
                <c:pt idx="161">
                  <c:v>9267660129.513031</c:v>
                </c:pt>
                <c:pt idx="162">
                  <c:v>9416264237.1237602</c:v>
                </c:pt>
                <c:pt idx="163">
                  <c:v>9566760021.5874996</c:v>
                </c:pt>
                <c:pt idx="164">
                  <c:v>9719162445.2947903</c:v>
                </c:pt>
                <c:pt idx="165">
                  <c:v>9873486357.0309696</c:v>
                </c:pt>
                <c:pt idx="166">
                  <c:v>10029746483.364229</c:v>
                </c:pt>
                <c:pt idx="167">
                  <c:v>10187957419.77737</c:v>
                </c:pt>
                <c:pt idx="168">
                  <c:v>10348133621.53343</c:v>
                </c:pt>
                <c:pt idx="169">
                  <c:v>10510280829.404329</c:v>
                </c:pt>
                <c:pt idx="170">
                  <c:v>10674415517.860729</c:v>
                </c:pt>
                <c:pt idx="171">
                  <c:v>10840556798.174299</c:v>
                </c:pt>
                <c:pt idx="172">
                  <c:v>11008718437.84396</c:v>
                </c:pt>
                <c:pt idx="173">
                  <c:v>11178914015.26293</c:v>
                </c:pt>
                <c:pt idx="174">
                  <c:v>11351156908.877569</c:v>
                </c:pt>
                <c:pt idx="175">
                  <c:v>11525460286.005341</c:v>
                </c:pt>
                <c:pt idx="176">
                  <c:v>11701837091.30196</c:v>
                </c:pt>
                <c:pt idx="177">
                  <c:v>11880300034.866011</c:v>
                </c:pt>
                <c:pt idx="178">
                  <c:v>12060852857.953421</c:v>
                </c:pt>
                <c:pt idx="179">
                  <c:v>12243500268.37569</c:v>
                </c:pt>
                <c:pt idx="180">
                  <c:v>12428269024.05307</c:v>
                </c:pt>
                <c:pt idx="181">
                  <c:v>12615170753.59491</c:v>
                </c:pt>
                <c:pt idx="182">
                  <c:v>12804216787.970949</c:v>
                </c:pt>
                <c:pt idx="183">
                  <c:v>12995418146.34244</c:v>
                </c:pt>
                <c:pt idx="184">
                  <c:v>13188785521.468811</c:v>
                </c:pt>
                <c:pt idx="185">
                  <c:v>13384296799.41748</c:v>
                </c:pt>
                <c:pt idx="186">
                  <c:v>13581992136.476341</c:v>
                </c:pt>
                <c:pt idx="187">
                  <c:v>13781881921.80472</c:v>
                </c:pt>
                <c:pt idx="188">
                  <c:v>13983975387.96155</c:v>
                </c:pt>
                <c:pt idx="189">
                  <c:v>14188281364.452799</c:v>
                </c:pt>
                <c:pt idx="190">
                  <c:v>14394768814.62488</c:v>
                </c:pt>
                <c:pt idx="191">
                  <c:v>14603481922.870371</c:v>
                </c:pt>
                <c:pt idx="192">
                  <c:v>14814429854.189339</c:v>
                </c:pt>
                <c:pt idx="193">
                  <c:v>15027619665.09111</c:v>
                </c:pt>
                <c:pt idx="194">
                  <c:v>15243020315.342758</c:v>
                </c:pt>
                <c:pt idx="195">
                  <c:v>15460663537.2883</c:v>
                </c:pt>
                <c:pt idx="196">
                  <c:v>15680565211.91592</c:v>
                </c:pt>
                <c:pt idx="197">
                  <c:v>15902720432.374781</c:v>
                </c:pt>
                <c:pt idx="198">
                  <c:v>16127098369.54685</c:v>
                </c:pt>
                <c:pt idx="199">
                  <c:v>16353746511.16062</c:v>
                </c:pt>
                <c:pt idx="200">
                  <c:v>16582667322.415882</c:v>
                </c:pt>
                <c:pt idx="201">
                  <c:v>16813804272.80912</c:v>
                </c:pt>
                <c:pt idx="202">
                  <c:v>17047217901.72403</c:v>
                </c:pt>
                <c:pt idx="203">
                  <c:v>17282897883.045479</c:v>
                </c:pt>
                <c:pt idx="204">
                  <c:v>17520799330.27655</c:v>
                </c:pt>
                <c:pt idx="205">
                  <c:v>17760962518.5359</c:v>
                </c:pt>
                <c:pt idx="206">
                  <c:v>18003357796.608959</c:v>
                </c:pt>
                <c:pt idx="207">
                  <c:v>18247998243.316742</c:v>
                </c:pt>
                <c:pt idx="208">
                  <c:v>18494889615.025528</c:v>
                </c:pt>
                <c:pt idx="209">
                  <c:v>18743991695.231632</c:v>
                </c:pt>
                <c:pt idx="210">
                  <c:v>18995348710.458199</c:v>
                </c:pt>
                <c:pt idx="211">
                  <c:v>19248890914.507629</c:v>
                </c:pt>
                <c:pt idx="212">
                  <c:v>19504676805.731831</c:v>
                </c:pt>
                <c:pt idx="213">
                  <c:v>19762630431.178532</c:v>
                </c:pt>
                <c:pt idx="214">
                  <c:v>20022773743.010632</c:v>
                </c:pt>
                <c:pt idx="215">
                  <c:v>20285077175.781719</c:v>
                </c:pt>
                <c:pt idx="216">
                  <c:v>20549554091.165218</c:v>
                </c:pt>
                <c:pt idx="217">
                  <c:v>20816192948.54425</c:v>
                </c:pt>
                <c:pt idx="218">
                  <c:v>21084947341.918892</c:v>
                </c:pt>
                <c:pt idx="219">
                  <c:v>21355842494.904659</c:v>
                </c:pt>
                <c:pt idx="220">
                  <c:v>21628825458.21497</c:v>
                </c:pt>
                <c:pt idx="221">
                  <c:v>21903860016.910728</c:v>
                </c:pt>
                <c:pt idx="222">
                  <c:v>22180973093.42955</c:v>
                </c:pt>
                <c:pt idx="223">
                  <c:v>22460140852.104881</c:v>
                </c:pt>
                <c:pt idx="224">
                  <c:v>22741334359.150249</c:v>
                </c:pt>
                <c:pt idx="225">
                  <c:v>23024508661.015121</c:v>
                </c:pt>
              </c:numCache>
            </c:numRef>
          </c:yVal>
          <c:smooth val="1"/>
          <c:extLst>
            <c:ext xmlns:c16="http://schemas.microsoft.com/office/drawing/2014/chart" uri="{C3380CC4-5D6E-409C-BE32-E72D297353CC}">
              <c16:uniqueId val="{00000003-B1FB-4E7B-9D7C-406042313186}"/>
            </c:ext>
          </c:extLst>
        </c:ser>
        <c:dLbls>
          <c:showLegendKey val="0"/>
          <c:showVal val="0"/>
          <c:showCatName val="0"/>
          <c:showSerName val="0"/>
          <c:showPercent val="0"/>
          <c:showBubbleSize val="0"/>
        </c:dLbls>
        <c:axId val="98724335"/>
        <c:axId val="1749806015"/>
      </c:scatterChart>
      <c:valAx>
        <c:axId val="98724335"/>
        <c:scaling>
          <c:orientation val="minMax"/>
          <c:max val="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Return period</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9806015"/>
        <c:crosses val="autoZero"/>
        <c:crossBetween val="midCat"/>
      </c:valAx>
      <c:valAx>
        <c:axId val="1749806015"/>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Loss amount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9872433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2"/>
          <c:tx>
            <c:strRef>
              <c:f>'Peril with la nina overlay'!$E$41</c:f>
              <c:strCache>
                <c:ptCount val="1"/>
                <c:pt idx="0">
                  <c:v>Earthquake</c:v>
                </c:pt>
              </c:strCache>
            </c:strRef>
          </c:tx>
          <c:spPr>
            <a:solidFill>
              <a:schemeClr val="accent6"/>
            </a:solidFill>
            <a:ln>
              <a:noFill/>
            </a:ln>
            <a:effectLst/>
          </c:spPr>
          <c:invertIfNegative val="0"/>
          <c:cat>
            <c:strRef>
              <c:f>'Peril with la nina overlay'!$A$42:$A$54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extLst/>
            </c:strRef>
          </c:cat>
          <c:val>
            <c:numRef>
              <c:f>'Peril with la nina overlay'!$E$42:$E$54</c:f>
              <c:numCache>
                <c:formatCode>_-* #,##0.0_-;\-* #,##0.0_-;_-* "-"??_-;_-@_-</c:formatCode>
                <c:ptCount val="13"/>
                <c:pt idx="0">
                  <c:v>0</c:v>
                </c:pt>
                <c:pt idx="1">
                  <c:v>0</c:v>
                </c:pt>
                <c:pt idx="2">
                  <c:v>0</c:v>
                </c:pt>
                <c:pt idx="3">
                  <c:v>0</c:v>
                </c:pt>
                <c:pt idx="4">
                  <c:v>159276002.48975247</c:v>
                </c:pt>
                <c:pt idx="5">
                  <c:v>0</c:v>
                </c:pt>
                <c:pt idx="6">
                  <c:v>0</c:v>
                </c:pt>
                <c:pt idx="7">
                  <c:v>0</c:v>
                </c:pt>
                <c:pt idx="8">
                  <c:v>0</c:v>
                </c:pt>
                <c:pt idx="9">
                  <c:v>0</c:v>
                </c:pt>
                <c:pt idx="10">
                  <c:v>0</c:v>
                </c:pt>
                <c:pt idx="11">
                  <c:v>0</c:v>
                </c:pt>
                <c:pt idx="12">
                  <c:v>0</c:v>
                </c:pt>
              </c:numCache>
              <c:extLst/>
            </c:numRef>
          </c:val>
          <c:extLst>
            <c:ext xmlns:c16="http://schemas.microsoft.com/office/drawing/2014/chart" uri="{C3380CC4-5D6E-409C-BE32-E72D297353CC}">
              <c16:uniqueId val="{00000000-5DE1-4113-823C-72BC4B08B426}"/>
            </c:ext>
          </c:extLst>
        </c:ser>
        <c:ser>
          <c:idx val="4"/>
          <c:order val="3"/>
          <c:tx>
            <c:strRef>
              <c:f>'Peril with la nina overlay'!$F$41</c:f>
              <c:strCache>
                <c:ptCount val="1"/>
                <c:pt idx="0">
                  <c:v>Fire</c:v>
                </c:pt>
              </c:strCache>
            </c:strRef>
          </c:tx>
          <c:spPr>
            <a:solidFill>
              <a:schemeClr val="accent2"/>
            </a:solidFill>
            <a:ln>
              <a:noFill/>
            </a:ln>
            <a:effectLst/>
          </c:spPr>
          <c:invertIfNegative val="0"/>
          <c:cat>
            <c:strRef>
              <c:f>'Peril with la nina overlay'!$A$42:$A$54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extLst/>
            </c:strRef>
          </c:cat>
          <c:val>
            <c:numRef>
              <c:f>'Peril with la nina overlay'!$F$42:$F$54</c:f>
              <c:numCache>
                <c:formatCode>_-* #,##0.0_-;\-* #,##0.0_-;_-* "-"??_-;_-@_-</c:formatCode>
                <c:ptCount val="13"/>
                <c:pt idx="0">
                  <c:v>0</c:v>
                </c:pt>
                <c:pt idx="1">
                  <c:v>0</c:v>
                </c:pt>
                <c:pt idx="2">
                  <c:v>87549909.285022259</c:v>
                </c:pt>
                <c:pt idx="3">
                  <c:v>0</c:v>
                </c:pt>
                <c:pt idx="4">
                  <c:v>0</c:v>
                </c:pt>
                <c:pt idx="5">
                  <c:v>317481366.27479267</c:v>
                </c:pt>
                <c:pt idx="6">
                  <c:v>36750861.492029339</c:v>
                </c:pt>
                <c:pt idx="7">
                  <c:v>2923998573.6447859</c:v>
                </c:pt>
                <c:pt idx="8">
                  <c:v>70609513.447761193</c:v>
                </c:pt>
                <c:pt idx="9">
                  <c:v>132107891.35125054</c:v>
                </c:pt>
                <c:pt idx="10">
                  <c:v>0</c:v>
                </c:pt>
                <c:pt idx="11">
                  <c:v>127875929.38286826</c:v>
                </c:pt>
                <c:pt idx="12">
                  <c:v>0</c:v>
                </c:pt>
              </c:numCache>
              <c:extLst/>
            </c:numRef>
          </c:val>
          <c:extLst>
            <c:ext xmlns:c16="http://schemas.microsoft.com/office/drawing/2014/chart" uri="{C3380CC4-5D6E-409C-BE32-E72D297353CC}">
              <c16:uniqueId val="{00000001-5DE1-4113-823C-72BC4B08B426}"/>
            </c:ext>
          </c:extLst>
        </c:ser>
        <c:ser>
          <c:idx val="5"/>
          <c:order val="4"/>
          <c:tx>
            <c:strRef>
              <c:f>'Peril with la nina overlay'!$G$41</c:f>
              <c:strCache>
                <c:ptCount val="1"/>
                <c:pt idx="0">
                  <c:v>Flood</c:v>
                </c:pt>
              </c:strCache>
            </c:strRef>
          </c:tx>
          <c:spPr>
            <a:solidFill>
              <a:schemeClr val="accent1"/>
            </a:solidFill>
            <a:ln>
              <a:noFill/>
            </a:ln>
            <a:effectLst/>
          </c:spPr>
          <c:invertIfNegative val="0"/>
          <c:cat>
            <c:strRef>
              <c:f>'Peril with la nina overlay'!$A$42:$A$54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extLst/>
            </c:strRef>
          </c:cat>
          <c:val>
            <c:numRef>
              <c:f>'Peril with la nina overlay'!$G$42:$G$54</c:f>
              <c:numCache>
                <c:formatCode>_-* #,##0.0_-;\-* #,##0.0_-;_-* "-"??_-;_-@_-</c:formatCode>
                <c:ptCount val="13"/>
                <c:pt idx="0">
                  <c:v>217433287.91228068</c:v>
                </c:pt>
                <c:pt idx="1">
                  <c:v>114436344.40702331</c:v>
                </c:pt>
                <c:pt idx="2">
                  <c:v>259801523.73134324</c:v>
                </c:pt>
                <c:pt idx="3">
                  <c:v>1866869425.5715725</c:v>
                </c:pt>
                <c:pt idx="4">
                  <c:v>257019824.31125897</c:v>
                </c:pt>
                <c:pt idx="5">
                  <c:v>13492514.919611994</c:v>
                </c:pt>
                <c:pt idx="6">
                  <c:v>1721815816.2949781</c:v>
                </c:pt>
                <c:pt idx="7">
                  <c:v>2257444338.4266915</c:v>
                </c:pt>
                <c:pt idx="8">
                  <c:v>204905272.366815</c:v>
                </c:pt>
                <c:pt idx="9">
                  <c:v>1129994693.8265109</c:v>
                </c:pt>
                <c:pt idx="10">
                  <c:v>264907227.68028876</c:v>
                </c:pt>
                <c:pt idx="11">
                  <c:v>686481014.20710886</c:v>
                </c:pt>
                <c:pt idx="12">
                  <c:v>10539801613.849901</c:v>
                </c:pt>
              </c:numCache>
              <c:extLst/>
            </c:numRef>
          </c:val>
          <c:extLst>
            <c:ext xmlns:c16="http://schemas.microsoft.com/office/drawing/2014/chart" uri="{C3380CC4-5D6E-409C-BE32-E72D297353CC}">
              <c16:uniqueId val="{00000002-5DE1-4113-823C-72BC4B08B426}"/>
            </c:ext>
          </c:extLst>
        </c:ser>
        <c:ser>
          <c:idx val="6"/>
          <c:order val="5"/>
          <c:tx>
            <c:strRef>
              <c:f>'Peril with la nina overlay'!$H$41</c:f>
              <c:strCache>
                <c:ptCount val="1"/>
                <c:pt idx="0">
                  <c:v>Hail</c:v>
                </c:pt>
              </c:strCache>
            </c:strRef>
          </c:tx>
          <c:spPr>
            <a:solidFill>
              <a:schemeClr val="accent4"/>
            </a:solidFill>
            <a:ln>
              <a:noFill/>
            </a:ln>
            <a:effectLst/>
          </c:spPr>
          <c:invertIfNegative val="0"/>
          <c:cat>
            <c:strRef>
              <c:f>'Peril with la nina overlay'!$A$42:$A$54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extLst/>
            </c:strRef>
          </c:cat>
          <c:val>
            <c:numRef>
              <c:f>'Peril with la nina overlay'!$H$42:$H$54</c:f>
              <c:numCache>
                <c:formatCode>_-* #,##0.0_-;\-* #,##0.0_-;_-* "-"??_-;_-@_-</c:formatCode>
                <c:ptCount val="13"/>
                <c:pt idx="0">
                  <c:v>13940286.684996072</c:v>
                </c:pt>
                <c:pt idx="1">
                  <c:v>18592556.358208969</c:v>
                </c:pt>
                <c:pt idx="2">
                  <c:v>1833745235.3282738</c:v>
                </c:pt>
                <c:pt idx="3">
                  <c:v>561834669.98020339</c:v>
                </c:pt>
                <c:pt idx="4">
                  <c:v>48607258.700572863</c:v>
                </c:pt>
                <c:pt idx="5">
                  <c:v>1045261432.7214339</c:v>
                </c:pt>
                <c:pt idx="6">
                  <c:v>622038028.44416022</c:v>
                </c:pt>
                <c:pt idx="7">
                  <c:v>378054604.3200953</c:v>
                </c:pt>
                <c:pt idx="8">
                  <c:v>17066689.88506766</c:v>
                </c:pt>
                <c:pt idx="9">
                  <c:v>32563936.45075193</c:v>
                </c:pt>
                <c:pt idx="10">
                  <c:v>245574099.85314709</c:v>
                </c:pt>
                <c:pt idx="11">
                  <c:v>161970186.34639099</c:v>
                </c:pt>
                <c:pt idx="12">
                  <c:v>0</c:v>
                </c:pt>
              </c:numCache>
              <c:extLst/>
            </c:numRef>
          </c:val>
          <c:extLst>
            <c:ext xmlns:c16="http://schemas.microsoft.com/office/drawing/2014/chart" uri="{C3380CC4-5D6E-409C-BE32-E72D297353CC}">
              <c16:uniqueId val="{00000003-5DE1-4113-823C-72BC4B08B426}"/>
            </c:ext>
          </c:extLst>
        </c:ser>
        <c:ser>
          <c:idx val="7"/>
          <c:order val="6"/>
          <c:tx>
            <c:strRef>
              <c:f>'Peril with la nina overlay'!$I$41</c:f>
              <c:strCache>
                <c:ptCount val="1"/>
                <c:pt idx="0">
                  <c:v>Storm</c:v>
                </c:pt>
              </c:strCache>
            </c:strRef>
          </c:tx>
          <c:spPr>
            <a:solidFill>
              <a:schemeClr val="accent3"/>
            </a:solidFill>
            <a:ln>
              <a:noFill/>
            </a:ln>
            <a:effectLst/>
          </c:spPr>
          <c:invertIfNegative val="0"/>
          <c:cat>
            <c:strRef>
              <c:f>'Peril with la nina overlay'!$A$42:$A$54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extLst/>
            </c:strRef>
          </c:cat>
          <c:val>
            <c:numRef>
              <c:f>'Peril with la nina overlay'!$I$42:$I$54</c:f>
              <c:numCache>
                <c:formatCode>_-* #,##0.0_-;\-* #,##0.0_-;_-* "-"??_-;_-@_-</c:formatCode>
                <c:ptCount val="13"/>
                <c:pt idx="0">
                  <c:v>24941302.328358207</c:v>
                </c:pt>
                <c:pt idx="1">
                  <c:v>11838163.298507461</c:v>
                </c:pt>
                <c:pt idx="2">
                  <c:v>220947471.81413174</c:v>
                </c:pt>
                <c:pt idx="3">
                  <c:v>25857502.931251965</c:v>
                </c:pt>
                <c:pt idx="4">
                  <c:v>3107391.4969886946</c:v>
                </c:pt>
                <c:pt idx="5">
                  <c:v>79527255.324323073</c:v>
                </c:pt>
                <c:pt idx="6">
                  <c:v>146364880.01811931</c:v>
                </c:pt>
                <c:pt idx="7">
                  <c:v>190139555.97022128</c:v>
                </c:pt>
                <c:pt idx="8">
                  <c:v>0</c:v>
                </c:pt>
                <c:pt idx="9">
                  <c:v>15337290.377289588</c:v>
                </c:pt>
                <c:pt idx="10">
                  <c:v>47401528.506164812</c:v>
                </c:pt>
                <c:pt idx="11">
                  <c:v>43448525.996868908</c:v>
                </c:pt>
                <c:pt idx="12">
                  <c:v>0</c:v>
                </c:pt>
              </c:numCache>
              <c:extLst/>
            </c:numRef>
          </c:val>
          <c:extLst>
            <c:ext xmlns:c16="http://schemas.microsoft.com/office/drawing/2014/chart" uri="{C3380CC4-5D6E-409C-BE32-E72D297353CC}">
              <c16:uniqueId val="{00000004-5DE1-4113-823C-72BC4B08B426}"/>
            </c:ext>
          </c:extLst>
        </c:ser>
        <c:dLbls>
          <c:showLegendKey val="0"/>
          <c:showVal val="0"/>
          <c:showCatName val="0"/>
          <c:showSerName val="0"/>
          <c:showPercent val="0"/>
          <c:showBubbleSize val="0"/>
        </c:dLbls>
        <c:gapWidth val="150"/>
        <c:overlap val="100"/>
        <c:axId val="31683279"/>
        <c:axId val="638512351"/>
      </c:barChart>
      <c:lineChart>
        <c:grouping val="standard"/>
        <c:varyColors val="0"/>
        <c:dLbls>
          <c:showLegendKey val="0"/>
          <c:showVal val="0"/>
          <c:showCatName val="0"/>
          <c:showSerName val="0"/>
          <c:showPercent val="0"/>
          <c:showBubbleSize val="0"/>
        </c:dLbls>
        <c:marker val="1"/>
        <c:smooth val="0"/>
        <c:axId val="26115136"/>
        <c:axId val="638511871"/>
        <c:extLst>
          <c:ext xmlns:c15="http://schemas.microsoft.com/office/drawing/2012/chart" uri="{02D57815-91ED-43cb-92C2-25804820EDAC}">
            <c15:filteredLineSeries>
              <c15:ser>
                <c:idx val="0"/>
                <c:order val="0"/>
                <c:tx>
                  <c:strRef>
                    <c:extLst>
                      <c:ext uri="{02D57815-91ED-43cb-92C2-25804820EDAC}">
                        <c15:formulaRef>
                          <c15:sqref>'Peril with la nina overlay'!$B$40:$B$41</c15:sqref>
                        </c15:formulaRef>
                      </c:ext>
                    </c:extLst>
                    <c:strCache>
                      <c:ptCount val="2"/>
                      <c:pt idx="0">
                        <c:v>Frequency</c:v>
                      </c:pt>
                      <c:pt idx="1">
                        <c:v>Earthquake</c:v>
                      </c:pt>
                    </c:strCache>
                  </c:strRef>
                </c:tx>
                <c:spPr>
                  <a:ln w="28575" cap="rnd">
                    <a:solidFill>
                      <a:schemeClr val="accent1"/>
                    </a:solidFill>
                    <a:prstDash val="dash"/>
                    <a:round/>
                  </a:ln>
                  <a:effectLst/>
                </c:spPr>
                <c:marker>
                  <c:symbol val="none"/>
                </c:marker>
                <c:cat>
                  <c:strRef>
                    <c:extLst>
                      <c:ext uri="{02D57815-91ED-43cb-92C2-25804820EDAC}">
                        <c15:formulaRef>
                          <c15:sqref>'Peril with la nina overlay'!$A$42:$A$54</c15:sqref>
                        </c15:formulaRef>
                      </c:ext>
                    </c:extLst>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extLst>
                      <c:ext uri="{02D57815-91ED-43cb-92C2-25804820EDAC}">
                        <c15:formulaRef>
                          <c15:sqref>'Peril with la nina overlay'!$B$42:$B$54</c15:sqref>
                        </c15:formulaRef>
                      </c:ext>
                    </c:extLst>
                    <c:numCache>
                      <c:formatCode>General</c:formatCode>
                      <c:ptCount val="13"/>
                      <c:pt idx="0">
                        <c:v>0</c:v>
                      </c:pt>
                      <c:pt idx="1">
                        <c:v>0</c:v>
                      </c:pt>
                      <c:pt idx="2">
                        <c:v>0</c:v>
                      </c:pt>
                      <c:pt idx="3">
                        <c:v>0</c:v>
                      </c:pt>
                      <c:pt idx="4">
                        <c:v>2</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5-5DE1-4113-823C-72BC4B08B42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'Peril with la nina overlay'!$C$40:$C$41</c15:sqref>
                        </c15:formulaRef>
                      </c:ext>
                    </c:extLst>
                    <c:strCache>
                      <c:ptCount val="2"/>
                      <c:pt idx="0">
                        <c:v>Frequency</c:v>
                      </c:pt>
                      <c:pt idx="1">
                        <c:v>Fire</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'Peril with la nina overlay'!$A$42:$A$54</c15:sqref>
                        </c15:formulaRef>
                      </c:ext>
                    </c:extLst>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extLst xmlns:c15="http://schemas.microsoft.com/office/drawing/2012/chart">
                      <c:ext xmlns:c15="http://schemas.microsoft.com/office/drawing/2012/chart" uri="{02D57815-91ED-43cb-92C2-25804820EDAC}">
                        <c15:formulaRef>
                          <c15:sqref>'Peril with la nina overlay'!$C$42:$C$54</c15:sqref>
                        </c15:formulaRef>
                      </c:ext>
                    </c:extLst>
                    <c:numCache>
                      <c:formatCode>General</c:formatCode>
                      <c:ptCount val="13"/>
                      <c:pt idx="0">
                        <c:v>0</c:v>
                      </c:pt>
                      <c:pt idx="1">
                        <c:v>0</c:v>
                      </c:pt>
                      <c:pt idx="2">
                        <c:v>1</c:v>
                      </c:pt>
                      <c:pt idx="3">
                        <c:v>0</c:v>
                      </c:pt>
                      <c:pt idx="4">
                        <c:v>0</c:v>
                      </c:pt>
                      <c:pt idx="5">
                        <c:v>3</c:v>
                      </c:pt>
                      <c:pt idx="6">
                        <c:v>2</c:v>
                      </c:pt>
                      <c:pt idx="7">
                        <c:v>3</c:v>
                      </c:pt>
                      <c:pt idx="8">
                        <c:v>1</c:v>
                      </c:pt>
                      <c:pt idx="9">
                        <c:v>1</c:v>
                      </c:pt>
                      <c:pt idx="10">
                        <c:v>0</c:v>
                      </c:pt>
                      <c:pt idx="11">
                        <c:v>1</c:v>
                      </c:pt>
                      <c:pt idx="12">
                        <c:v>0</c:v>
                      </c:pt>
                    </c:numCache>
                  </c:numRef>
                </c:val>
                <c:smooth val="0"/>
                <c:extLst xmlns:c15="http://schemas.microsoft.com/office/drawing/2012/chart">
                  <c:ext xmlns:c16="http://schemas.microsoft.com/office/drawing/2014/chart" uri="{C3380CC4-5D6E-409C-BE32-E72D297353CC}">
                    <c16:uniqueId val="{00000006-5DE1-4113-823C-72BC4B08B426}"/>
                  </c:ext>
                </c:extLst>
              </c15:ser>
            </c15:filteredLineSeries>
          </c:ext>
        </c:extLst>
      </c:lineChart>
      <c:catAx>
        <c:axId val="3168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8512351"/>
        <c:crosses val="autoZero"/>
        <c:auto val="1"/>
        <c:lblAlgn val="ctr"/>
        <c:lblOffset val="100"/>
        <c:noMultiLvlLbl val="0"/>
      </c:catAx>
      <c:valAx>
        <c:axId val="638512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Insured</a:t>
                </a:r>
                <a:r>
                  <a:rPr lang="en-GB" sz="1200" baseline="0"/>
                  <a:t> loss in ZAR billion</a:t>
                </a:r>
                <a:endParaRPr lang="en-GB"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683279"/>
        <c:crosses val="autoZero"/>
        <c:crossBetween val="between"/>
        <c:dispUnits>
          <c:builtInUnit val="billions"/>
        </c:dispUnits>
      </c:valAx>
      <c:valAx>
        <c:axId val="638511871"/>
        <c:scaling>
          <c:orientation val="minMax"/>
        </c:scaling>
        <c:delete val="1"/>
        <c:axPos val="r"/>
        <c:numFmt formatCode="General" sourceLinked="1"/>
        <c:majorTickMark val="out"/>
        <c:minorTickMark val="none"/>
        <c:tickLblPos val="nextTo"/>
        <c:crossAx val="26115136"/>
        <c:crosses val="max"/>
        <c:crossBetween val="between"/>
      </c:valAx>
      <c:catAx>
        <c:axId val="26115136"/>
        <c:scaling>
          <c:orientation val="minMax"/>
        </c:scaling>
        <c:delete val="1"/>
        <c:axPos val="b"/>
        <c:numFmt formatCode="General" sourceLinked="1"/>
        <c:majorTickMark val="out"/>
        <c:minorTickMark val="none"/>
        <c:tickLblPos val="nextTo"/>
        <c:crossAx val="638511871"/>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FFDC7A_A5C5EBE8.xml><?xml version="1.0" encoding="utf-8"?>
<p188:cmLst xmlns:a="http://schemas.openxmlformats.org/drawingml/2006/main" xmlns:r="http://schemas.openxmlformats.org/officeDocument/2006/relationships" xmlns:p188="http://schemas.microsoft.com/office/powerpoint/2018/8/main">
  <p188:cm id="{54EADC2D-141F-44E7-A115-D04BA5FE6CA8}" authorId="{80B430B6-5270-9AAA-8ECC-4F848F04DD44}" created="2024-05-27T07:46:39.543">
    <ac:txMkLst xmlns:ac="http://schemas.microsoft.com/office/drawing/2013/main/command">
      <pc:docMk xmlns:pc="http://schemas.microsoft.com/office/powerpoint/2013/main/command"/>
      <pc:sldMk xmlns:pc="http://schemas.microsoft.com/office/powerpoint/2013/main/command" cId="2781211624" sldId="2147474554"/>
      <ac:graphicFrameMk id="9" creationId="{36019680-56FA-6234-150A-A735AB771861}"/>
      <ac:tblMk/>
      <ac:tcMk rowId="66183016" colId="2105072285"/>
      <ac:txMk cp="291">
        <ac:context len="292" hash="2664369152"/>
      </ac:txMk>
    </ac:txMkLst>
    <p188:pos x="9221434" y="2240315"/>
    <p188:txBody>
      <a:bodyPr/>
      <a:lstStyle/>
      <a:p>
        <a:r>
          <a:rPr lang="en-GB"/>
          <a:t>Not sure this is the right term. Foreign governments paying for 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7B03803-58DF-44C2-813C-827EF41F4F9C}" type="datetimeFigureOut">
              <a:rPr lang="de-DE" smtClean="0"/>
              <a:t>27.05.2024</a:t>
            </a:fld>
            <a:endParaRPr lang="de-D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C524F21-1FFB-4FED-A382-37164AD8E568}" type="slidenum">
              <a:rPr lang="de-DE" smtClean="0"/>
              <a:t>‹#›</a:t>
            </a:fld>
            <a:endParaRPr lang="de-DE"/>
          </a:p>
        </p:txBody>
      </p:sp>
    </p:spTree>
    <p:extLst>
      <p:ext uri="{BB962C8B-B14F-4D97-AF65-F5344CB8AC3E}">
        <p14:creationId xmlns:p14="http://schemas.microsoft.com/office/powerpoint/2010/main" val="381942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24F21-1FFB-4FED-A382-37164AD8E568}" type="slidenum">
              <a:rPr lang="de-DE" smtClean="0"/>
              <a:t>1</a:t>
            </a:fld>
            <a:endParaRPr lang="de-DE"/>
          </a:p>
        </p:txBody>
      </p:sp>
    </p:spTree>
    <p:extLst>
      <p:ext uri="{BB962C8B-B14F-4D97-AF65-F5344CB8AC3E}">
        <p14:creationId xmlns:p14="http://schemas.microsoft.com/office/powerpoint/2010/main" val="3608357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Modelling large natural catastrophes:</a:t>
            </a:r>
          </a:p>
          <a:p>
            <a:endParaRPr lang="en-US" dirty="0"/>
          </a:p>
          <a:p>
            <a:r>
              <a:rPr lang="en-US" dirty="0"/>
              <a:t>Top-down model:</a:t>
            </a:r>
          </a:p>
          <a:p>
            <a:r>
              <a:rPr lang="en-US" dirty="0"/>
              <a:t>The first requirement is to collect data on insured losses at market level, as complete as possible, as far back in time as possible. Come up with estimates for any missing data.</a:t>
            </a:r>
          </a:p>
          <a:p>
            <a:r>
              <a:rPr lang="en-US" dirty="0"/>
              <a:t>Together with further information on large natural catastrophes from decades prior to the captured ones, one can then derive return period curves per peril. As the illustration on the right hand side illustrates, for an assumed event of 25, 50 or a 100 years the severity of a market losses is modelled. This market model per peril is then scaled to individual insurers’ portfolios where it can be utilized for risk management as well as reinsurance buying and pricing.</a:t>
            </a:r>
          </a:p>
          <a:p>
            <a:endParaRPr lang="en-US" dirty="0"/>
          </a:p>
          <a:p>
            <a:r>
              <a:rPr lang="en-US" dirty="0"/>
              <a:t>Bottom-up model:</a:t>
            </a:r>
          </a:p>
          <a:p>
            <a:r>
              <a:rPr lang="en-US" dirty="0"/>
              <a:t>Alternatively, one can model from ground up, whereby to portfolio of individual risks with their sums insureds the territorial scope of affected risks is assumed and damage ratios are applied to the risks to yield the severity of a given scenario.</a:t>
            </a:r>
          </a:p>
          <a:p>
            <a:endParaRPr lang="en-US" dirty="0"/>
          </a:p>
          <a:p>
            <a:r>
              <a:rPr lang="en-US" dirty="0"/>
              <a:t>Both model approaches should be combined, together with actual historic experience of a portfolio, to yield the expected loss of natural catastrophes for a portfolio, or price a reinsurance </a:t>
            </a:r>
            <a:r>
              <a:rPr lang="en-US" dirty="0" err="1"/>
              <a:t>programme</a:t>
            </a:r>
            <a:r>
              <a:rPr lang="en-US" dirty="0"/>
              <a:t>.</a:t>
            </a:r>
          </a:p>
        </p:txBody>
      </p:sp>
      <p:sp>
        <p:nvSpPr>
          <p:cNvPr id="4" name="Slide Number Placeholder 3"/>
          <p:cNvSpPr>
            <a:spLocks noGrp="1"/>
          </p:cNvSpPr>
          <p:nvPr>
            <p:ph type="sldNum" sz="quarter" idx="5"/>
          </p:nvPr>
        </p:nvSpPr>
        <p:spPr/>
        <p:txBody>
          <a:bodyPr/>
          <a:lstStyle/>
          <a:p>
            <a:fld id="{1C524F21-1FFB-4FED-A382-37164AD8E568}" type="slidenum">
              <a:rPr lang="de-DE" smtClean="0"/>
              <a:t>10</a:t>
            </a:fld>
            <a:endParaRPr lang="de-DE"/>
          </a:p>
        </p:txBody>
      </p:sp>
    </p:spTree>
    <p:extLst>
      <p:ext uri="{BB962C8B-B14F-4D97-AF65-F5344CB8AC3E}">
        <p14:creationId xmlns:p14="http://schemas.microsoft.com/office/powerpoint/2010/main" val="236389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24F21-1FFB-4FED-A382-37164AD8E568}" type="slidenum">
              <a:rPr lang="de-DE" smtClean="0"/>
              <a:t>11</a:t>
            </a:fld>
            <a:endParaRPr lang="de-DE"/>
          </a:p>
        </p:txBody>
      </p:sp>
    </p:spTree>
    <p:extLst>
      <p:ext uri="{BB962C8B-B14F-4D97-AF65-F5344CB8AC3E}">
        <p14:creationId xmlns:p14="http://schemas.microsoft.com/office/powerpoint/2010/main" val="428552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Governments typically need to make up for under-insurance when disaster has struck, to mitigate its impact on food security, infrastructure, health, education. However, African government are mostly unlikely to have funds available and are forced to divert of funding from elsewhere, undermining to long-term improvement of the country. Or only inadequately respond to disaster relief.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slide outlines six challenges leading to the insurance protection gap with corresponding solutions that by now are well established </a:t>
            </a:r>
            <a:r>
              <a:rPr lang="en-US" sz="1200"/>
              <a:t>and functional.</a:t>
            </a:r>
            <a:endParaRPr lang="en-GB" sz="1200" dirty="0"/>
          </a:p>
          <a:p>
            <a:endParaRPr lang="en-GB" dirty="0"/>
          </a:p>
        </p:txBody>
      </p:sp>
      <p:sp>
        <p:nvSpPr>
          <p:cNvPr id="4" name="Slide Number Placeholder 3"/>
          <p:cNvSpPr>
            <a:spLocks noGrp="1"/>
          </p:cNvSpPr>
          <p:nvPr>
            <p:ph type="sldNum" sz="quarter" idx="5"/>
          </p:nvPr>
        </p:nvSpPr>
        <p:spPr/>
        <p:txBody>
          <a:bodyPr/>
          <a:lstStyle/>
          <a:p>
            <a:fld id="{1C524F21-1FFB-4FED-A382-37164AD8E568}" type="slidenum">
              <a:rPr lang="de-DE" smtClean="0"/>
              <a:t>12</a:t>
            </a:fld>
            <a:endParaRPr lang="de-DE"/>
          </a:p>
        </p:txBody>
      </p:sp>
    </p:spTree>
    <p:extLst>
      <p:ext uri="{BB962C8B-B14F-4D97-AF65-F5344CB8AC3E}">
        <p14:creationId xmlns:p14="http://schemas.microsoft.com/office/powerpoint/2010/main" val="625464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24F21-1FFB-4FED-A382-37164AD8E568}" type="slidenum">
              <a:rPr lang="de-DE" smtClean="0"/>
              <a:t>13</a:t>
            </a:fld>
            <a:endParaRPr lang="de-DE"/>
          </a:p>
        </p:txBody>
      </p:sp>
    </p:spTree>
    <p:extLst>
      <p:ext uri="{BB962C8B-B14F-4D97-AF65-F5344CB8AC3E}">
        <p14:creationId xmlns:p14="http://schemas.microsoft.com/office/powerpoint/2010/main" val="73825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85BAB291-D681-4A7A-97EC-BF88B131372F}"/>
              </a:ext>
            </a:extLst>
          </p:cNvPr>
          <p:cNvSpPr>
            <a:spLocks noGrp="1"/>
          </p:cNvSpPr>
          <p:nvPr>
            <p:ph type="body" idx="1"/>
          </p:nvPr>
        </p:nvSpPr>
        <p:spPr/>
        <p:txBody>
          <a:bodyPr/>
          <a:lstStyle/>
          <a:p>
            <a:pPr marL="171450" indent="-171450">
              <a:buFont typeface="Arial"/>
              <a:buChar char="•"/>
            </a:pPr>
            <a:endParaRPr lang="de-DE" dirty="0">
              <a:cs typeface="Calibri" panose="020F0502020204030204"/>
            </a:endParaRPr>
          </a:p>
        </p:txBody>
      </p:sp>
    </p:spTree>
    <p:extLst>
      <p:ext uri="{BB962C8B-B14F-4D97-AF65-F5344CB8AC3E}">
        <p14:creationId xmlns:p14="http://schemas.microsoft.com/office/powerpoint/2010/main" val="1489387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24F21-1FFB-4FED-A382-37164AD8E568}" type="slidenum">
              <a:rPr lang="de-DE" smtClean="0"/>
              <a:t>15</a:t>
            </a:fld>
            <a:endParaRPr lang="de-DE"/>
          </a:p>
        </p:txBody>
      </p:sp>
    </p:spTree>
    <p:extLst>
      <p:ext uri="{BB962C8B-B14F-4D97-AF65-F5344CB8AC3E}">
        <p14:creationId xmlns:p14="http://schemas.microsoft.com/office/powerpoint/2010/main" val="2418883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CC329F3-4E96-4C93-A6F1-86C18CC750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713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36F6F-EC19-4674-9DBA-1D112EC7E139}" type="slidenum">
              <a:rPr lang="de-DE" smtClean="0"/>
              <a:t>2</a:t>
            </a:fld>
            <a:endParaRPr lang="de-DE"/>
          </a:p>
        </p:txBody>
      </p:sp>
    </p:spTree>
    <p:extLst>
      <p:ext uri="{BB962C8B-B14F-4D97-AF65-F5344CB8AC3E}">
        <p14:creationId xmlns:p14="http://schemas.microsoft.com/office/powerpoint/2010/main" val="374085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24F21-1FFB-4FED-A382-37164AD8E568}" type="slidenum">
              <a:rPr lang="de-DE" smtClean="0"/>
              <a:t>3</a:t>
            </a:fld>
            <a:endParaRPr lang="de-DE"/>
          </a:p>
        </p:txBody>
      </p:sp>
    </p:spTree>
    <p:extLst>
      <p:ext uri="{BB962C8B-B14F-4D97-AF65-F5344CB8AC3E}">
        <p14:creationId xmlns:p14="http://schemas.microsoft.com/office/powerpoint/2010/main" val="107402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b="1" dirty="0">
                <a:solidFill>
                  <a:srgbClr val="000000"/>
                </a:solidFill>
                <a:latin typeface="Calibri"/>
                <a:ea typeface="Source Sans Pro"/>
                <a:cs typeface="Calibri"/>
              </a:rPr>
              <a:t>Left:</a:t>
            </a:r>
            <a:r>
              <a:rPr lang="en-US" b="1" dirty="0">
                <a:solidFill>
                  <a:srgbClr val="757575"/>
                </a:solidFill>
                <a:latin typeface="Source Sans Pro"/>
                <a:ea typeface="Source Sans Pro"/>
              </a:rPr>
              <a:t> </a:t>
            </a:r>
            <a:endParaRPr lang="de-DE" dirty="0">
              <a:solidFill>
                <a:srgbClr val="757575"/>
              </a:solidFill>
              <a:latin typeface="Source Sans Pro"/>
              <a:ea typeface="Source Sans Pro"/>
            </a:endParaRPr>
          </a:p>
          <a:p>
            <a:pPr marL="171450" indent="-171450">
              <a:buFont typeface="Arial"/>
              <a:buChar char="•"/>
              <a:defRPr/>
            </a:pPr>
            <a:r>
              <a:rPr lang="en-US" dirty="0"/>
              <a:t>The primary effect of climate change, increase in the land &amp; ocean temperature.  Graph shows </a:t>
            </a:r>
            <a:r>
              <a:rPr lang="en-GB" dirty="0"/>
              <a:t>global average temperature compared with average of pre-industrial times (1880-1900).</a:t>
            </a:r>
            <a:endParaRPr lang="de-DE" dirty="0"/>
          </a:p>
          <a:p>
            <a:pPr marL="171450" indent="-171450">
              <a:buFont typeface="Arial"/>
              <a:buChar char="•"/>
              <a:defRPr/>
            </a:pPr>
            <a:r>
              <a:rPr lang="de-DE" dirty="0"/>
              <a:t>Global </a:t>
            </a:r>
            <a:r>
              <a:rPr lang="de-DE" dirty="0" err="1"/>
              <a:t>warming</a:t>
            </a:r>
            <a:r>
              <a:rPr lang="de-DE" dirty="0"/>
              <a:t> </a:t>
            </a:r>
            <a:r>
              <a:rPr lang="de-DE" dirty="0" err="1"/>
              <a:t>is</a:t>
            </a:r>
            <a:r>
              <a:rPr lang="de-DE" dirty="0"/>
              <a:t> a </a:t>
            </a:r>
            <a:r>
              <a:rPr lang="de-DE" dirty="0" err="1"/>
              <a:t>fact</a:t>
            </a:r>
            <a:r>
              <a:rPr lang="de-DE" dirty="0"/>
              <a:t>. </a:t>
            </a:r>
            <a:r>
              <a:rPr lang="de-DE" dirty="0" err="1"/>
              <a:t>Globally</a:t>
            </a:r>
            <a:r>
              <a:rPr lang="de-DE" dirty="0"/>
              <a:t>, </a:t>
            </a:r>
            <a:r>
              <a:rPr lang="de-DE" dirty="0" err="1"/>
              <a:t>the</a:t>
            </a:r>
            <a:r>
              <a:rPr lang="de-DE" dirty="0"/>
              <a:t> </a:t>
            </a:r>
            <a:r>
              <a:rPr lang="de-DE" dirty="0" err="1"/>
              <a:t>world</a:t>
            </a:r>
            <a:r>
              <a:rPr lang="de-DE" dirty="0"/>
              <a:t> </a:t>
            </a:r>
            <a:r>
              <a:rPr lang="de-DE" dirty="0" err="1"/>
              <a:t>has</a:t>
            </a:r>
            <a:r>
              <a:rPr lang="de-DE" dirty="0"/>
              <a:t> </a:t>
            </a:r>
            <a:r>
              <a:rPr lang="de-DE" dirty="0" err="1"/>
              <a:t>warmed</a:t>
            </a:r>
            <a:r>
              <a:rPr lang="de-DE" dirty="0"/>
              <a:t> </a:t>
            </a:r>
            <a:r>
              <a:rPr lang="de-DE" dirty="0" err="1"/>
              <a:t>by</a:t>
            </a:r>
            <a:r>
              <a:rPr lang="de-DE" dirty="0"/>
              <a:t> 1.2°C </a:t>
            </a:r>
            <a:r>
              <a:rPr lang="de-DE" dirty="0" err="1"/>
              <a:t>as</a:t>
            </a:r>
            <a:r>
              <a:rPr lang="de-DE" dirty="0"/>
              <a:t> </a:t>
            </a:r>
            <a:r>
              <a:rPr lang="de-DE" dirty="0" err="1"/>
              <a:t>compared</a:t>
            </a:r>
            <a:r>
              <a:rPr lang="de-DE" dirty="0"/>
              <a:t> </a:t>
            </a:r>
            <a:r>
              <a:rPr lang="de-DE" dirty="0" err="1"/>
              <a:t>to</a:t>
            </a:r>
            <a:r>
              <a:rPr lang="de-DE" dirty="0"/>
              <a:t> </a:t>
            </a:r>
            <a:r>
              <a:rPr lang="de-DE" dirty="0" err="1"/>
              <a:t>pre-industrial</a:t>
            </a:r>
            <a:r>
              <a:rPr lang="de-DE" dirty="0"/>
              <a:t> </a:t>
            </a:r>
            <a:r>
              <a:rPr lang="de-DE" dirty="0" err="1"/>
              <a:t>times</a:t>
            </a:r>
            <a:r>
              <a:rPr lang="de-DE" dirty="0"/>
              <a:t>. </a:t>
            </a:r>
            <a:r>
              <a:rPr lang="en-US" dirty="0"/>
              <a:t> There is no doubt from latest science (IPCC – Intergovernmental Panel on Climate Change), that man made contribution to this temperature increase is higher than &gt;50% </a:t>
            </a:r>
            <a:endParaRPr lang="de-DE" dirty="0"/>
          </a:p>
          <a:p>
            <a:pPr>
              <a:defRPr/>
            </a:pPr>
            <a:endParaRPr lang="en-US" b="1" dirty="0">
              <a:latin typeface="Source Sans Pro"/>
              <a:ea typeface="Source Sans Pro"/>
              <a:cs typeface="Calibri"/>
            </a:endParaRPr>
          </a:p>
          <a:p>
            <a:pPr marL="0" indent="0">
              <a:buFont typeface="Arial" panose="020B0604020202020204" pitchFamily="34" charset="0"/>
              <a:buNone/>
              <a:defRPr/>
            </a:pPr>
            <a:r>
              <a:rPr lang="en-US" b="1" dirty="0">
                <a:solidFill>
                  <a:srgbClr val="000000"/>
                </a:solidFill>
                <a:latin typeface="Calibri"/>
                <a:ea typeface="Source Sans Pro"/>
                <a:cs typeface="Calibri"/>
              </a:rPr>
              <a:t>Middle</a:t>
            </a:r>
            <a:r>
              <a:rPr lang="en-US" b="1" dirty="0"/>
              <a:t>:</a:t>
            </a:r>
            <a:endParaRPr lang="en-US" b="1" dirty="0">
              <a:cs typeface="Calibri"/>
            </a:endParaRPr>
          </a:p>
          <a:p>
            <a:pPr marL="171450" indent="-171450">
              <a:buFont typeface="Arial"/>
              <a:buChar char="•"/>
              <a:defRPr/>
            </a:pPr>
            <a:r>
              <a:rPr lang="en-US" b="1" dirty="0"/>
              <a:t>The secondary effect of climate change: changing probabilities.  </a:t>
            </a:r>
          </a:p>
          <a:p>
            <a:pPr marL="171450" indent="-171450">
              <a:buFont typeface="Arial"/>
              <a:buChar char="•"/>
              <a:defRPr/>
            </a:pPr>
            <a:r>
              <a:rPr lang="en-US" dirty="0">
                <a:solidFill>
                  <a:srgbClr val="000000"/>
                </a:solidFill>
                <a:latin typeface="Calibri"/>
                <a:ea typeface="Source Sans Pro"/>
                <a:cs typeface="Calibri"/>
              </a:rPr>
              <a:t>We</a:t>
            </a:r>
            <a:r>
              <a:rPr lang="en-US" dirty="0"/>
              <a:t>  can see how the "red part" under the curve increases with increasing temperatures. With this, the probability of extreme events also increases.</a:t>
            </a:r>
            <a:endParaRPr lang="en-US" dirty="0">
              <a:cs typeface="Calibri"/>
            </a:endParaRPr>
          </a:p>
          <a:p>
            <a:pPr marL="171450" indent="-171450">
              <a:buFont typeface="Arial"/>
              <a:buChar char="•"/>
              <a:defRPr/>
            </a:pPr>
            <a:r>
              <a:rPr lang="en-US" dirty="0"/>
              <a:t>Just a small increase in average temperature can lead to a large increase in probability of extremes. </a:t>
            </a:r>
          </a:p>
          <a:p>
            <a:pPr marL="171450" indent="-171450">
              <a:buFont typeface="Arial"/>
              <a:buChar char="•"/>
              <a:defRPr/>
            </a:pPr>
            <a:r>
              <a:rPr lang="en-US" dirty="0"/>
              <a:t>With focus on a warmer climate, changes can be in frequency and / or intensity of weather-related perils (depending on peril and region).  And this of course can have an impact on the losses as well. </a:t>
            </a:r>
          </a:p>
          <a:p>
            <a:pPr>
              <a:defRPr/>
            </a:pPr>
            <a:endParaRPr lang="en-US" dirty="0">
              <a:solidFill>
                <a:srgbClr val="757575"/>
              </a:solidFill>
              <a:latin typeface="Source Sans Pro"/>
              <a:ea typeface="Source Sans Pro"/>
              <a:cs typeface="Calibri"/>
            </a:endParaRPr>
          </a:p>
          <a:p>
            <a:pPr>
              <a:defRPr/>
            </a:pPr>
            <a:r>
              <a:rPr lang="en-US" b="1" dirty="0"/>
              <a:t>Right: </a:t>
            </a:r>
            <a:endParaRPr lang="en-US" dirty="0"/>
          </a:p>
          <a:p>
            <a:pPr marL="171450" indent="-171450">
              <a:buFont typeface="Arial,Sans-Serif"/>
              <a:buChar char="•"/>
              <a:defRPr/>
            </a:pPr>
            <a:r>
              <a:rPr lang="en-US" dirty="0"/>
              <a:t>The annual mean temperature anomaly for 2022 in South Africa, based on the data of 26 climate stations, was on average about 0.4 ºC above the average of the reference period (1991-2020), making it approximately the 4th hottest year on record since 1951 (see Figure 1). </a:t>
            </a:r>
          </a:p>
          <a:p>
            <a:pPr marL="171450" indent="-171450">
              <a:buFont typeface="Arial,Sans-Serif"/>
              <a:buChar char="•"/>
              <a:defRPr/>
            </a:pPr>
            <a:r>
              <a:rPr lang="en-US" dirty="0"/>
              <a:t>A warming trend of 0.16 ºC per decade is indicated for the country, over the period 1951-2022, statistically significant at the 5% level. </a:t>
            </a:r>
          </a:p>
          <a:p>
            <a:pPr marL="171450" indent="-171450">
              <a:buFont typeface="Arial,Sans-Serif"/>
              <a:buChar char="•"/>
              <a:defRPr/>
            </a:pPr>
            <a:r>
              <a:rPr lang="en-US" dirty="0">
                <a:solidFill>
                  <a:srgbClr val="757575"/>
                </a:solidFill>
                <a:latin typeface="Source Sans Pro"/>
                <a:ea typeface="Source Sans Pro"/>
                <a:cs typeface="Calibri"/>
              </a:rPr>
              <a:t>According to NOAA 2022 was the 10</a:t>
            </a:r>
            <a:r>
              <a:rPr lang="en-US" baseline="30000" dirty="0">
                <a:solidFill>
                  <a:srgbClr val="757575"/>
                </a:solidFill>
                <a:latin typeface="Source Sans Pro"/>
                <a:ea typeface="Source Sans Pro"/>
                <a:cs typeface="Calibri"/>
              </a:rPr>
              <a:t>th</a:t>
            </a:r>
            <a:r>
              <a:rPr lang="en-US" dirty="0">
                <a:solidFill>
                  <a:srgbClr val="757575"/>
                </a:solidFill>
                <a:latin typeface="Source Sans Pro"/>
                <a:ea typeface="Source Sans Pro"/>
                <a:cs typeface="Calibri"/>
              </a:rPr>
              <a:t> warmest year on record for all of Africa</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236F6F-EC19-4674-9DBA-1D112EC7E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0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69875" indent="-269875">
              <a:lnSpc>
                <a:spcPct val="110000"/>
              </a:lnSpc>
              <a:buFont typeface="Wingdings" panose="05000000000000000000" pitchFamily="2" charset="2"/>
            </a:pPr>
            <a:r>
              <a:rPr lang="en-US" dirty="0"/>
              <a:t>Areas are not impacted evenly </a:t>
            </a:r>
          </a:p>
          <a:p>
            <a:pPr marL="269875" indent="-269875">
              <a:lnSpc>
                <a:spcPct val="110000"/>
              </a:lnSpc>
              <a:buFont typeface="Wingdings" panose="05000000000000000000" pitchFamily="2" charset="2"/>
            </a:pPr>
            <a:endParaRPr lang="en-US" dirty="0"/>
          </a:p>
          <a:p>
            <a:pPr marL="269875" indent="-269875">
              <a:lnSpc>
                <a:spcPct val="110000"/>
              </a:lnSpc>
              <a:buFont typeface="Wingdings" panose="05000000000000000000" pitchFamily="2" charset="2"/>
            </a:pPr>
            <a:r>
              <a:rPr lang="en-US" dirty="0"/>
              <a:t>Hotter temperatures have 2 impacts: drier or wetter </a:t>
            </a:r>
          </a:p>
          <a:p>
            <a:pPr marL="269875" indent="-269875">
              <a:lnSpc>
                <a:spcPct val="110000"/>
              </a:lnSpc>
              <a:buFont typeface="Wingdings" panose="05000000000000000000" pitchFamily="2" charset="2"/>
            </a:pPr>
            <a:endParaRPr lang="en-US" dirty="0"/>
          </a:p>
          <a:p>
            <a:pPr marL="269875" indent="-269875">
              <a:lnSpc>
                <a:spcPct val="110000"/>
              </a:lnSpc>
              <a:buFont typeface="Wingdings" panose="05000000000000000000" pitchFamily="2" charset="2"/>
            </a:pPr>
            <a:r>
              <a:rPr lang="en-US" dirty="0"/>
              <a:t>Common regional changes </a:t>
            </a:r>
          </a:p>
          <a:p>
            <a:pPr marL="269875" indent="-269875">
              <a:lnSpc>
                <a:spcPct val="110000"/>
              </a:lnSpc>
              <a:buFont typeface="Wingdings" panose="05000000000000000000" pitchFamily="2" charset="2"/>
            </a:pPr>
            <a:r>
              <a:rPr lang="en-US" dirty="0"/>
              <a:t>• Mean temperatures and hot extremes have emerged above natural variability, relative to 1850–1900, in all land regions in Africa (high confidence). </a:t>
            </a:r>
          </a:p>
          <a:p>
            <a:pPr marL="269875" indent="-269875">
              <a:lnSpc>
                <a:spcPct val="110000"/>
              </a:lnSpc>
              <a:buFont typeface="Wingdings" panose="05000000000000000000" pitchFamily="2" charset="2"/>
            </a:pPr>
            <a:r>
              <a:rPr lang="en-US" dirty="0"/>
              <a:t>• The rate of surface temperature increase has generally been more rapid in Africa than the global average, with human-induced climate change being the dominant driver (high confidence). </a:t>
            </a:r>
          </a:p>
          <a:p>
            <a:pPr marL="269875" indent="-269875">
              <a:lnSpc>
                <a:spcPct val="110000"/>
              </a:lnSpc>
              <a:buFont typeface="Wingdings" panose="05000000000000000000" pitchFamily="2" charset="2"/>
            </a:pPr>
            <a:r>
              <a:rPr lang="en-US" dirty="0"/>
              <a:t>• Observed increases in hot extremes (including heatwaves) and decreases in cold extremes (including cold waves) are projected to continue throughout the 21st century with additional global warming (high confidence). </a:t>
            </a:r>
          </a:p>
          <a:p>
            <a:pPr marL="269875" indent="-269875">
              <a:lnSpc>
                <a:spcPct val="110000"/>
              </a:lnSpc>
              <a:buFont typeface="Wingdings" panose="05000000000000000000" pitchFamily="2" charset="2"/>
            </a:pPr>
            <a:r>
              <a:rPr lang="en-US" dirty="0"/>
              <a:t>• Marine heatwaves have become more frequent since the 20th century and are projected to increase around Africa (high confidence). </a:t>
            </a:r>
          </a:p>
          <a:p>
            <a:pPr marL="269875" indent="-269875">
              <a:lnSpc>
                <a:spcPct val="110000"/>
              </a:lnSpc>
              <a:buFont typeface="Wingdings" panose="05000000000000000000" pitchFamily="2" charset="2"/>
            </a:pPr>
            <a:r>
              <a:rPr lang="en-US" dirty="0"/>
              <a:t>• Relative sea level has increased at a higher rate than global mean sea level around Africa over the last 3 decades. Relative sea level rise is likely to virtually certain to continue around Africa, contributing to increases in the frequency and severity of coastal flooding in low-lying areas and to coastal erosion and along most sandy coasts (high confidence). </a:t>
            </a:r>
          </a:p>
          <a:p>
            <a:pPr marL="269875" indent="-269875">
              <a:lnSpc>
                <a:spcPct val="110000"/>
              </a:lnSpc>
              <a:buFont typeface="Arial" panose="020B0604020202020204" pitchFamily="34" charset="0"/>
              <a:buChar char="•"/>
            </a:pPr>
            <a:r>
              <a:rPr lang="en-US" dirty="0"/>
              <a:t>Southern Africa will overall become drier =&gt; third column</a:t>
            </a:r>
          </a:p>
          <a:p>
            <a:pPr marL="269875" indent="-269875">
              <a:lnSpc>
                <a:spcPct val="110000"/>
              </a:lnSpc>
              <a:buFont typeface="Wingdings" panose="05000000000000000000" pitchFamily="2" charset="2"/>
            </a:pPr>
            <a:r>
              <a:rPr lang="en-US" dirty="0"/>
              <a:t>• The frequency and intensity of heavy precipitation events are projected to increase almost everywhere in Africa with additional global warming (high confidence). =&gt; fourth column</a:t>
            </a:r>
          </a:p>
          <a:p>
            <a:endParaRPr lang="de-DE" dirty="0"/>
          </a:p>
        </p:txBody>
      </p:sp>
      <p:sp>
        <p:nvSpPr>
          <p:cNvPr id="4" name="Foliennummernplatzhalter 3"/>
          <p:cNvSpPr>
            <a:spLocks noGrp="1"/>
          </p:cNvSpPr>
          <p:nvPr>
            <p:ph type="sldNum" sz="quarter" idx="5"/>
          </p:nvPr>
        </p:nvSpPr>
        <p:spPr/>
        <p:txBody>
          <a:bodyPr/>
          <a:lstStyle/>
          <a:p>
            <a:fld id="{71236F6F-EC19-4674-9DBA-1D112EC7E139}" type="slidenum">
              <a:rPr lang="de-DE" smtClean="0"/>
              <a:t>5</a:t>
            </a:fld>
            <a:endParaRPr lang="de-DE"/>
          </a:p>
        </p:txBody>
      </p:sp>
    </p:spTree>
    <p:extLst>
      <p:ext uri="{BB962C8B-B14F-4D97-AF65-F5344CB8AC3E}">
        <p14:creationId xmlns:p14="http://schemas.microsoft.com/office/powerpoint/2010/main" val="270787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 shows the dozen most costliest natural catastrophe losses by economic damage from 1980 onwards. Economic losses are inflated to today’s values. Insured losses from these events are difficult to track, and thus not shown here.</a:t>
            </a:r>
          </a:p>
          <a:p>
            <a:endParaRPr lang="en-US" dirty="0"/>
          </a:p>
          <a:p>
            <a:r>
              <a:rPr lang="en-US" dirty="0"/>
              <a:t>We can observe that 8 out these 12 losses occurred in the past five years, and five in 2022 and 2023 alone.</a:t>
            </a:r>
          </a:p>
          <a:p>
            <a:pPr marL="171450" indent="-171450">
              <a:buFont typeface="Arial" panose="020B0604020202020204" pitchFamily="34" charset="0"/>
              <a:buChar char="•"/>
            </a:pPr>
            <a:r>
              <a:rPr lang="en-US" dirty="0"/>
              <a:t>Four earthquakes (of course no climate change impact)</a:t>
            </a:r>
          </a:p>
          <a:p>
            <a:pPr marL="171450" indent="-171450">
              <a:buFont typeface="Arial" panose="020B0604020202020204" pitchFamily="34" charset="0"/>
              <a:buChar char="•"/>
            </a:pPr>
            <a:r>
              <a:rPr lang="en-US" dirty="0"/>
              <a:t>Three floods and five cyclones, where we know climate change increases the likelihood and severity of such events over time</a:t>
            </a:r>
          </a:p>
          <a:p>
            <a:r>
              <a:rPr lang="en-US" dirty="0"/>
              <a:t>One can’t derive the impact from climate change from these two handful of events, however they correlate with the impact that scientists forecast to happen from climate change.</a:t>
            </a:r>
          </a:p>
          <a:p>
            <a:r>
              <a:rPr lang="en-US" dirty="0"/>
              <a:t>The growth in population and urbanization with resulting concentration of values in exposed areas are also a driver for seeing the number of catastrophic events increase over time.</a:t>
            </a:r>
          </a:p>
          <a:p>
            <a:endParaRPr lang="en-US" dirty="0"/>
          </a:p>
          <a:p>
            <a:r>
              <a:rPr lang="en-US" dirty="0"/>
              <a:t>We don’t collect the data on drought, heatwave and famine, but obviously in terms of impact on food security this is at least as critical for Africa than the above natural perils.</a:t>
            </a:r>
          </a:p>
        </p:txBody>
      </p:sp>
      <p:sp>
        <p:nvSpPr>
          <p:cNvPr id="4" name="Slide Number Placeholder 3"/>
          <p:cNvSpPr>
            <a:spLocks noGrp="1"/>
          </p:cNvSpPr>
          <p:nvPr>
            <p:ph type="sldNum" sz="quarter" idx="5"/>
          </p:nvPr>
        </p:nvSpPr>
        <p:spPr/>
        <p:txBody>
          <a:bodyPr/>
          <a:lstStyle/>
          <a:p>
            <a:fld id="{1C524F21-1FFB-4FED-A382-37164AD8E568}" type="slidenum">
              <a:rPr lang="de-DE" smtClean="0"/>
              <a:t>6</a:t>
            </a:fld>
            <a:endParaRPr lang="de-DE"/>
          </a:p>
        </p:txBody>
      </p:sp>
    </p:spTree>
    <p:extLst>
      <p:ext uri="{BB962C8B-B14F-4D97-AF65-F5344CB8AC3E}">
        <p14:creationId xmlns:p14="http://schemas.microsoft.com/office/powerpoint/2010/main" val="345536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one maps all natural catastrophes over time, the concentration of extreme events in 2022 and 2023 becomes even more apparent.</a:t>
            </a:r>
          </a:p>
          <a:p>
            <a:r>
              <a:rPr lang="en-US" dirty="0"/>
              <a:t>This graph also shows our rough estimates of insured loses as well, in the dark blue lines at the bottom of the charts. </a:t>
            </a:r>
          </a:p>
          <a:p>
            <a:r>
              <a:rPr lang="en-US" dirty="0"/>
              <a:t>The large gaps between economic losses and insured losses that we see in Africa is stark. We estimate that only 6% of economic losses are insured. This </a:t>
            </a:r>
            <a:r>
              <a:rPr lang="en-US" dirty="0">
                <a:solidFill>
                  <a:srgbClr val="FF0000"/>
                </a:solidFill>
              </a:rPr>
              <a:t>compares to </a:t>
            </a:r>
            <a:r>
              <a:rPr lang="en-US" dirty="0">
                <a:solidFill>
                  <a:srgbClr val="FF0000"/>
                </a:solidFill>
                <a:highlight>
                  <a:srgbClr val="FFFF00"/>
                </a:highlight>
              </a:rPr>
              <a:t>X% in Europe or Y% in </a:t>
            </a:r>
            <a:r>
              <a:rPr lang="en-US" dirty="0">
                <a:solidFill>
                  <a:srgbClr val="FF0000"/>
                </a:solidFill>
              </a:rPr>
              <a:t>North </a:t>
            </a:r>
            <a:r>
              <a:rPr lang="en-US" dirty="0"/>
              <a:t>America.</a:t>
            </a:r>
          </a:p>
          <a:p>
            <a:r>
              <a:rPr lang="en-US" dirty="0"/>
              <a:t>The graph illustrates two key needs:</a:t>
            </a:r>
          </a:p>
          <a:p>
            <a:pPr marL="171450" indent="-171450">
              <a:buFont typeface="Arial" panose="020B0604020202020204" pitchFamily="34" charset="0"/>
              <a:buChar char="•"/>
            </a:pPr>
            <a:r>
              <a:rPr lang="en-US" dirty="0"/>
              <a:t>Incorporating natural catastrophe modelling into the underwriting and decision making of insurers across Africa.</a:t>
            </a:r>
          </a:p>
          <a:p>
            <a:pPr marL="171450" indent="-171450">
              <a:buFont typeface="Arial" panose="020B0604020202020204" pitchFamily="34" charset="0"/>
              <a:buChar char="•"/>
            </a:pPr>
            <a:r>
              <a:rPr lang="en-GB" dirty="0"/>
              <a:t>Overcoming the insurance protection gap.</a:t>
            </a:r>
          </a:p>
        </p:txBody>
      </p:sp>
      <p:sp>
        <p:nvSpPr>
          <p:cNvPr id="4" name="Slide Number Placeholder 3"/>
          <p:cNvSpPr>
            <a:spLocks noGrp="1"/>
          </p:cNvSpPr>
          <p:nvPr>
            <p:ph type="sldNum" sz="quarter" idx="5"/>
          </p:nvPr>
        </p:nvSpPr>
        <p:spPr/>
        <p:txBody>
          <a:bodyPr/>
          <a:lstStyle/>
          <a:p>
            <a:fld id="{1C524F21-1FFB-4FED-A382-37164AD8E568}" type="slidenum">
              <a:rPr lang="de-DE" smtClean="0"/>
              <a:t>7</a:t>
            </a:fld>
            <a:endParaRPr lang="de-DE"/>
          </a:p>
        </p:txBody>
      </p:sp>
    </p:spTree>
    <p:extLst>
      <p:ext uri="{BB962C8B-B14F-4D97-AF65-F5344CB8AC3E}">
        <p14:creationId xmlns:p14="http://schemas.microsoft.com/office/powerpoint/2010/main" val="2364248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24F21-1FFB-4FED-A382-37164AD8E568}" type="slidenum">
              <a:rPr lang="de-DE" smtClean="0"/>
              <a:t>8</a:t>
            </a:fld>
            <a:endParaRPr lang="de-DE"/>
          </a:p>
        </p:txBody>
      </p:sp>
    </p:spTree>
    <p:extLst>
      <p:ext uri="{BB962C8B-B14F-4D97-AF65-F5344CB8AC3E}">
        <p14:creationId xmlns:p14="http://schemas.microsoft.com/office/powerpoint/2010/main" val="2255833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Steering at the portfolio level that any insurer should incorporate in his portfolio management:</a:t>
            </a:r>
          </a:p>
          <a:p>
            <a:pPr marL="228600" indent="-228600">
              <a:buFont typeface="+mj-lt"/>
              <a:buAutoNum type="arabicPeriod"/>
            </a:pPr>
            <a:r>
              <a:rPr lang="en-US" dirty="0"/>
              <a:t>Map every risk underwritten against the natural perils it is exposed to.</a:t>
            </a:r>
          </a:p>
          <a:p>
            <a:pPr marL="228600" indent="-228600">
              <a:buFont typeface="+mj-lt"/>
              <a:buAutoNum type="arabicPeriod"/>
            </a:pPr>
            <a:r>
              <a:rPr lang="en-US" dirty="0"/>
              <a:t>Price adequate margin for every single risk for such natural peril (often only fire exposure is really considered)</a:t>
            </a:r>
          </a:p>
          <a:p>
            <a:pPr marL="228600" indent="-228600">
              <a:buFont typeface="+mj-lt"/>
              <a:buAutoNum type="arabicPeriod"/>
            </a:pPr>
            <a:r>
              <a:rPr lang="en-US" dirty="0"/>
              <a:t>Understand the accumulation for an event in the portfolio</a:t>
            </a:r>
          </a:p>
          <a:p>
            <a:pPr marL="228600" indent="-228600">
              <a:buFont typeface="+mj-lt"/>
              <a:buAutoNum type="arabicPeriod"/>
            </a:pPr>
            <a:r>
              <a:rPr lang="en-US" dirty="0"/>
              <a:t>Steer the portfolio accordingly through risk selection, scenario budgeting and reinsurance buying</a:t>
            </a:r>
          </a:p>
          <a:p>
            <a:pPr marL="228600" indent="-228600">
              <a:buFont typeface="+mj-lt"/>
              <a:buAutoNum type="arabicPeriod"/>
            </a:pPr>
            <a:endParaRPr lang="en-US" dirty="0"/>
          </a:p>
          <a:p>
            <a:pPr marL="0" indent="0">
              <a:buFont typeface="+mj-lt"/>
              <a:buNone/>
            </a:pPr>
            <a:r>
              <a:rPr lang="en-US" dirty="0"/>
              <a:t>The two graphs shown here for earthquake and flash flood are indicative at high level. The tools are available to map risks at granular level for earthquake, volcano, tsunami, tropical cyclone, extratropical storm, hail, tornado, lightning, river flood, flash flood, storm surge and wildfire.</a:t>
            </a:r>
            <a:endParaRPr lang="en-GB" dirty="0"/>
          </a:p>
        </p:txBody>
      </p:sp>
      <p:sp>
        <p:nvSpPr>
          <p:cNvPr id="4" name="Slide Number Placeholder 3"/>
          <p:cNvSpPr>
            <a:spLocks noGrp="1"/>
          </p:cNvSpPr>
          <p:nvPr>
            <p:ph type="sldNum" sz="quarter" idx="5"/>
          </p:nvPr>
        </p:nvSpPr>
        <p:spPr/>
        <p:txBody>
          <a:bodyPr/>
          <a:lstStyle/>
          <a:p>
            <a:fld id="{1C524F21-1FFB-4FED-A382-37164AD8E568}" type="slidenum">
              <a:rPr lang="de-DE" smtClean="0"/>
              <a:t>9</a:t>
            </a:fld>
            <a:endParaRPr lang="de-DE"/>
          </a:p>
        </p:txBody>
      </p:sp>
    </p:spTree>
    <p:extLst>
      <p:ext uri="{BB962C8B-B14F-4D97-AF65-F5344CB8AC3E}">
        <p14:creationId xmlns:p14="http://schemas.microsoft.com/office/powerpoint/2010/main" val="355425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3.emf"/><Relationship Id="rId4" Type="http://schemas.openxmlformats.org/officeDocument/2006/relationships/oleObject" Target="../embeddings/oleObject23.bin"/></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EC75A8B-131B-4FE9-B9E8-761D66238143}"/>
              </a:ext>
            </a:extLst>
          </p:cNvPr>
          <p:cNvGraphicFramePr>
            <a:graphicFrameLocks noChangeAspect="1"/>
          </p:cNvGraphicFramePr>
          <p:nvPr>
            <p:custDataLst>
              <p:tags r:id="rId1"/>
            </p:custDataLst>
            <p:extLst>
              <p:ext uri="{D42A27DB-BD31-4B8C-83A1-F6EECF244321}">
                <p14:modId xmlns:p14="http://schemas.microsoft.com/office/powerpoint/2010/main" val="148142026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1EC75A8B-131B-4FE9-B9E8-761D66238143}"/>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815746E-3D74-43BB-8C42-FF394D9C3F9C}"/>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3200"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9" name="Bildplatzhalter 4"/>
          <p:cNvSpPr>
            <a:spLocks noGrp="1"/>
          </p:cNvSpPr>
          <p:nvPr>
            <p:ph type="pic" sz="quarter" idx="13" hasCustomPrompt="1"/>
          </p:nvPr>
        </p:nvSpPr>
        <p:spPr>
          <a:xfrm>
            <a:off x="0" y="0"/>
            <a:ext cx="12192000" cy="3408000"/>
          </a:xfrm>
          <a:solidFill>
            <a:schemeClr val="tx2"/>
          </a:solidFill>
        </p:spPr>
        <p:txBody>
          <a:bodyPr tIns="720000" anchor="t" anchorCtr="1"/>
          <a:lstStyle>
            <a:lvl1pPr marL="0" indent="0">
              <a:buNone/>
              <a:defRPr baseline="0">
                <a:solidFill>
                  <a:schemeClr val="bg1"/>
                </a:solidFill>
              </a:defRPr>
            </a:lvl1pPr>
          </a:lstStyle>
          <a:p>
            <a:r>
              <a:rPr lang="en-GB"/>
              <a:t>To insert a cover picture, click on the icon in the middle.</a:t>
            </a:r>
          </a:p>
        </p:txBody>
      </p:sp>
      <p:sp>
        <p:nvSpPr>
          <p:cNvPr id="2" name="Title 1"/>
          <p:cNvSpPr>
            <a:spLocks noGrp="1"/>
          </p:cNvSpPr>
          <p:nvPr>
            <p:ph type="ctrTitle" hasCustomPrompt="1"/>
          </p:nvPr>
        </p:nvSpPr>
        <p:spPr>
          <a:xfrm>
            <a:off x="408000" y="3816000"/>
            <a:ext cx="8424000" cy="1032000"/>
          </a:xfrm>
        </p:spPr>
        <p:txBody>
          <a:bodyPr anchor="b">
            <a:noAutofit/>
          </a:bodyPr>
          <a:lstStyle>
            <a:lvl1pPr>
              <a:lnSpc>
                <a:spcPct val="100000"/>
              </a:lnSpc>
              <a:defRPr sz="3200" cap="none" baseline="0"/>
            </a:lvl1pPr>
          </a:lstStyle>
          <a:p>
            <a:r>
              <a:rPr lang="en-GB"/>
              <a:t>Title 24 pt, two lines max.</a:t>
            </a:r>
          </a:p>
        </p:txBody>
      </p:sp>
      <p:sp>
        <p:nvSpPr>
          <p:cNvPr id="3" name="Subtitle 2"/>
          <p:cNvSpPr>
            <a:spLocks noGrp="1"/>
          </p:cNvSpPr>
          <p:nvPr>
            <p:ph type="subTitle" idx="1" hasCustomPrompt="1"/>
          </p:nvPr>
        </p:nvSpPr>
        <p:spPr>
          <a:xfrm>
            <a:off x="408000" y="5640000"/>
            <a:ext cx="8424000" cy="864000"/>
          </a:xfrm>
        </p:spPr>
        <p:txBody>
          <a:bodyPr anchor="b">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lvl1pPr>
          </a:lstStyle>
          <a:p>
            <a:r>
              <a:rPr lang="en-GB"/>
              <a:t>Date: DD/MM/YYYY</a:t>
            </a:r>
            <a:br>
              <a:rPr lang="en-GB"/>
            </a:br>
            <a:r>
              <a:rPr lang="en-GB"/>
              <a:t>Name of speaker</a:t>
            </a:r>
          </a:p>
        </p:txBody>
      </p:sp>
      <p:sp>
        <p:nvSpPr>
          <p:cNvPr id="7" name="Textplatzhalter 12"/>
          <p:cNvSpPr>
            <a:spLocks noGrp="1"/>
          </p:cNvSpPr>
          <p:nvPr>
            <p:ph type="body" sz="quarter" idx="12" hasCustomPrompt="1"/>
          </p:nvPr>
        </p:nvSpPr>
        <p:spPr>
          <a:xfrm>
            <a:off x="9024000" y="3120000"/>
            <a:ext cx="3168000" cy="288000"/>
          </a:xfrm>
        </p:spPr>
        <p:txBody>
          <a:bodyPr wrap="none" tIns="72000" rIns="72000" bIns="72000" anchor="ctr"/>
          <a:lstStyle>
            <a:lvl1pPr marL="0" indent="0" algn="r">
              <a:lnSpc>
                <a:spcPct val="100000"/>
              </a:lnSpc>
              <a:spcBef>
                <a:spcPts val="0"/>
              </a:spcBef>
              <a:buFontTx/>
              <a:buNone/>
              <a:defRPr sz="800">
                <a:solidFill>
                  <a:schemeClr val="bg1"/>
                </a:solidFill>
              </a:defRPr>
            </a:lvl1pPr>
          </a:lstStyle>
          <a:p>
            <a:pPr lvl="0"/>
            <a:r>
              <a:rPr lang="en-GB"/>
              <a:t>Image: Please quote the image / source / name of Photographern</a:t>
            </a:r>
          </a:p>
        </p:txBody>
      </p:sp>
      <p:pic>
        <p:nvPicPr>
          <p:cNvPr id="14" name="Grafik 13" descr="Logo_Munich Re_42mm_RGB.em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633600" y="5985601"/>
            <a:ext cx="2028000" cy="472500"/>
          </a:xfrm>
          <a:prstGeom prst="rect">
            <a:avLst/>
          </a:prstGeom>
        </p:spPr>
      </p:pic>
    </p:spTree>
    <p:extLst>
      <p:ext uri="{BB962C8B-B14F-4D97-AF65-F5344CB8AC3E}">
        <p14:creationId xmlns:p14="http://schemas.microsoft.com/office/powerpoint/2010/main" val="152630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hree picture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F085EBA-41C9-48F4-8700-0346440810E7}"/>
              </a:ext>
            </a:extLst>
          </p:cNvPr>
          <p:cNvGraphicFramePr>
            <a:graphicFrameLocks noChangeAspect="1"/>
          </p:cNvGraphicFramePr>
          <p:nvPr>
            <p:custDataLst>
              <p:tags r:id="rId1"/>
            </p:custDataLst>
            <p:extLst>
              <p:ext uri="{D42A27DB-BD31-4B8C-83A1-F6EECF244321}">
                <p14:modId xmlns:p14="http://schemas.microsoft.com/office/powerpoint/2010/main" val="160348675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3F085EBA-41C9-48F4-8700-0346440810E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2CAFC3AF-80CD-48A0-BE19-DFC694581D52}"/>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19" name="Bildplatzhalter 18"/>
          <p:cNvSpPr>
            <a:spLocks noGrp="1"/>
          </p:cNvSpPr>
          <p:nvPr>
            <p:ph type="pic" sz="quarter" idx="13" hasCustomPrompt="1"/>
          </p:nvPr>
        </p:nvSpPr>
        <p:spPr>
          <a:xfrm>
            <a:off x="408000" y="1608000"/>
            <a:ext cx="3518400" cy="2904000"/>
          </a:xfrm>
        </p:spPr>
        <p:txBody>
          <a:bodyPr>
            <a:normAutofit/>
          </a:bodyPr>
          <a:lstStyle>
            <a:lvl1pPr marL="0" indent="0">
              <a:buFontTx/>
              <a:buNone/>
            </a:lvl1pPr>
          </a:lstStyle>
          <a:p>
            <a:r>
              <a:rPr lang="en-GB" noProof="0"/>
              <a:t>To insert a picture, click on the icon in the middle.</a:t>
            </a:r>
          </a:p>
        </p:txBody>
      </p:sp>
      <p:sp>
        <p:nvSpPr>
          <p:cNvPr id="20" name="Bildplatzhalter 18"/>
          <p:cNvSpPr>
            <a:spLocks noGrp="1"/>
          </p:cNvSpPr>
          <p:nvPr>
            <p:ph type="pic" sz="quarter" idx="14" hasCustomPrompt="1"/>
          </p:nvPr>
        </p:nvSpPr>
        <p:spPr>
          <a:xfrm>
            <a:off x="4339200" y="1608000"/>
            <a:ext cx="3518400" cy="2904000"/>
          </a:xfrm>
        </p:spPr>
        <p:txBody>
          <a:bodyPr>
            <a:normAutofit/>
          </a:bodyPr>
          <a:lstStyle>
            <a:lvl1pPr marL="0" indent="0">
              <a:buFontTx/>
              <a:buNone/>
              <a:tabLst/>
            </a:lvl1pPr>
          </a:lstStyle>
          <a:p>
            <a:r>
              <a:rPr lang="en-GB" noProof="0"/>
              <a:t>To insert a picture, click on the icon in the middle.</a:t>
            </a:r>
          </a:p>
        </p:txBody>
      </p:sp>
      <p:sp>
        <p:nvSpPr>
          <p:cNvPr id="21" name="Bildplatzhalter 18"/>
          <p:cNvSpPr>
            <a:spLocks noGrp="1"/>
          </p:cNvSpPr>
          <p:nvPr>
            <p:ph type="pic" sz="quarter" idx="15" hasCustomPrompt="1"/>
          </p:nvPr>
        </p:nvSpPr>
        <p:spPr>
          <a:xfrm>
            <a:off x="8265600" y="1608000"/>
            <a:ext cx="3518400" cy="2904000"/>
          </a:xfrm>
        </p:spPr>
        <p:txBody>
          <a:bodyPr>
            <a:normAutofit/>
          </a:bodyPr>
          <a:lstStyle>
            <a:lvl1pPr marL="0" indent="0">
              <a:buFontTx/>
              <a:buNone/>
            </a:lvl1pPr>
          </a:lstStyle>
          <a:p>
            <a:r>
              <a:rPr lang="en-GB" noProof="0"/>
              <a:t>To insert a picture, click on the icon in the middle.</a:t>
            </a:r>
          </a:p>
        </p:txBody>
      </p:sp>
      <p:sp>
        <p:nvSpPr>
          <p:cNvPr id="23" name="Textplatzhalter 22"/>
          <p:cNvSpPr>
            <a:spLocks noGrp="1"/>
          </p:cNvSpPr>
          <p:nvPr>
            <p:ph type="body" sz="quarter" idx="16" hasCustomPrompt="1"/>
          </p:nvPr>
        </p:nvSpPr>
        <p:spPr>
          <a:xfrm>
            <a:off x="408000" y="4608001"/>
            <a:ext cx="3518400" cy="1837251"/>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GB" noProof="0"/>
              <a:t>To customise the points hierarchy, use Start &gt; Paragraph &gt; Decrease/Increase List Level</a:t>
            </a:r>
          </a:p>
          <a:p>
            <a:pPr lvl="1"/>
            <a:r>
              <a:rPr lang="en-GB" noProof="0"/>
              <a:t>Second level</a:t>
            </a:r>
          </a:p>
        </p:txBody>
      </p:sp>
      <p:sp>
        <p:nvSpPr>
          <p:cNvPr id="24" name="Textplatzhalter 22"/>
          <p:cNvSpPr>
            <a:spLocks noGrp="1"/>
          </p:cNvSpPr>
          <p:nvPr>
            <p:ph type="body" sz="quarter" idx="17" hasCustomPrompt="1"/>
          </p:nvPr>
        </p:nvSpPr>
        <p:spPr>
          <a:xfrm>
            <a:off x="4339200" y="4608001"/>
            <a:ext cx="3518400" cy="1837252"/>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GB" noProof="0"/>
              <a:t>To customise the points hierarchy, use Start &gt; Paragraph &gt; Decrease/Increase List Level.</a:t>
            </a:r>
          </a:p>
          <a:p>
            <a:pPr lvl="1"/>
            <a:r>
              <a:rPr lang="en-GB" noProof="0"/>
              <a:t>Second level</a:t>
            </a:r>
          </a:p>
        </p:txBody>
      </p:sp>
      <p:sp>
        <p:nvSpPr>
          <p:cNvPr id="25" name="Textplatzhalter 22"/>
          <p:cNvSpPr>
            <a:spLocks noGrp="1"/>
          </p:cNvSpPr>
          <p:nvPr>
            <p:ph type="body" sz="quarter" idx="18" hasCustomPrompt="1"/>
          </p:nvPr>
        </p:nvSpPr>
        <p:spPr>
          <a:xfrm>
            <a:off x="8265600" y="4608001"/>
            <a:ext cx="3518400" cy="1837251"/>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spcAft>
                <a:spcPts val="0"/>
              </a:spcAft>
            </a:pPr>
            <a:r>
              <a:rPr lang="en-GB" noProof="0"/>
              <a:t>To customise the points hierarchy, use Start &gt; Paragraph &gt; Decrease/Increase List Level.</a:t>
            </a:r>
          </a:p>
          <a:p>
            <a:pPr lvl="1"/>
            <a:r>
              <a:rPr lang="en-GB" noProof="0"/>
              <a:t>Second level</a:t>
            </a:r>
          </a:p>
        </p:txBody>
      </p:sp>
      <p:sp>
        <p:nvSpPr>
          <p:cNvPr id="12" name="Titel 11"/>
          <p:cNvSpPr>
            <a:spLocks noGrp="1"/>
          </p:cNvSpPr>
          <p:nvPr>
            <p:ph type="title" hasCustomPrompt="1"/>
          </p:nvPr>
        </p:nvSpPr>
        <p:spPr/>
        <p:txBody>
          <a:bodyPr/>
          <a:lstStyle>
            <a:lvl1pPr>
              <a:defRPr/>
            </a:lvl1pPr>
          </a:lstStyle>
          <a:p>
            <a:r>
              <a:rPr lang="en-GB" noProof="0"/>
              <a:t>Title 24 pt, two lines max. and three pictures with text</a:t>
            </a:r>
          </a:p>
        </p:txBody>
      </p:sp>
      <p:sp>
        <p:nvSpPr>
          <p:cNvPr id="17" name="Foliennummernplatzhalter 16"/>
          <p:cNvSpPr>
            <a:spLocks noGrp="1"/>
          </p:cNvSpPr>
          <p:nvPr>
            <p:ph type="sldNum" sz="quarter" idx="20"/>
          </p:nvPr>
        </p:nvSpPr>
        <p:spPr/>
        <p:txBody>
          <a:bodyPr/>
          <a:lstStyle/>
          <a:p>
            <a:fld id="{D56DB8AA-803C-49D2-90AA-1140CE72DCD7}" type="slidenum">
              <a:rPr lang="de-DE" smtClean="0"/>
              <a:pPr/>
              <a:t>‹#›</a:t>
            </a:fld>
            <a:endParaRPr lang="de-DE"/>
          </a:p>
        </p:txBody>
      </p:sp>
      <p:sp>
        <p:nvSpPr>
          <p:cNvPr id="15" name="Textplatzhalter 12"/>
          <p:cNvSpPr>
            <a:spLocks noGrp="1"/>
          </p:cNvSpPr>
          <p:nvPr>
            <p:ph type="body" sz="quarter" idx="23" hasCustomPrompt="1"/>
          </p:nvPr>
        </p:nvSpPr>
        <p:spPr>
          <a:xfrm>
            <a:off x="758400" y="4296000"/>
            <a:ext cx="3168000" cy="216000"/>
          </a:xfrm>
        </p:spPr>
        <p:txBody>
          <a:bodyPr wrap="none" tIns="72000" rIns="72000" bIns="72000" anchor="ctr"/>
          <a:lstStyle>
            <a:lvl1pPr marL="0" indent="0" algn="r">
              <a:lnSpc>
                <a:spcPct val="100000"/>
              </a:lnSpc>
              <a:spcBef>
                <a:spcPts val="0"/>
              </a:spcBef>
              <a:buFontTx/>
              <a:buNone/>
              <a:defRPr sz="800">
                <a:solidFill>
                  <a:schemeClr val="bg1"/>
                </a:solidFill>
              </a:defRPr>
            </a:lvl1pPr>
          </a:lstStyle>
          <a:p>
            <a:pPr lvl="0"/>
            <a:r>
              <a:rPr lang="en-GB"/>
              <a:t>Image: Please quote the image / source / name of Photographern</a:t>
            </a:r>
          </a:p>
        </p:txBody>
      </p:sp>
      <p:sp>
        <p:nvSpPr>
          <p:cNvPr id="14" name="Textplatzhalter 12"/>
          <p:cNvSpPr>
            <a:spLocks noGrp="1"/>
          </p:cNvSpPr>
          <p:nvPr>
            <p:ph type="body" sz="quarter" idx="22" hasCustomPrompt="1"/>
          </p:nvPr>
        </p:nvSpPr>
        <p:spPr>
          <a:xfrm>
            <a:off x="4689600" y="4296000"/>
            <a:ext cx="3168000" cy="216000"/>
          </a:xfrm>
        </p:spPr>
        <p:txBody>
          <a:bodyPr wrap="none" tIns="72000" rIns="72000" bIns="72000" anchor="ctr"/>
          <a:lstStyle>
            <a:lvl1pPr marL="0" indent="0" algn="r">
              <a:lnSpc>
                <a:spcPct val="100000"/>
              </a:lnSpc>
              <a:spcBef>
                <a:spcPts val="0"/>
              </a:spcBef>
              <a:buFontTx/>
              <a:buNone/>
              <a:defRPr sz="800">
                <a:solidFill>
                  <a:schemeClr val="bg1"/>
                </a:solidFill>
              </a:defRPr>
            </a:lvl1pPr>
          </a:lstStyle>
          <a:p>
            <a:pPr lvl="0"/>
            <a:r>
              <a:rPr lang="en-GB"/>
              <a:t>Image: Please quote the image / source / name of Photographern</a:t>
            </a:r>
          </a:p>
        </p:txBody>
      </p:sp>
      <p:sp>
        <p:nvSpPr>
          <p:cNvPr id="13" name="Textplatzhalter 12"/>
          <p:cNvSpPr>
            <a:spLocks noGrp="1"/>
          </p:cNvSpPr>
          <p:nvPr>
            <p:ph type="body" sz="quarter" idx="12" hasCustomPrompt="1"/>
          </p:nvPr>
        </p:nvSpPr>
        <p:spPr>
          <a:xfrm>
            <a:off x="8616000" y="4296000"/>
            <a:ext cx="3168000" cy="216000"/>
          </a:xfrm>
        </p:spPr>
        <p:txBody>
          <a:bodyPr wrap="none" tIns="72000" rIns="72000" bIns="72000" anchor="ctr"/>
          <a:lstStyle>
            <a:lvl1pPr marL="0" indent="0" algn="r">
              <a:lnSpc>
                <a:spcPct val="100000"/>
              </a:lnSpc>
              <a:spcBef>
                <a:spcPts val="0"/>
              </a:spcBef>
              <a:buFontTx/>
              <a:buNone/>
              <a:defRPr sz="800">
                <a:solidFill>
                  <a:schemeClr val="bg1"/>
                </a:solidFill>
              </a:defRPr>
            </a:lvl1pPr>
          </a:lstStyle>
          <a:p>
            <a:pPr lvl="0"/>
            <a:r>
              <a:rPr lang="en-GB"/>
              <a:t>Image: Please quote the image / source / name of Photographern</a:t>
            </a:r>
          </a:p>
        </p:txBody>
      </p:sp>
    </p:spTree>
    <p:extLst>
      <p:ext uri="{BB962C8B-B14F-4D97-AF65-F5344CB8AC3E}">
        <p14:creationId xmlns:p14="http://schemas.microsoft.com/office/powerpoint/2010/main" val="69232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orient="horz" pos="2177">
          <p15:clr>
            <a:srgbClr val="FBAE40"/>
          </p15:clr>
        </p15:guide>
        <p15:guide id="2" pos="1854">
          <p15:clr>
            <a:srgbClr val="FBAE40"/>
          </p15:clr>
        </p15:guide>
        <p15:guide id="3" pos="2051">
          <p15:clr>
            <a:srgbClr val="FBAE40"/>
          </p15:clr>
        </p15:guide>
        <p15:guide id="4" pos="3711">
          <p15:clr>
            <a:srgbClr val="FBAE40"/>
          </p15:clr>
        </p15:guide>
        <p15:guide id="5" pos="390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picture with tex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17DCE8-99DA-4D66-9481-0C19CF485DB0}"/>
              </a:ext>
            </a:extLst>
          </p:cNvPr>
          <p:cNvGraphicFramePr>
            <a:graphicFrameLocks noChangeAspect="1"/>
          </p:cNvGraphicFramePr>
          <p:nvPr>
            <p:custDataLst>
              <p:tags r:id="rId1"/>
            </p:custDataLst>
            <p:extLst>
              <p:ext uri="{D42A27DB-BD31-4B8C-83A1-F6EECF244321}">
                <p14:modId xmlns:p14="http://schemas.microsoft.com/office/powerpoint/2010/main" val="37509889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3E17DCE8-99DA-4D66-9481-0C19CF485DB0}"/>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B01A6561-BA38-47BD-904C-1CC0A3731215}"/>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13" name="Textplatzhalter 12"/>
          <p:cNvSpPr>
            <a:spLocks noGrp="1"/>
          </p:cNvSpPr>
          <p:nvPr>
            <p:ph type="body" sz="quarter" idx="14" hasCustomPrompt="1"/>
          </p:nvPr>
        </p:nvSpPr>
        <p:spPr>
          <a:xfrm>
            <a:off x="7992000" y="1608000"/>
            <a:ext cx="3792000" cy="4838400"/>
          </a:xfrm>
          <a:noFill/>
          <a:effectLst/>
        </p:spPr>
        <p:txBody>
          <a:bodyPr lIns="0" tIns="0" rIns="0" bIns="0">
            <a:noAutofit/>
          </a:bodyPr>
          <a:lstStyle>
            <a:lvl1pPr>
              <a:defRPr/>
            </a:lvl1pPr>
          </a:lstStyle>
          <a:p>
            <a:pPr lvl="0"/>
            <a:r>
              <a:rPr lang="en-GB" noProof="0"/>
              <a:t>To customise the points hierarchy, use Start &gt; Paragraph &gt; Decrease/Increase List Level.</a:t>
            </a:r>
          </a:p>
          <a:p>
            <a:pPr lvl="1"/>
            <a:r>
              <a:rPr lang="en-GB" noProof="0"/>
              <a:t>Second level</a:t>
            </a:r>
          </a:p>
          <a:p>
            <a:pPr lvl="2"/>
            <a:r>
              <a:rPr lang="en-GB" noProof="0"/>
              <a:t>Third level</a:t>
            </a:r>
          </a:p>
          <a:p>
            <a:pPr lvl="3"/>
            <a:r>
              <a:rPr lang="en-GB" noProof="0"/>
              <a:t>Fourth level</a:t>
            </a:r>
          </a:p>
        </p:txBody>
      </p:sp>
      <p:sp>
        <p:nvSpPr>
          <p:cNvPr id="8" name="Titel 7"/>
          <p:cNvSpPr>
            <a:spLocks noGrp="1"/>
          </p:cNvSpPr>
          <p:nvPr>
            <p:ph type="title" hasCustomPrompt="1"/>
          </p:nvPr>
        </p:nvSpPr>
        <p:spPr/>
        <p:txBody>
          <a:bodyPr/>
          <a:lstStyle>
            <a:lvl1pPr>
              <a:defRPr/>
            </a:lvl1pPr>
          </a:lstStyle>
          <a:p>
            <a:r>
              <a:rPr lang="en-GB" noProof="0"/>
              <a:t>Title 24 pt, two lines max. and picture with text</a:t>
            </a:r>
          </a:p>
        </p:txBody>
      </p:sp>
      <p:sp>
        <p:nvSpPr>
          <p:cNvPr id="14" name="Bildplatzhalter 13"/>
          <p:cNvSpPr>
            <a:spLocks noGrp="1"/>
          </p:cNvSpPr>
          <p:nvPr>
            <p:ph type="pic" sz="quarter" idx="19" hasCustomPrompt="1"/>
          </p:nvPr>
        </p:nvSpPr>
        <p:spPr>
          <a:xfrm>
            <a:off x="408000" y="1608000"/>
            <a:ext cx="7176000" cy="4838400"/>
          </a:xfrm>
        </p:spPr>
        <p:txBody>
          <a:bodyPr/>
          <a:lstStyle>
            <a:lvl1pPr marL="0" indent="0">
              <a:buNone/>
              <a:defRPr/>
            </a:lvl1pPr>
          </a:lstStyle>
          <a:p>
            <a:r>
              <a:rPr lang="en-GB" noProof="0"/>
              <a:t>To insert a picture, click on the icon in the middle.</a:t>
            </a:r>
          </a:p>
        </p:txBody>
      </p:sp>
      <p:sp>
        <p:nvSpPr>
          <p:cNvPr id="15" name="Foliennummernplatzhalter 14"/>
          <p:cNvSpPr>
            <a:spLocks noGrp="1"/>
          </p:cNvSpPr>
          <p:nvPr>
            <p:ph type="sldNum" sz="quarter" idx="21"/>
          </p:nvPr>
        </p:nvSpPr>
        <p:spPr/>
        <p:txBody>
          <a:bodyPr/>
          <a:lstStyle/>
          <a:p>
            <a:fld id="{D56DB8AA-803C-49D2-90AA-1140CE72DCD7}" type="slidenum">
              <a:rPr lang="de-DE" smtClean="0"/>
              <a:pPr/>
              <a:t>‹#›</a:t>
            </a:fld>
            <a:endParaRPr lang="de-DE"/>
          </a:p>
        </p:txBody>
      </p:sp>
      <p:sp>
        <p:nvSpPr>
          <p:cNvPr id="9" name="Textplatzhalter 12"/>
          <p:cNvSpPr>
            <a:spLocks noGrp="1"/>
          </p:cNvSpPr>
          <p:nvPr>
            <p:ph type="body" sz="quarter" idx="12" hasCustomPrompt="1"/>
          </p:nvPr>
        </p:nvSpPr>
        <p:spPr>
          <a:xfrm>
            <a:off x="4416000" y="6158400"/>
            <a:ext cx="3168000" cy="288000"/>
          </a:xfrm>
        </p:spPr>
        <p:txBody>
          <a:bodyPr wrap="none" tIns="72000" rIns="72000" bIns="72000" anchor="ctr"/>
          <a:lstStyle>
            <a:lvl1pPr marL="0" indent="0" algn="r">
              <a:lnSpc>
                <a:spcPct val="100000"/>
              </a:lnSpc>
              <a:spcBef>
                <a:spcPts val="0"/>
              </a:spcBef>
              <a:buFontTx/>
              <a:buNone/>
              <a:defRPr sz="800">
                <a:solidFill>
                  <a:schemeClr val="bg1"/>
                </a:solidFill>
              </a:defRPr>
            </a:lvl1pPr>
          </a:lstStyle>
          <a:p>
            <a:pPr lvl="0"/>
            <a:r>
              <a:rPr lang="en-GB" noProof="0"/>
              <a:t>Image: Please quote the image / source / name of </a:t>
            </a:r>
            <a:r>
              <a:rPr lang="en-GB" noProof="0" err="1"/>
              <a:t>Photographern</a:t>
            </a:r>
            <a:endParaRPr lang="en-GB" noProof="0"/>
          </a:p>
        </p:txBody>
      </p:sp>
    </p:spTree>
    <p:extLst>
      <p:ext uri="{BB962C8B-B14F-4D97-AF65-F5344CB8AC3E}">
        <p14:creationId xmlns:p14="http://schemas.microsoft.com/office/powerpoint/2010/main" val="147765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7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itle and content with tex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CE18E8D-D5DC-4B9A-85C0-4D7F170E1D05}"/>
              </a:ext>
            </a:extLst>
          </p:cNvPr>
          <p:cNvGraphicFramePr>
            <a:graphicFrameLocks noChangeAspect="1"/>
          </p:cNvGraphicFramePr>
          <p:nvPr>
            <p:custDataLst>
              <p:tags r:id="rId1"/>
            </p:custDataLst>
            <p:extLst>
              <p:ext uri="{D42A27DB-BD31-4B8C-83A1-F6EECF244321}">
                <p14:modId xmlns:p14="http://schemas.microsoft.com/office/powerpoint/2010/main" val="169970936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4" name="Objekt 3" hidden="1">
                        <a:extLst>
                          <a:ext uri="{FF2B5EF4-FFF2-40B4-BE49-F238E27FC236}">
                            <a16:creationId xmlns:a16="http://schemas.microsoft.com/office/drawing/2014/main" id="{5CE18E8D-D5DC-4B9A-85C0-4D7F170E1D05}"/>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50F1203B-EF22-4D1A-8A52-426012302B4C}"/>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13" name="Textplatzhalter 12"/>
          <p:cNvSpPr>
            <a:spLocks noGrp="1"/>
          </p:cNvSpPr>
          <p:nvPr>
            <p:ph type="body" sz="quarter" idx="14" hasCustomPrompt="1"/>
          </p:nvPr>
        </p:nvSpPr>
        <p:spPr>
          <a:xfrm>
            <a:off x="7992000" y="1608000"/>
            <a:ext cx="3792000" cy="4838400"/>
          </a:xfrm>
          <a:noFill/>
          <a:effectLst/>
        </p:spPr>
        <p:txBody>
          <a:bodyPr lIns="0" tIns="0" rIns="0" bIns="0">
            <a:noAutofit/>
          </a:bodyPr>
          <a:lstStyle/>
          <a:p>
            <a:pPr lvl="0"/>
            <a:r>
              <a:rPr lang="en-GB" noProof="0"/>
              <a:t>To customise the points hierarchy, use Start &gt; Paragraph &gt; Decrease/Increase List Level.</a:t>
            </a:r>
          </a:p>
          <a:p>
            <a:pPr lvl="1"/>
            <a:r>
              <a:rPr lang="en-GB" noProof="0"/>
              <a:t>Second level</a:t>
            </a:r>
          </a:p>
          <a:p>
            <a:pPr lvl="2"/>
            <a:r>
              <a:rPr lang="en-GB" noProof="0"/>
              <a:t>Third level</a:t>
            </a:r>
          </a:p>
          <a:p>
            <a:pPr lvl="3"/>
            <a:r>
              <a:rPr lang="en-GB" noProof="0"/>
              <a:t>Fourth level</a:t>
            </a:r>
          </a:p>
        </p:txBody>
      </p:sp>
      <p:sp>
        <p:nvSpPr>
          <p:cNvPr id="8" name="Titel 7"/>
          <p:cNvSpPr>
            <a:spLocks noGrp="1"/>
          </p:cNvSpPr>
          <p:nvPr>
            <p:ph type="title" hasCustomPrompt="1"/>
          </p:nvPr>
        </p:nvSpPr>
        <p:spPr/>
        <p:txBody>
          <a:bodyPr/>
          <a:lstStyle>
            <a:lvl1pPr>
              <a:defRPr/>
            </a:lvl1pPr>
          </a:lstStyle>
          <a:p>
            <a:r>
              <a:rPr lang="en-GB" noProof="0"/>
              <a:t>Title 24 pt, two lines max. and contents with comments column</a:t>
            </a:r>
          </a:p>
        </p:txBody>
      </p:sp>
      <p:sp>
        <p:nvSpPr>
          <p:cNvPr id="14" name="Inhaltsplatzhalter 16"/>
          <p:cNvSpPr>
            <a:spLocks noGrp="1"/>
          </p:cNvSpPr>
          <p:nvPr>
            <p:ph sz="quarter" idx="19" hasCustomPrompt="1"/>
          </p:nvPr>
        </p:nvSpPr>
        <p:spPr>
          <a:xfrm>
            <a:off x="408000" y="2040000"/>
            <a:ext cx="7176000" cy="4406400"/>
          </a:xfrm>
          <a:noFill/>
          <a:effectLst/>
        </p:spPr>
        <p:txBody>
          <a:bodyPr>
            <a:noAutofit/>
          </a:bodyPr>
          <a:lstStyle>
            <a:lvl1pPr marL="0" indent="0">
              <a:spcAft>
                <a:spcPts val="0"/>
              </a:spcAft>
              <a:buFontTx/>
              <a:buNone/>
              <a:defRPr/>
            </a:lvl1pPr>
          </a:lstStyle>
          <a:p>
            <a:pPr lvl="0"/>
            <a:r>
              <a:rPr lang="en-GB"/>
              <a:t>To insert a table, chart, SmartArt graphic, picture or online graphic, click on the icon in the middle.</a:t>
            </a:r>
          </a:p>
        </p:txBody>
      </p:sp>
      <p:sp>
        <p:nvSpPr>
          <p:cNvPr id="15" name="Foliennummernplatzhalter 14"/>
          <p:cNvSpPr>
            <a:spLocks noGrp="1"/>
          </p:cNvSpPr>
          <p:nvPr>
            <p:ph type="sldNum" sz="quarter" idx="17"/>
          </p:nvPr>
        </p:nvSpPr>
        <p:spPr/>
        <p:txBody>
          <a:bodyPr/>
          <a:lstStyle/>
          <a:p>
            <a:fld id="{D56DB8AA-803C-49D2-90AA-1140CE72DCD7}" type="slidenum">
              <a:rPr lang="de-DE" smtClean="0"/>
              <a:pPr/>
              <a:t>‹#›</a:t>
            </a:fld>
            <a:endParaRPr lang="de-DE"/>
          </a:p>
        </p:txBody>
      </p:sp>
      <p:sp>
        <p:nvSpPr>
          <p:cNvPr id="12" name="Textplatzhalter 8"/>
          <p:cNvSpPr>
            <a:spLocks noGrp="1"/>
          </p:cNvSpPr>
          <p:nvPr>
            <p:ph type="body" sz="quarter" idx="11" hasCustomPrompt="1"/>
          </p:nvPr>
        </p:nvSpPr>
        <p:spPr>
          <a:xfrm>
            <a:off x="408000" y="1608000"/>
            <a:ext cx="7176000" cy="432000"/>
          </a:xfrm>
          <a:noFill/>
        </p:spPr>
        <p:txBody>
          <a:bodyPr lIns="0" tIns="0" rIns="0" bIns="0" anchor="t">
            <a:noAutofit/>
          </a:bodyPr>
          <a:lstStyle>
            <a:lvl1pPr marL="0" indent="0">
              <a:lnSpc>
                <a:spcPct val="100000"/>
              </a:lnSpc>
              <a:spcBef>
                <a:spcPts val="0"/>
              </a:spcBef>
              <a:buFontTx/>
              <a:buNone/>
              <a:defRPr sz="2133" b="0">
                <a:solidFill>
                  <a:srgbClr val="00B050"/>
                </a:solidFill>
              </a:defRPr>
            </a:lvl1pPr>
          </a:lstStyle>
          <a:p>
            <a:pPr lvl="0"/>
            <a:r>
              <a:rPr lang="en-GB" noProof="0"/>
              <a:t>Heading 16 pt, single line</a:t>
            </a:r>
          </a:p>
        </p:txBody>
      </p:sp>
    </p:spTree>
    <p:extLst>
      <p:ext uri="{BB962C8B-B14F-4D97-AF65-F5344CB8AC3E}">
        <p14:creationId xmlns:p14="http://schemas.microsoft.com/office/powerpoint/2010/main" val="397077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orient="horz" pos="965">
          <p15:clr>
            <a:srgbClr val="FBAE40"/>
          </p15:clr>
        </p15:guide>
        <p15:guide id="2" pos="37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1656A2A-43E2-41C8-A66B-4B811197FEDC}"/>
              </a:ext>
            </a:extLst>
          </p:cNvPr>
          <p:cNvGraphicFramePr>
            <a:graphicFrameLocks noChangeAspect="1"/>
          </p:cNvGraphicFramePr>
          <p:nvPr>
            <p:custDataLst>
              <p:tags r:id="rId1"/>
            </p:custDataLst>
            <p:extLst>
              <p:ext uri="{D42A27DB-BD31-4B8C-83A1-F6EECF244321}">
                <p14:modId xmlns:p14="http://schemas.microsoft.com/office/powerpoint/2010/main" val="112839741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4" name="Objekt 3" hidden="1">
                        <a:extLst>
                          <a:ext uri="{FF2B5EF4-FFF2-40B4-BE49-F238E27FC236}">
                            <a16:creationId xmlns:a16="http://schemas.microsoft.com/office/drawing/2014/main" id="{61656A2A-43E2-41C8-A66B-4B811197FEDC}"/>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E3057562-6D3B-4887-9D5E-E6B0BB822D40}"/>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5333"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2" name="Rechteck 1"/>
          <p:cNvSpPr/>
          <p:nvPr/>
        </p:nvSpPr>
        <p:spPr>
          <a:xfrm>
            <a:off x="0" y="1434000"/>
            <a:ext cx="12192000" cy="54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2400"/>
          </a:p>
        </p:txBody>
      </p:sp>
      <p:sp>
        <p:nvSpPr>
          <p:cNvPr id="11" name="Textplatzhalter 10"/>
          <p:cNvSpPr>
            <a:spLocks noGrp="1"/>
          </p:cNvSpPr>
          <p:nvPr>
            <p:ph type="body" sz="quarter" idx="10" hasCustomPrompt="1"/>
          </p:nvPr>
        </p:nvSpPr>
        <p:spPr>
          <a:xfrm>
            <a:off x="816000" y="5616000"/>
            <a:ext cx="10560000" cy="432000"/>
          </a:xfrm>
        </p:spPr>
        <p:txBody>
          <a:bodyPr>
            <a:noAutofit/>
          </a:bodyPr>
          <a:lstStyle>
            <a:lvl1pPr marL="0" indent="0">
              <a:lnSpc>
                <a:spcPct val="100000"/>
              </a:lnSpc>
              <a:spcAft>
                <a:spcPts val="0"/>
              </a:spcAft>
              <a:buFontTx/>
              <a:buNone/>
              <a:defRPr sz="2933" i="0">
                <a:solidFill>
                  <a:schemeClr val="bg1"/>
                </a:solidFill>
              </a:defRPr>
            </a:lvl1pPr>
            <a:lvl2pPr marL="0" indent="0">
              <a:lnSpc>
                <a:spcPct val="100000"/>
              </a:lnSpc>
              <a:buFontTx/>
              <a:buNone/>
              <a:defRPr sz="2933">
                <a:solidFill>
                  <a:schemeClr val="bg1"/>
                </a:solidFill>
              </a:defRPr>
            </a:lvl2pPr>
            <a:lvl3pPr marL="0" indent="0">
              <a:lnSpc>
                <a:spcPct val="100000"/>
              </a:lnSpc>
              <a:buFontTx/>
              <a:buNone/>
              <a:defRPr sz="2933">
                <a:solidFill>
                  <a:schemeClr val="bg1"/>
                </a:solidFill>
              </a:defRPr>
            </a:lvl3pPr>
            <a:lvl4pPr marL="0" indent="0">
              <a:lnSpc>
                <a:spcPct val="100000"/>
              </a:lnSpc>
              <a:buFontTx/>
              <a:buNone/>
              <a:defRPr sz="2933">
                <a:solidFill>
                  <a:schemeClr val="bg1"/>
                </a:solidFill>
              </a:defRPr>
            </a:lvl4pPr>
            <a:lvl5pPr marL="0" indent="0">
              <a:lnSpc>
                <a:spcPct val="100000"/>
              </a:lnSpc>
              <a:buFontTx/>
              <a:buNone/>
              <a:defRPr sz="2933">
                <a:solidFill>
                  <a:schemeClr val="bg1"/>
                </a:solidFill>
              </a:defRPr>
            </a:lvl5pPr>
            <a:lvl6pPr marL="0" indent="0">
              <a:lnSpc>
                <a:spcPct val="100000"/>
              </a:lnSpc>
              <a:buFontTx/>
              <a:buNone/>
              <a:defRPr sz="2933">
                <a:solidFill>
                  <a:schemeClr val="bg1"/>
                </a:solidFill>
              </a:defRPr>
            </a:lvl6pPr>
            <a:lvl7pPr marL="0" indent="0">
              <a:lnSpc>
                <a:spcPct val="100000"/>
              </a:lnSpc>
              <a:buFontTx/>
              <a:buNone/>
              <a:defRPr sz="2933">
                <a:solidFill>
                  <a:schemeClr val="bg1"/>
                </a:solidFill>
              </a:defRPr>
            </a:lvl7pPr>
            <a:lvl8pPr marL="0" indent="0">
              <a:lnSpc>
                <a:spcPct val="100000"/>
              </a:lnSpc>
              <a:buFontTx/>
              <a:buNone/>
              <a:defRPr sz="2933">
                <a:solidFill>
                  <a:schemeClr val="bg1"/>
                </a:solidFill>
              </a:defRPr>
            </a:lvl8pPr>
            <a:lvl9pPr marL="0" indent="0">
              <a:lnSpc>
                <a:spcPct val="100000"/>
              </a:lnSpc>
              <a:buFontTx/>
              <a:buNone/>
              <a:defRPr sz="2933">
                <a:solidFill>
                  <a:schemeClr val="bg1"/>
                </a:solidFill>
              </a:defRPr>
            </a:lvl9pPr>
          </a:lstStyle>
          <a:p>
            <a:pPr lvl="0"/>
            <a:r>
              <a:rPr lang="en-GB" noProof="0"/>
              <a:t>Author, two lines max.</a:t>
            </a:r>
          </a:p>
        </p:txBody>
      </p:sp>
      <p:sp>
        <p:nvSpPr>
          <p:cNvPr id="9" name="Titel 8"/>
          <p:cNvSpPr>
            <a:spLocks noGrp="1"/>
          </p:cNvSpPr>
          <p:nvPr>
            <p:ph type="title" hasCustomPrompt="1"/>
          </p:nvPr>
        </p:nvSpPr>
        <p:spPr>
          <a:xfrm>
            <a:off x="816000" y="2015999"/>
            <a:ext cx="10560000" cy="3192348"/>
          </a:xfrm>
        </p:spPr>
        <p:txBody>
          <a:bodyPr anchor="b" anchorCtr="0">
            <a:noAutofit/>
          </a:bodyPr>
          <a:lstStyle>
            <a:lvl1pPr>
              <a:defRPr sz="5333" b="0" cap="none" baseline="0">
                <a:solidFill>
                  <a:schemeClr val="bg1"/>
                </a:solidFill>
              </a:defRPr>
            </a:lvl1pPr>
          </a:lstStyle>
          <a:p>
            <a:r>
              <a:rPr lang="en-GB" noProof="0"/>
              <a:t>Separating slide 40 pt, with multi-line quotation</a:t>
            </a:r>
          </a:p>
        </p:txBody>
      </p:sp>
      <p:sp>
        <p:nvSpPr>
          <p:cNvPr id="5" name="Titel 7">
            <a:extLst>
              <a:ext uri="{FF2B5EF4-FFF2-40B4-BE49-F238E27FC236}">
                <a16:creationId xmlns:a16="http://schemas.microsoft.com/office/drawing/2014/main" id="{66091CAC-BEC8-D5A4-9EA1-2735DCC5B772}"/>
              </a:ext>
            </a:extLst>
          </p:cNvPr>
          <p:cNvSpPr txBox="1">
            <a:spLocks/>
          </p:cNvSpPr>
          <p:nvPr userDrawn="1"/>
        </p:nvSpPr>
        <p:spPr>
          <a:xfrm>
            <a:off x="408000" y="480484"/>
            <a:ext cx="9120000" cy="405000"/>
          </a:xfrm>
          <a:prstGeom prst="rect">
            <a:avLst/>
          </a:prstGeom>
        </p:spPr>
        <p:txBody>
          <a:bodyPr vert="horz" lIns="0" tIns="0" rIns="0" bIns="0" rtlCol="0" anchor="t" anchorCtr="0">
            <a:noAutofit/>
          </a:bodyPr>
          <a:lstStyle>
            <a:lvl1pPr algn="l" defTabSz="359991" rtl="0" eaLnBrk="1" latinLnBrk="0" hangingPunct="1">
              <a:spcBef>
                <a:spcPct val="0"/>
              </a:spcBef>
              <a:buNone/>
              <a:defRPr sz="2400" kern="1200">
                <a:solidFill>
                  <a:srgbClr val="00B050"/>
                </a:solidFill>
                <a:latin typeface="+mj-lt"/>
                <a:ea typeface="+mj-ea"/>
                <a:cs typeface="+mj-cs"/>
              </a:defRPr>
            </a:lvl1pPr>
          </a:lstStyle>
          <a:p>
            <a:r>
              <a:rPr lang="en-GB"/>
              <a:t>Title 24 pt, two lines max. and contents with comments column</a:t>
            </a:r>
          </a:p>
        </p:txBody>
      </p:sp>
    </p:spTree>
    <p:extLst>
      <p:ext uri="{BB962C8B-B14F-4D97-AF65-F5344CB8AC3E}">
        <p14:creationId xmlns:p14="http://schemas.microsoft.com/office/powerpoint/2010/main" val="310180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84">
          <p15:clr>
            <a:srgbClr val="FBAE40"/>
          </p15:clr>
        </p15:guide>
        <p15:guide id="2" pos="537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paration slide with picture selection">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2248E6FC-5B27-48FC-8EFC-A7D756440246}"/>
              </a:ext>
            </a:extLst>
          </p:cNvPr>
          <p:cNvGraphicFramePr>
            <a:graphicFrameLocks noChangeAspect="1"/>
          </p:cNvGraphicFramePr>
          <p:nvPr>
            <p:custDataLst>
              <p:tags r:id="rId1"/>
            </p:custDataLst>
            <p:extLst>
              <p:ext uri="{D42A27DB-BD31-4B8C-83A1-F6EECF244321}">
                <p14:modId xmlns:p14="http://schemas.microsoft.com/office/powerpoint/2010/main" val="230213635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2248E6FC-5B27-48FC-8EFC-A7D756440246}"/>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A04616B-1CCF-42CA-AEAE-8BECEA7416AA}"/>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10" name="Bildplatzhalter 9"/>
          <p:cNvSpPr>
            <a:spLocks noGrp="1"/>
          </p:cNvSpPr>
          <p:nvPr>
            <p:ph type="pic" sz="quarter" idx="10" hasCustomPrompt="1"/>
          </p:nvPr>
        </p:nvSpPr>
        <p:spPr>
          <a:xfrm>
            <a:off x="0" y="1435200"/>
            <a:ext cx="12192000" cy="5424000"/>
          </a:xfrm>
          <a:solidFill>
            <a:schemeClr val="tx2"/>
          </a:solidFill>
        </p:spPr>
        <p:txBody>
          <a:bodyPr tIns="1260000" anchor="t" anchorCtr="1"/>
          <a:lstStyle>
            <a:lvl1pPr>
              <a:buFontTx/>
              <a:buNone/>
              <a:defRPr>
                <a:solidFill>
                  <a:schemeClr val="bg1"/>
                </a:solidFill>
              </a:defRPr>
            </a:lvl1pPr>
          </a:lstStyle>
          <a:p>
            <a:r>
              <a:rPr lang="en-GB"/>
              <a:t>To insert a picture, click on the icon in the middle.</a:t>
            </a:r>
          </a:p>
        </p:txBody>
      </p:sp>
      <p:sp>
        <p:nvSpPr>
          <p:cNvPr id="4" name="Titel 8"/>
          <p:cNvSpPr>
            <a:spLocks noGrp="1"/>
          </p:cNvSpPr>
          <p:nvPr>
            <p:ph type="title" hasCustomPrompt="1"/>
          </p:nvPr>
        </p:nvSpPr>
        <p:spPr/>
        <p:txBody>
          <a:bodyPr/>
          <a:lstStyle>
            <a:lvl1pPr>
              <a:defRPr/>
            </a:lvl1pPr>
          </a:lstStyle>
          <a:p>
            <a:r>
              <a:rPr lang="en-GB"/>
              <a:t>Separating slide 20 pt, three lines max. with background picture</a:t>
            </a:r>
          </a:p>
        </p:txBody>
      </p:sp>
      <p:sp>
        <p:nvSpPr>
          <p:cNvPr id="5" name="Textplatzhalter 12"/>
          <p:cNvSpPr>
            <a:spLocks noGrp="1"/>
          </p:cNvSpPr>
          <p:nvPr>
            <p:ph type="body" sz="quarter" idx="12" hasCustomPrompt="1"/>
          </p:nvPr>
        </p:nvSpPr>
        <p:spPr>
          <a:xfrm>
            <a:off x="9024000" y="6570000"/>
            <a:ext cx="3168000" cy="288000"/>
          </a:xfrm>
        </p:spPr>
        <p:txBody>
          <a:bodyPr wrap="none" tIns="72000" rIns="72000" bIns="72000" anchor="ctr"/>
          <a:lstStyle>
            <a:lvl1pPr marL="0" indent="0" algn="r">
              <a:lnSpc>
                <a:spcPct val="100000"/>
              </a:lnSpc>
              <a:spcBef>
                <a:spcPts val="0"/>
              </a:spcBef>
              <a:buFontTx/>
              <a:buNone/>
              <a:defRPr sz="800">
                <a:solidFill>
                  <a:schemeClr val="bg1"/>
                </a:solidFill>
              </a:defRPr>
            </a:lvl1pPr>
          </a:lstStyle>
          <a:p>
            <a:pPr lvl="0"/>
            <a:r>
              <a:rPr lang="en-GB"/>
              <a:t>Image: Please quote the image / source / name of Photographern</a:t>
            </a:r>
          </a:p>
        </p:txBody>
      </p:sp>
      <p:sp>
        <p:nvSpPr>
          <p:cNvPr id="13" name="Textplatzhalter 10"/>
          <p:cNvSpPr>
            <a:spLocks noGrp="1"/>
          </p:cNvSpPr>
          <p:nvPr>
            <p:ph type="body" sz="quarter" idx="11" hasCustomPrompt="1"/>
          </p:nvPr>
        </p:nvSpPr>
        <p:spPr>
          <a:xfrm>
            <a:off x="408000" y="2754000"/>
            <a:ext cx="4512000" cy="4104000"/>
          </a:xfrm>
        </p:spPr>
        <p:txBody>
          <a:bodyPr wrap="none" anchor="t">
            <a:noAutofit/>
          </a:bodyPr>
          <a:lstStyle>
            <a:lvl1pPr marL="0" indent="0" algn="dist">
              <a:lnSpc>
                <a:spcPct val="100000"/>
              </a:lnSpc>
              <a:spcAft>
                <a:spcPts val="0"/>
              </a:spcAft>
              <a:buFontTx/>
              <a:buNone/>
              <a:defRPr sz="26666" baseline="0">
                <a:solidFill>
                  <a:schemeClr val="bg1"/>
                </a:solidFill>
              </a:defRPr>
            </a:lvl1pPr>
          </a:lstStyle>
          <a:p>
            <a:r>
              <a:rPr lang="en-GB"/>
              <a:t>1</a:t>
            </a:r>
          </a:p>
        </p:txBody>
      </p:sp>
    </p:spTree>
    <p:extLst>
      <p:ext uri="{BB962C8B-B14F-4D97-AF65-F5344CB8AC3E}">
        <p14:creationId xmlns:p14="http://schemas.microsoft.com/office/powerpoint/2010/main" val="216737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parating slide with background pictur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68E4C35-0320-456B-8C16-84AE9638EE3C}"/>
              </a:ext>
            </a:extLst>
          </p:cNvPr>
          <p:cNvGraphicFramePr>
            <a:graphicFrameLocks noChangeAspect="1"/>
          </p:cNvGraphicFramePr>
          <p:nvPr>
            <p:custDataLst>
              <p:tags r:id="rId1"/>
            </p:custDataLst>
            <p:extLst>
              <p:ext uri="{D42A27DB-BD31-4B8C-83A1-F6EECF244321}">
                <p14:modId xmlns:p14="http://schemas.microsoft.com/office/powerpoint/2010/main" val="181994871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768E4C35-0320-456B-8C16-84AE9638EE3C}"/>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B57DAE2E-DE72-4F2D-8701-1912907C2B8F}"/>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4" name="Titel 8"/>
          <p:cNvSpPr>
            <a:spLocks noGrp="1"/>
          </p:cNvSpPr>
          <p:nvPr>
            <p:ph type="title" hasCustomPrompt="1"/>
          </p:nvPr>
        </p:nvSpPr>
        <p:spPr>
          <a:xfrm>
            <a:off x="1920000" y="1824000"/>
            <a:ext cx="5808000" cy="1584000"/>
          </a:xfrm>
          <a:noFill/>
        </p:spPr>
        <p:txBody>
          <a:bodyPr lIns="0" tIns="0" rIns="306000" bIns="0">
            <a:noAutofit/>
          </a:bodyPr>
          <a:lstStyle>
            <a:lvl1pPr>
              <a:defRPr sz="2667" b="0" cap="none" baseline="0">
                <a:solidFill>
                  <a:schemeClr val="tx2"/>
                </a:solidFill>
              </a:defRPr>
            </a:lvl1pPr>
          </a:lstStyle>
          <a:p>
            <a:r>
              <a:rPr lang="en-GB" noProof="0"/>
              <a:t>Separating slide 20 pt, three lines max. with background picture</a:t>
            </a:r>
          </a:p>
        </p:txBody>
      </p:sp>
      <p:sp>
        <p:nvSpPr>
          <p:cNvPr id="9" name="Textplatzhalter 2"/>
          <p:cNvSpPr>
            <a:spLocks noGrp="1"/>
          </p:cNvSpPr>
          <p:nvPr>
            <p:ph type="body" sz="quarter" idx="24" hasCustomPrompt="1"/>
          </p:nvPr>
        </p:nvSpPr>
        <p:spPr>
          <a:xfrm>
            <a:off x="120000" y="816001"/>
            <a:ext cx="1680000" cy="2400300"/>
          </a:xfrm>
          <a:noFill/>
        </p:spPr>
        <p:txBody>
          <a:bodyPr>
            <a:noAutofit/>
          </a:bodyPr>
          <a:lstStyle>
            <a:lvl1pPr marL="0" indent="0" algn="r">
              <a:buFontTx/>
              <a:buNone/>
              <a:defRPr sz="10666">
                <a:solidFill>
                  <a:srgbClr val="00B050"/>
                </a:solidFill>
              </a:defRPr>
            </a:lvl1pPr>
          </a:lstStyle>
          <a:p>
            <a:pPr lvl="0"/>
            <a:r>
              <a:rPr lang="en-GB"/>
              <a:t>1</a:t>
            </a:r>
          </a:p>
        </p:txBody>
      </p:sp>
      <p:sp>
        <p:nvSpPr>
          <p:cNvPr id="15" name="Bildplatzhalter 14"/>
          <p:cNvSpPr>
            <a:spLocks noGrp="1"/>
          </p:cNvSpPr>
          <p:nvPr>
            <p:ph type="pic" sz="quarter" idx="10" hasCustomPrompt="1"/>
          </p:nvPr>
        </p:nvSpPr>
        <p:spPr>
          <a:xfrm>
            <a:off x="0" y="0"/>
            <a:ext cx="12192000" cy="6859200"/>
          </a:xfrm>
          <a:custGeom>
            <a:avLst/>
            <a:gdLst>
              <a:gd name="connsiteX0" fmla="*/ 0 w 9144000"/>
              <a:gd name="connsiteY0" fmla="*/ 0 h 5144400"/>
              <a:gd name="connsiteX1" fmla="*/ 9144000 w 9144000"/>
              <a:gd name="connsiteY1" fmla="*/ 0 h 5144400"/>
              <a:gd name="connsiteX2" fmla="*/ 9144000 w 9144000"/>
              <a:gd name="connsiteY2" fmla="*/ 5144400 h 5144400"/>
              <a:gd name="connsiteX3" fmla="*/ 0 w 9144000"/>
              <a:gd name="connsiteY3" fmla="*/ 5144400 h 5144400"/>
              <a:gd name="connsiteX4" fmla="*/ 0 w 9144000"/>
              <a:gd name="connsiteY4" fmla="*/ 2556000 h 5144400"/>
              <a:gd name="connsiteX5" fmla="*/ 5795963 w 9144000"/>
              <a:gd name="connsiteY5" fmla="*/ 2556000 h 5144400"/>
              <a:gd name="connsiteX6" fmla="*/ 5795963 w 9144000"/>
              <a:gd name="connsiteY6" fmla="*/ 612000 h 5144400"/>
              <a:gd name="connsiteX7" fmla="*/ 0 w 9144000"/>
              <a:gd name="connsiteY7" fmla="*/ 6120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4400">
                <a:moveTo>
                  <a:pt x="0" y="0"/>
                </a:moveTo>
                <a:lnTo>
                  <a:pt x="9144000" y="0"/>
                </a:lnTo>
                <a:lnTo>
                  <a:pt x="9144000" y="5144400"/>
                </a:lnTo>
                <a:lnTo>
                  <a:pt x="0" y="5144400"/>
                </a:lnTo>
                <a:lnTo>
                  <a:pt x="0" y="2556000"/>
                </a:lnTo>
                <a:lnTo>
                  <a:pt x="5795963" y="2556000"/>
                </a:lnTo>
                <a:lnTo>
                  <a:pt x="5795963" y="612000"/>
                </a:lnTo>
                <a:lnTo>
                  <a:pt x="0" y="612000"/>
                </a:lnTo>
                <a:close/>
              </a:path>
            </a:pathLst>
          </a:custGeom>
          <a:solidFill>
            <a:schemeClr val="tx2"/>
          </a:solidFill>
        </p:spPr>
        <p:txBody>
          <a:bodyPr wrap="square" lIns="0" tIns="2880000" anchor="t" anchorCtr="1">
            <a:noAutofit/>
          </a:bodyPr>
          <a:lstStyle>
            <a:lvl1pPr>
              <a:buFontTx/>
              <a:buNone/>
              <a:defRPr>
                <a:solidFill>
                  <a:schemeClr val="bg1"/>
                </a:solidFill>
              </a:defRPr>
            </a:lvl1pPr>
          </a:lstStyle>
          <a:p>
            <a:r>
              <a:rPr lang="en-GB" noProof="0"/>
              <a:t>To insert a picture, click on the icon in the middle.</a:t>
            </a:r>
          </a:p>
        </p:txBody>
      </p:sp>
      <p:sp>
        <p:nvSpPr>
          <p:cNvPr id="5" name="Textplatzhalter 12"/>
          <p:cNvSpPr>
            <a:spLocks noGrp="1"/>
          </p:cNvSpPr>
          <p:nvPr>
            <p:ph type="body" sz="quarter" idx="12" hasCustomPrompt="1"/>
          </p:nvPr>
        </p:nvSpPr>
        <p:spPr>
          <a:xfrm>
            <a:off x="9024000" y="6571200"/>
            <a:ext cx="3168000" cy="288000"/>
          </a:xfrm>
        </p:spPr>
        <p:txBody>
          <a:bodyPr wrap="none" tIns="72000" rIns="72000" bIns="72000" anchor="ctr"/>
          <a:lstStyle>
            <a:lvl1pPr marL="0" indent="0" algn="r">
              <a:lnSpc>
                <a:spcPct val="100000"/>
              </a:lnSpc>
              <a:spcBef>
                <a:spcPts val="0"/>
              </a:spcBef>
              <a:buFontTx/>
              <a:buNone/>
              <a:defRPr sz="800">
                <a:solidFill>
                  <a:schemeClr val="bg1"/>
                </a:solidFill>
              </a:defRPr>
            </a:lvl1pPr>
          </a:lstStyle>
          <a:p>
            <a:pPr lvl="0"/>
            <a:r>
              <a:rPr lang="en-GB"/>
              <a:t>Image: Please quote the image / source / name of Photographern</a:t>
            </a:r>
          </a:p>
        </p:txBody>
      </p:sp>
    </p:spTree>
    <p:extLst>
      <p:ext uri="{BB962C8B-B14F-4D97-AF65-F5344CB8AC3E}">
        <p14:creationId xmlns:p14="http://schemas.microsoft.com/office/powerpoint/2010/main" val="10429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orient="horz" pos="10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Background Picture and Comments Column">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575BE85-BA35-4045-BC5F-B271265CFAB0}"/>
              </a:ext>
            </a:extLst>
          </p:cNvPr>
          <p:cNvGraphicFramePr>
            <a:graphicFrameLocks noChangeAspect="1"/>
          </p:cNvGraphicFramePr>
          <p:nvPr>
            <p:custDataLst>
              <p:tags r:id="rId1"/>
            </p:custDataLst>
            <p:extLst>
              <p:ext uri="{D42A27DB-BD31-4B8C-83A1-F6EECF244321}">
                <p14:modId xmlns:p14="http://schemas.microsoft.com/office/powerpoint/2010/main" val="65006018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4" name="Objekt 3" hidden="1">
                        <a:extLst>
                          <a:ext uri="{FF2B5EF4-FFF2-40B4-BE49-F238E27FC236}">
                            <a16:creationId xmlns:a16="http://schemas.microsoft.com/office/drawing/2014/main" id="{7575BE85-BA35-4045-BC5F-B271265CFAB0}"/>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0B4E872E-308E-42E5-A061-8711A6726881}"/>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3" name="Bildplatzhalter 2"/>
          <p:cNvSpPr>
            <a:spLocks noGrp="1"/>
          </p:cNvSpPr>
          <p:nvPr>
            <p:ph type="pic" sz="quarter" idx="19" hasCustomPrompt="1"/>
          </p:nvPr>
        </p:nvSpPr>
        <p:spPr>
          <a:xfrm>
            <a:off x="0" y="1440000"/>
            <a:ext cx="12192000" cy="5424000"/>
          </a:xfrm>
          <a:solidFill>
            <a:schemeClr val="tx2"/>
          </a:solidFill>
        </p:spPr>
        <p:txBody>
          <a:bodyPr wrap="none" lIns="0" tIns="1440000" rIns="0" bIns="0" anchor="t" anchorCtr="1"/>
          <a:lstStyle>
            <a:lvl1pPr marL="0" marR="0" indent="0" algn="ctr" defTabSz="359991" rtl="0" eaLnBrk="1" fontAlgn="auto" latinLnBrk="0" hangingPunct="1">
              <a:lnSpc>
                <a:spcPct val="110000"/>
              </a:lnSpc>
              <a:spcBef>
                <a:spcPts val="0"/>
              </a:spcBef>
              <a:spcAft>
                <a:spcPts val="800"/>
              </a:spcAft>
              <a:buClrTx/>
              <a:buSzTx/>
              <a:buFont typeface="Wingdings" pitchFamily="2" charset="2"/>
              <a:buNone/>
              <a:tabLst/>
              <a:defRPr>
                <a:solidFill>
                  <a:schemeClr val="bg1"/>
                </a:solidFill>
              </a:defRPr>
            </a:lvl1pPr>
          </a:lstStyle>
          <a:p>
            <a:r>
              <a:rPr lang="en-GB"/>
              <a:t>To insert a picture, click on</a:t>
            </a:r>
            <a:br>
              <a:rPr lang="en-GB"/>
            </a:br>
            <a:r>
              <a:rPr lang="en-GB"/>
              <a:t>the icon in the middle.</a:t>
            </a:r>
          </a:p>
        </p:txBody>
      </p:sp>
      <p:sp>
        <p:nvSpPr>
          <p:cNvPr id="13" name="Textplatzhalter 12"/>
          <p:cNvSpPr>
            <a:spLocks noGrp="1"/>
          </p:cNvSpPr>
          <p:nvPr>
            <p:ph type="body" sz="quarter" idx="14" hasCustomPrompt="1"/>
          </p:nvPr>
        </p:nvSpPr>
        <p:spPr>
          <a:xfrm>
            <a:off x="7992000" y="1608000"/>
            <a:ext cx="3792000" cy="4838400"/>
          </a:xfrm>
          <a:solidFill>
            <a:schemeClr val="bg1"/>
          </a:solidFill>
          <a:effectLst/>
        </p:spPr>
        <p:txBody>
          <a:bodyPr lIns="108000" tIns="72000" rIns="36000" bIns="36000">
            <a:noAutofit/>
          </a:bodyPr>
          <a:lstStyle/>
          <a:p>
            <a:pPr lvl="0"/>
            <a:r>
              <a:rPr lang="en-GB" noProof="0"/>
              <a:t>To customise the points hierarchy, use Start &gt; Paragraph &gt; Decrease/Increase List Level.</a:t>
            </a:r>
          </a:p>
          <a:p>
            <a:pPr lvl="1"/>
            <a:r>
              <a:rPr lang="en-GB" noProof="0"/>
              <a:t>Second level</a:t>
            </a:r>
          </a:p>
          <a:p>
            <a:pPr lvl="2"/>
            <a:r>
              <a:rPr lang="en-GB" noProof="0"/>
              <a:t>Third level</a:t>
            </a:r>
          </a:p>
          <a:p>
            <a:pPr lvl="3"/>
            <a:r>
              <a:rPr lang="en-GB" noProof="0"/>
              <a:t>Fourth level</a:t>
            </a:r>
          </a:p>
          <a:p>
            <a:pPr lvl="4"/>
            <a:endParaRPr lang="en-GB" noProof="0"/>
          </a:p>
        </p:txBody>
      </p:sp>
      <p:sp>
        <p:nvSpPr>
          <p:cNvPr id="8" name="Titel 7"/>
          <p:cNvSpPr>
            <a:spLocks noGrp="1"/>
          </p:cNvSpPr>
          <p:nvPr>
            <p:ph type="title" hasCustomPrompt="1"/>
          </p:nvPr>
        </p:nvSpPr>
        <p:spPr/>
        <p:txBody>
          <a:bodyPr/>
          <a:lstStyle>
            <a:lvl1pPr>
              <a:defRPr/>
            </a:lvl1pPr>
          </a:lstStyle>
          <a:p>
            <a:r>
              <a:rPr lang="en-GB" noProof="0"/>
              <a:t>Separating slide 24 pt, 2 lines max., </a:t>
            </a:r>
            <a:r>
              <a:rPr lang="en-GB" noProof="0" err="1"/>
              <a:t>bkg</a:t>
            </a:r>
            <a:r>
              <a:rPr lang="en-GB" noProof="0"/>
              <a:t> picture, comments column</a:t>
            </a:r>
          </a:p>
        </p:txBody>
      </p:sp>
      <p:sp>
        <p:nvSpPr>
          <p:cNvPr id="12" name="Textplatzhalter 8"/>
          <p:cNvSpPr>
            <a:spLocks noGrp="1"/>
          </p:cNvSpPr>
          <p:nvPr>
            <p:ph type="body" sz="quarter" idx="11" hasCustomPrompt="1"/>
          </p:nvPr>
        </p:nvSpPr>
        <p:spPr>
          <a:xfrm>
            <a:off x="408000" y="1694400"/>
            <a:ext cx="7176000" cy="432000"/>
          </a:xfrm>
          <a:noFill/>
        </p:spPr>
        <p:txBody>
          <a:bodyPr lIns="0" tIns="0" rIns="0" bIns="0" anchor="t">
            <a:noAutofit/>
          </a:bodyPr>
          <a:lstStyle>
            <a:lvl1pPr marL="0" indent="0">
              <a:buFontTx/>
              <a:buNone/>
              <a:defRPr sz="2133" b="0">
                <a:solidFill>
                  <a:schemeClr val="bg1"/>
                </a:solidFill>
              </a:defRPr>
            </a:lvl1pPr>
          </a:lstStyle>
          <a:p>
            <a:pPr lvl="0"/>
            <a:r>
              <a:rPr lang="en-GB" noProof="0"/>
              <a:t>Heading 16 pt, single line</a:t>
            </a:r>
          </a:p>
        </p:txBody>
      </p:sp>
      <p:sp>
        <p:nvSpPr>
          <p:cNvPr id="20" name="Textplatzhalter 12"/>
          <p:cNvSpPr>
            <a:spLocks noGrp="1"/>
          </p:cNvSpPr>
          <p:nvPr>
            <p:ph type="body" sz="quarter" idx="12" hasCustomPrompt="1"/>
          </p:nvPr>
        </p:nvSpPr>
        <p:spPr>
          <a:xfrm>
            <a:off x="9024000" y="6571200"/>
            <a:ext cx="3168000" cy="288000"/>
          </a:xfrm>
        </p:spPr>
        <p:txBody>
          <a:bodyPr wrap="none" tIns="72000" rIns="72000" bIns="72000" anchor="ctr"/>
          <a:lstStyle>
            <a:lvl1pPr marL="0" indent="0" algn="r">
              <a:lnSpc>
                <a:spcPct val="100000"/>
              </a:lnSpc>
              <a:spcBef>
                <a:spcPts val="0"/>
              </a:spcBef>
              <a:buFontTx/>
              <a:buNone/>
              <a:defRPr sz="800">
                <a:solidFill>
                  <a:schemeClr val="bg1"/>
                </a:solidFill>
              </a:defRPr>
            </a:lvl1pPr>
          </a:lstStyle>
          <a:p>
            <a:pPr lvl="0"/>
            <a:r>
              <a:rPr lang="en-GB"/>
              <a:t>Image: Please quote the image / source / name of Photographern</a:t>
            </a:r>
          </a:p>
        </p:txBody>
      </p:sp>
    </p:spTree>
    <p:extLst>
      <p:ext uri="{BB962C8B-B14F-4D97-AF65-F5344CB8AC3E}">
        <p14:creationId xmlns:p14="http://schemas.microsoft.com/office/powerpoint/2010/main" val="37077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B15CB78-30A4-4316-A8A2-478A22A3A10D}"/>
              </a:ext>
            </a:extLst>
          </p:cNvPr>
          <p:cNvGraphicFramePr>
            <a:graphicFrameLocks noChangeAspect="1"/>
          </p:cNvGraphicFramePr>
          <p:nvPr>
            <p:custDataLst>
              <p:tags r:id="rId1"/>
            </p:custDataLst>
            <p:extLst>
              <p:ext uri="{D42A27DB-BD31-4B8C-83A1-F6EECF244321}">
                <p14:modId xmlns:p14="http://schemas.microsoft.com/office/powerpoint/2010/main" val="1155175832"/>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 name="Objekt 1" hidden="1">
                        <a:extLst>
                          <a:ext uri="{FF2B5EF4-FFF2-40B4-BE49-F238E27FC236}">
                            <a16:creationId xmlns:a16="http://schemas.microsoft.com/office/drawing/2014/main" id="{EB15CB78-30A4-4316-A8A2-478A22A3A10D}"/>
                          </a:ext>
                        </a:extLst>
                      </p:cNvPr>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19D9A60-31E5-4C19-8689-8FE8202E618F}"/>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6" name="Titel 5"/>
          <p:cNvSpPr>
            <a:spLocks noGrp="1"/>
          </p:cNvSpPr>
          <p:nvPr>
            <p:ph type="title" hasCustomPrompt="1"/>
          </p:nvPr>
        </p:nvSpPr>
        <p:spPr/>
        <p:txBody>
          <a:bodyPr/>
          <a:lstStyle/>
          <a:p>
            <a:r>
              <a:rPr lang="en-GB" noProof="0"/>
              <a:t>Title only 20 pt, two lines max. </a:t>
            </a:r>
          </a:p>
        </p:txBody>
      </p:sp>
    </p:spTree>
    <p:extLst>
      <p:ext uri="{BB962C8B-B14F-4D97-AF65-F5344CB8AC3E}">
        <p14:creationId xmlns:p14="http://schemas.microsoft.com/office/powerpoint/2010/main" val="137805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976">
          <p15:clr>
            <a:srgbClr val="FBAE40"/>
          </p15:clr>
        </p15:guide>
        <p15:guide id="2" orient="horz" pos="2909">
          <p15:clr>
            <a:srgbClr val="FBAE40"/>
          </p15:clr>
        </p15:guide>
        <p15:guide id="3" orient="horz" pos="963">
          <p15:clr>
            <a:srgbClr val="FBAE40"/>
          </p15:clr>
        </p15:guide>
        <p15:guide id="4"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tCatSERVICE Geographical Overview">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D40A932-246D-4201-94BA-7317BEFD6530}"/>
              </a:ext>
            </a:extLst>
          </p:cNvPr>
          <p:cNvGraphicFramePr>
            <a:graphicFrameLocks noChangeAspect="1"/>
          </p:cNvGraphicFramePr>
          <p:nvPr>
            <p:custDataLst>
              <p:tags r:id="rId1"/>
            </p:custDataLst>
            <p:extLst>
              <p:ext uri="{D42A27DB-BD31-4B8C-83A1-F6EECF244321}">
                <p14:modId xmlns:p14="http://schemas.microsoft.com/office/powerpoint/2010/main" val="1605982611"/>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4" name="Objekt 3" hidden="1">
                        <a:extLst>
                          <a:ext uri="{FF2B5EF4-FFF2-40B4-BE49-F238E27FC236}">
                            <a16:creationId xmlns:a16="http://schemas.microsoft.com/office/drawing/2014/main" id="{ED40A932-246D-4201-94BA-7317BEFD6530}"/>
                          </a:ext>
                        </a:extLst>
                      </p:cNvPr>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A285AD4A-9B73-4F21-9F4B-BAB72A8F8B31}"/>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3" name="Bildplatzhalter 2">
            <a:extLst>
              <a:ext uri="{FF2B5EF4-FFF2-40B4-BE49-F238E27FC236}">
                <a16:creationId xmlns:a16="http://schemas.microsoft.com/office/drawing/2014/main" id="{D32ED39D-9D92-4384-89BA-A7796F2CCCA5}"/>
              </a:ext>
            </a:extLst>
          </p:cNvPr>
          <p:cNvSpPr>
            <a:spLocks noGrp="1"/>
          </p:cNvSpPr>
          <p:nvPr>
            <p:ph type="pic" sz="quarter" idx="13"/>
          </p:nvPr>
        </p:nvSpPr>
        <p:spPr>
          <a:xfrm>
            <a:off x="407603" y="1610784"/>
            <a:ext cx="11375484" cy="4367977"/>
          </a:xfrm>
        </p:spPr>
        <p:txBody>
          <a:bodyPr/>
          <a:lstStyle>
            <a:lvl1pPr marL="0" indent="0">
              <a:buFont typeface="Arial" panose="020B0604020202020204" pitchFamily="34" charset="0"/>
              <a:buNone/>
              <a:defRPr/>
            </a:lvl1pPr>
          </a:lstStyle>
          <a:p>
            <a:r>
              <a:rPr lang="de-DE"/>
              <a:t>Bild durch Klicken auf Symbol hinzufügen</a:t>
            </a:r>
          </a:p>
        </p:txBody>
      </p:sp>
      <p:sp>
        <p:nvSpPr>
          <p:cNvPr id="6" name="Titel 5"/>
          <p:cNvSpPr>
            <a:spLocks noGrp="1"/>
          </p:cNvSpPr>
          <p:nvPr>
            <p:ph type="title" hasCustomPrompt="1"/>
          </p:nvPr>
        </p:nvSpPr>
        <p:spPr/>
        <p:txBody>
          <a:bodyPr/>
          <a:lstStyle>
            <a:lvl1pPr>
              <a:defRPr/>
            </a:lvl1pPr>
          </a:lstStyle>
          <a:p>
            <a:r>
              <a:rPr lang="en-GB" noProof="0"/>
              <a:t>Title only 24 pt, two lines max. </a:t>
            </a:r>
          </a:p>
        </p:txBody>
      </p:sp>
    </p:spTree>
    <p:extLst>
      <p:ext uri="{BB962C8B-B14F-4D97-AF65-F5344CB8AC3E}">
        <p14:creationId xmlns:p14="http://schemas.microsoft.com/office/powerpoint/2010/main" val="120105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2976">
          <p15:clr>
            <a:srgbClr val="FBAE40"/>
          </p15:clr>
        </p15:guide>
        <p15:guide id="2" orient="horz" pos="2909">
          <p15:clr>
            <a:srgbClr val="FBAE40"/>
          </p15:clr>
        </p15:guide>
        <p15:guide id="3" orient="horz" pos="963">
          <p15:clr>
            <a:srgbClr val="FBAE40"/>
          </p15:clr>
        </p15:guide>
        <p15:guide id="4" pos="2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and media clip">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8C480A89-67E8-4C37-B691-F493BEDE138B}"/>
              </a:ext>
            </a:extLst>
          </p:cNvPr>
          <p:cNvGraphicFramePr>
            <a:graphicFrameLocks noChangeAspect="1"/>
          </p:cNvGraphicFramePr>
          <p:nvPr>
            <p:custDataLst>
              <p:tags r:id="rId1"/>
            </p:custDataLst>
            <p:extLst>
              <p:ext uri="{D42A27DB-BD31-4B8C-83A1-F6EECF244321}">
                <p14:modId xmlns:p14="http://schemas.microsoft.com/office/powerpoint/2010/main" val="373184967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8C480A89-67E8-4C37-B691-F493BEDE138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0278D78-F1F7-45C4-9ADF-156502CE937F}"/>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9" name="Medienplatzhalter 8"/>
          <p:cNvSpPr>
            <a:spLocks noGrp="1"/>
          </p:cNvSpPr>
          <p:nvPr>
            <p:ph type="media" sz="quarter" idx="13" hasCustomPrompt="1"/>
          </p:nvPr>
        </p:nvSpPr>
        <p:spPr>
          <a:xfrm>
            <a:off x="0" y="1435200"/>
            <a:ext cx="12192000" cy="5424000"/>
          </a:xfrm>
          <a:solidFill>
            <a:schemeClr val="tx2"/>
          </a:solidFill>
        </p:spPr>
        <p:txBody>
          <a:bodyPr tIns="1620000" anchor="t" anchorCtr="1">
            <a:noAutofit/>
          </a:bodyPr>
          <a:lstStyle>
            <a:lvl1pPr>
              <a:buFontTx/>
              <a:buNone/>
              <a:defRPr sz="1867">
                <a:solidFill>
                  <a:schemeClr val="bg1"/>
                </a:solidFill>
              </a:defRPr>
            </a:lvl1pPr>
          </a:lstStyle>
          <a:p>
            <a:r>
              <a:rPr lang="en-GB" noProof="0"/>
              <a:t>To insert a video, click on the icon in the middle.</a:t>
            </a:r>
          </a:p>
        </p:txBody>
      </p:sp>
      <p:sp>
        <p:nvSpPr>
          <p:cNvPr id="4" name="Titel 3"/>
          <p:cNvSpPr>
            <a:spLocks noGrp="1"/>
          </p:cNvSpPr>
          <p:nvPr>
            <p:ph type="title" hasCustomPrompt="1"/>
          </p:nvPr>
        </p:nvSpPr>
        <p:spPr/>
        <p:txBody>
          <a:bodyPr/>
          <a:lstStyle>
            <a:lvl1pPr>
              <a:defRPr/>
            </a:lvl1pPr>
          </a:lstStyle>
          <a:p>
            <a:r>
              <a:rPr lang="en-GB"/>
              <a:t>Title 24 pt, two lines max. and video</a:t>
            </a:r>
          </a:p>
        </p:txBody>
      </p:sp>
      <p:pic>
        <p:nvPicPr>
          <p:cNvPr id="5" name="Grafik 4" descr="Logo_Munich Re_36mm_RGB.em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41600" y="408000"/>
            <a:ext cx="1740000" cy="405000"/>
          </a:xfrm>
          <a:prstGeom prst="rect">
            <a:avLst/>
          </a:prstGeom>
        </p:spPr>
      </p:pic>
    </p:spTree>
    <p:extLst>
      <p:ext uri="{BB962C8B-B14F-4D97-AF65-F5344CB8AC3E}">
        <p14:creationId xmlns:p14="http://schemas.microsoft.com/office/powerpoint/2010/main" val="333923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small pictur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094BDA2-89F4-46EC-94C4-3A014AF0A29D}"/>
              </a:ext>
            </a:extLst>
          </p:cNvPr>
          <p:cNvGraphicFramePr>
            <a:graphicFrameLocks noChangeAspect="1"/>
          </p:cNvGraphicFramePr>
          <p:nvPr>
            <p:custDataLst>
              <p:tags r:id="rId1"/>
            </p:custDataLst>
            <p:extLst>
              <p:ext uri="{D42A27DB-BD31-4B8C-83A1-F6EECF244321}">
                <p14:modId xmlns:p14="http://schemas.microsoft.com/office/powerpoint/2010/main" val="401284334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7094BDA2-89F4-46EC-94C4-3A014AF0A29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E15A5ADF-CE7C-4C18-ACB6-1650EAA1BAEB}"/>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3200"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7" name="Bildplatzhalter 12"/>
          <p:cNvSpPr>
            <a:spLocks noGrp="1"/>
          </p:cNvSpPr>
          <p:nvPr>
            <p:ph type="pic" sz="quarter" idx="13" hasCustomPrompt="1"/>
          </p:nvPr>
        </p:nvSpPr>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7560000 w 9144000"/>
              <a:gd name="connsiteY3" fmla="*/ 5143500 h 5143500"/>
              <a:gd name="connsiteX4" fmla="*/ 7560000 w 9144000"/>
              <a:gd name="connsiteY4" fmla="*/ 2565900 h 5143500"/>
              <a:gd name="connsiteX5" fmla="*/ 0 w 9144000"/>
              <a:gd name="connsiteY5" fmla="*/ 25659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3500">
                <a:moveTo>
                  <a:pt x="0" y="0"/>
                </a:moveTo>
                <a:lnTo>
                  <a:pt x="9144000" y="0"/>
                </a:lnTo>
                <a:lnTo>
                  <a:pt x="9144000" y="5143500"/>
                </a:lnTo>
                <a:lnTo>
                  <a:pt x="7560000" y="5143500"/>
                </a:lnTo>
                <a:lnTo>
                  <a:pt x="7560000" y="2565900"/>
                </a:lnTo>
                <a:lnTo>
                  <a:pt x="0" y="2565900"/>
                </a:lnTo>
                <a:close/>
              </a:path>
            </a:pathLst>
          </a:custGeom>
          <a:solidFill>
            <a:schemeClr val="tx2"/>
          </a:solidFill>
        </p:spPr>
        <p:txBody>
          <a:bodyPr wrap="square" tIns="1980000" anchor="t" anchorCtr="1">
            <a:noAutofit/>
          </a:bodyPr>
          <a:lstStyle>
            <a:lvl1pPr marL="0" indent="0">
              <a:buNone/>
              <a:defRPr baseline="0">
                <a:solidFill>
                  <a:schemeClr val="bg1"/>
                </a:solidFill>
              </a:defRPr>
            </a:lvl1pPr>
          </a:lstStyle>
          <a:p>
            <a:r>
              <a:rPr lang="en-GB"/>
              <a:t>To insert a cover picture, click on the icon in the middle.</a:t>
            </a:r>
          </a:p>
        </p:txBody>
      </p:sp>
      <p:sp>
        <p:nvSpPr>
          <p:cNvPr id="2" name="Title 1"/>
          <p:cNvSpPr>
            <a:spLocks noGrp="1"/>
          </p:cNvSpPr>
          <p:nvPr>
            <p:ph type="ctrTitle" hasCustomPrompt="1"/>
          </p:nvPr>
        </p:nvSpPr>
        <p:spPr>
          <a:xfrm>
            <a:off x="408000" y="3816000"/>
            <a:ext cx="6288000" cy="1032000"/>
          </a:xfrm>
          <a:noFill/>
        </p:spPr>
        <p:txBody>
          <a:bodyPr lIns="0" rIns="0" bIns="0" anchor="b">
            <a:noAutofit/>
          </a:bodyPr>
          <a:lstStyle>
            <a:lvl1pPr>
              <a:lnSpc>
                <a:spcPct val="100000"/>
              </a:lnSpc>
              <a:defRPr sz="3200" cap="none" baseline="0"/>
            </a:lvl1pPr>
          </a:lstStyle>
          <a:p>
            <a:r>
              <a:rPr lang="en-GB"/>
              <a:t>Title 24 pt, two lines max.</a:t>
            </a:r>
          </a:p>
        </p:txBody>
      </p:sp>
      <p:sp>
        <p:nvSpPr>
          <p:cNvPr id="3" name="Subtitle 2"/>
          <p:cNvSpPr>
            <a:spLocks noGrp="1"/>
          </p:cNvSpPr>
          <p:nvPr>
            <p:ph type="subTitle" idx="1" hasCustomPrompt="1"/>
          </p:nvPr>
        </p:nvSpPr>
        <p:spPr>
          <a:xfrm>
            <a:off x="408000" y="5640000"/>
            <a:ext cx="6288000" cy="864000"/>
          </a:xfrm>
        </p:spPr>
        <p:txBody>
          <a:bodyPr anchor="b" anchorCtr="0">
            <a:noAutofit/>
          </a:bodyPr>
          <a:lstStyle>
            <a:lvl1pPr marL="0" marR="0" indent="0" algn="l" defTabSz="914377" rtl="0" eaLnBrk="1" fontAlgn="auto" latinLnBrk="0" hangingPunct="1">
              <a:lnSpc>
                <a:spcPct val="100000"/>
              </a:lnSpc>
              <a:spcBef>
                <a:spcPts val="0"/>
              </a:spcBef>
              <a:spcAft>
                <a:spcPts val="0"/>
              </a:spcAft>
              <a:buClrTx/>
              <a:buSzTx/>
              <a:buFontTx/>
              <a:buNone/>
              <a:tabLst/>
              <a:defRPr/>
            </a:lvl1pPr>
          </a:lstStyle>
          <a:p>
            <a:r>
              <a:rPr lang="en-GB"/>
              <a:t>Date: DD/MM/YYYY</a:t>
            </a:r>
            <a:br>
              <a:rPr lang="en-GB"/>
            </a:br>
            <a:r>
              <a:rPr lang="en-GB"/>
              <a:t>Name of speaker</a:t>
            </a:r>
          </a:p>
        </p:txBody>
      </p:sp>
      <p:sp>
        <p:nvSpPr>
          <p:cNvPr id="9" name="Textplatzhalter 12"/>
          <p:cNvSpPr>
            <a:spLocks noGrp="1"/>
          </p:cNvSpPr>
          <p:nvPr>
            <p:ph type="body" sz="quarter" idx="12" hasCustomPrompt="1"/>
          </p:nvPr>
        </p:nvSpPr>
        <p:spPr>
          <a:xfrm>
            <a:off x="6908724" y="3141000"/>
            <a:ext cx="3168000" cy="288000"/>
          </a:xfrm>
        </p:spPr>
        <p:txBody>
          <a:bodyPr wrap="none" tIns="72000" rIns="0" bIns="72000" anchor="ctr"/>
          <a:lstStyle>
            <a:lvl1pPr marL="0" indent="0" algn="r">
              <a:lnSpc>
                <a:spcPct val="100000"/>
              </a:lnSpc>
              <a:spcBef>
                <a:spcPts val="0"/>
              </a:spcBef>
              <a:buFontTx/>
              <a:buNone/>
              <a:defRPr sz="800">
                <a:solidFill>
                  <a:schemeClr val="bg1"/>
                </a:solidFill>
              </a:defRPr>
            </a:lvl1pPr>
          </a:lstStyle>
          <a:p>
            <a:pPr lvl="0"/>
            <a:r>
              <a:rPr lang="en-GB"/>
              <a:t>Image: Please quote the image / source / name of Photographern</a:t>
            </a:r>
          </a:p>
        </p:txBody>
      </p:sp>
      <p:pic>
        <p:nvPicPr>
          <p:cNvPr id="14" name="Grafik 13" descr="Logo_Munich Re_42mm_RGB.em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84000" y="5985601"/>
            <a:ext cx="2028000" cy="472500"/>
          </a:xfrm>
          <a:prstGeom prst="rect">
            <a:avLst/>
          </a:prstGeom>
        </p:spPr>
      </p:pic>
    </p:spTree>
    <p:extLst>
      <p:ext uri="{BB962C8B-B14F-4D97-AF65-F5344CB8AC3E}">
        <p14:creationId xmlns:p14="http://schemas.microsoft.com/office/powerpoint/2010/main" val="394234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1 Titelfolie">
    <p:spTree>
      <p:nvGrpSpPr>
        <p:cNvPr id="1" name=""/>
        <p:cNvGrpSpPr/>
        <p:nvPr/>
      </p:nvGrpSpPr>
      <p:grpSpPr>
        <a:xfrm>
          <a:off x="0" y="0"/>
          <a:ext cx="0" cy="0"/>
          <a:chOff x="0" y="0"/>
          <a:chExt cx="0" cy="0"/>
        </a:xfrm>
      </p:grpSpPr>
      <p:sp>
        <p:nvSpPr>
          <p:cNvPr id="7" name="Bildplatzhalter 12"/>
          <p:cNvSpPr>
            <a:spLocks noGrp="1"/>
          </p:cNvSpPr>
          <p:nvPr>
            <p:ph type="pic" sz="quarter" idx="13" hasCustomPrompt="1"/>
          </p:nvPr>
        </p:nvSpPr>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7560000 w 9144000"/>
              <a:gd name="connsiteY3" fmla="*/ 5143500 h 5143500"/>
              <a:gd name="connsiteX4" fmla="*/ 7560000 w 9144000"/>
              <a:gd name="connsiteY4" fmla="*/ 2565900 h 5143500"/>
              <a:gd name="connsiteX5" fmla="*/ 0 w 9144000"/>
              <a:gd name="connsiteY5" fmla="*/ 25659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3500">
                <a:moveTo>
                  <a:pt x="0" y="0"/>
                </a:moveTo>
                <a:lnTo>
                  <a:pt x="9144000" y="0"/>
                </a:lnTo>
                <a:lnTo>
                  <a:pt x="9144000" y="5143500"/>
                </a:lnTo>
                <a:lnTo>
                  <a:pt x="7560000" y="5143500"/>
                </a:lnTo>
                <a:lnTo>
                  <a:pt x="7560000" y="2565900"/>
                </a:lnTo>
                <a:lnTo>
                  <a:pt x="0" y="2565900"/>
                </a:lnTo>
                <a:close/>
              </a:path>
            </a:pathLst>
          </a:custGeom>
          <a:solidFill>
            <a:schemeClr val="tx2"/>
          </a:solidFill>
        </p:spPr>
        <p:txBody>
          <a:bodyPr wrap="square" tIns="1980000" anchor="t" anchorCtr="1">
            <a:noAutofit/>
          </a:bodyPr>
          <a:lstStyle>
            <a:lvl1pPr marL="0" indent="0">
              <a:buNone/>
              <a:defRPr baseline="0">
                <a:solidFill>
                  <a:schemeClr val="bg1"/>
                </a:solidFill>
              </a:defRPr>
            </a:lvl1pPr>
          </a:lstStyle>
          <a:p>
            <a:r>
              <a:rPr lang="de-DE"/>
              <a:t>Klicken Sie auf das Icon in der Mitte, um ein Titelbild einzufügen.</a:t>
            </a:r>
          </a:p>
        </p:txBody>
      </p:sp>
      <p:sp>
        <p:nvSpPr>
          <p:cNvPr id="2" name="Title 1"/>
          <p:cNvSpPr>
            <a:spLocks noGrp="1"/>
          </p:cNvSpPr>
          <p:nvPr>
            <p:ph type="ctrTitle" hasCustomPrompt="1"/>
          </p:nvPr>
        </p:nvSpPr>
        <p:spPr>
          <a:xfrm>
            <a:off x="408000" y="3816000"/>
            <a:ext cx="6288000" cy="1032000"/>
          </a:xfrm>
          <a:noFill/>
        </p:spPr>
        <p:txBody>
          <a:bodyPr lIns="0" rIns="0" bIns="0" anchor="b">
            <a:noAutofit/>
          </a:bodyPr>
          <a:lstStyle>
            <a:lvl1pPr>
              <a:lnSpc>
                <a:spcPct val="100000"/>
              </a:lnSpc>
              <a:defRPr sz="3200" cap="none" baseline="0"/>
            </a:lvl1pPr>
          </a:lstStyle>
          <a:p>
            <a:r>
              <a:rPr lang="de-DE"/>
              <a:t>Titel 32 pt, max. zweizeilig</a:t>
            </a:r>
          </a:p>
        </p:txBody>
      </p:sp>
      <p:sp>
        <p:nvSpPr>
          <p:cNvPr id="3" name="Subtitle 2"/>
          <p:cNvSpPr>
            <a:spLocks noGrp="1"/>
          </p:cNvSpPr>
          <p:nvPr>
            <p:ph type="subTitle" idx="1" hasCustomPrompt="1"/>
          </p:nvPr>
        </p:nvSpPr>
        <p:spPr>
          <a:xfrm>
            <a:off x="408000" y="5640000"/>
            <a:ext cx="6288000" cy="864000"/>
          </a:xfrm>
        </p:spPr>
        <p:txBody>
          <a:bodyPr anchor="b" anchorCtr="0">
            <a:noAutofit/>
          </a:bodyPr>
          <a:lstStyle>
            <a:lvl1pPr marL="0" marR="0" indent="0" algn="l" defTabSz="914377" rtl="0" eaLnBrk="1" fontAlgn="auto" latinLnBrk="0" hangingPunct="1">
              <a:lnSpc>
                <a:spcPct val="100000"/>
              </a:lnSpc>
              <a:spcBef>
                <a:spcPts val="0"/>
              </a:spcBef>
              <a:spcAft>
                <a:spcPts val="0"/>
              </a:spcAft>
              <a:buClrTx/>
              <a:buSzTx/>
              <a:buFontTx/>
              <a:buNone/>
              <a:tabLst/>
              <a:defRPr/>
            </a:lvl1pPr>
          </a:lstStyle>
          <a:p>
            <a:r>
              <a:rPr lang="de-DE"/>
              <a:t>Datum: TT.MM.JJJJ</a:t>
            </a:r>
            <a:br>
              <a:rPr lang="de-DE"/>
            </a:br>
            <a:r>
              <a:rPr lang="de-DE"/>
              <a:t>Name des Redners</a:t>
            </a:r>
          </a:p>
        </p:txBody>
      </p:sp>
      <p:sp>
        <p:nvSpPr>
          <p:cNvPr id="9" name="Textplatzhalter 12"/>
          <p:cNvSpPr>
            <a:spLocks noGrp="1"/>
          </p:cNvSpPr>
          <p:nvPr>
            <p:ph type="body" sz="quarter" idx="12" hasCustomPrompt="1"/>
          </p:nvPr>
        </p:nvSpPr>
        <p:spPr>
          <a:xfrm>
            <a:off x="7200000" y="3120000"/>
            <a:ext cx="2880000" cy="288000"/>
          </a:xfrm>
        </p:spPr>
        <p:txBody>
          <a:bodyPr wrap="none" tIns="72000" rIns="0" bIns="72000" anchor="ctr"/>
          <a:lstStyle>
            <a:lvl1pPr marL="0" indent="0" algn="r">
              <a:lnSpc>
                <a:spcPct val="100000"/>
              </a:lnSpc>
              <a:spcBef>
                <a:spcPts val="0"/>
              </a:spcBef>
              <a:buFontTx/>
              <a:buNone/>
              <a:defRPr sz="800">
                <a:solidFill>
                  <a:schemeClr val="bg1"/>
                </a:solidFill>
              </a:defRPr>
            </a:lvl1pPr>
          </a:lstStyle>
          <a:p>
            <a:pPr lvl="0"/>
            <a:r>
              <a:rPr lang="de-DE"/>
              <a:t>Quelle: Bitte Bildquelle angeben / Name des Fotografen</a:t>
            </a:r>
          </a:p>
        </p:txBody>
      </p:sp>
      <p:pic>
        <p:nvPicPr>
          <p:cNvPr id="14" name="Grafik 13" descr="Logo_Munich Re_42mm_RGB.em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84000" y="5985601"/>
            <a:ext cx="2028000" cy="472500"/>
          </a:xfrm>
          <a:prstGeom prst="rect">
            <a:avLst/>
          </a:prstGeom>
        </p:spPr>
      </p:pic>
    </p:spTree>
    <p:extLst>
      <p:ext uri="{BB962C8B-B14F-4D97-AF65-F5344CB8AC3E}">
        <p14:creationId xmlns:p14="http://schemas.microsoft.com/office/powerpoint/2010/main" val="285508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IR - Nur Tite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6" name="Titel 5"/>
          <p:cNvSpPr>
            <a:spLocks noGrp="1"/>
          </p:cNvSpPr>
          <p:nvPr>
            <p:ph type="title" hasCustomPrompt="1"/>
          </p:nvPr>
        </p:nvSpPr>
        <p:spPr/>
        <p:txBody>
          <a:bodyPr/>
          <a:lstStyle>
            <a:lvl1pPr>
              <a:defRPr/>
            </a:lvl1pPr>
          </a:lstStyle>
          <a:p>
            <a:r>
              <a:rPr lang="de-DE" noProof="0"/>
              <a:t>Nur Titel 24 pt, max. zweizeilig</a:t>
            </a:r>
          </a:p>
        </p:txBody>
      </p:sp>
    </p:spTree>
    <p:extLst>
      <p:ext uri="{BB962C8B-B14F-4D97-AF65-F5344CB8AC3E}">
        <p14:creationId xmlns:p14="http://schemas.microsoft.com/office/powerpoint/2010/main" val="60694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2976">
          <p15:clr>
            <a:srgbClr val="FBAE40"/>
          </p15:clr>
        </p15:guide>
        <p15:guide id="2" pos="27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el und Standard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None/>
              <a:defRPr/>
            </a:lvl1pPr>
            <a:lvl2pPr marL="359991" indent="0">
              <a:buNone/>
            </a:lvl2pPr>
            <a:lvl3pPr marL="719982" indent="0">
              <a:buNone/>
            </a:lvl3pPr>
            <a:lvl4pPr marL="1079973" indent="0">
              <a:buNone/>
            </a:lvl4pPr>
            <a:lvl5pPr marL="1439964" indent="0">
              <a:buNone/>
            </a:lvl5pPr>
            <a:lvl6pPr marL="1799955" indent="0">
              <a:buNone/>
            </a:lvl6pPr>
            <a:lvl7pPr marL="2159946" indent="0">
              <a:buNone/>
            </a:lvl7pPr>
            <a:lvl8pPr marL="2519937" indent="0">
              <a:buNone/>
            </a:lvl8pPr>
            <a:lvl9pPr marL="2879928" indent="0">
              <a:buNone/>
            </a:lvl9pPr>
          </a:lstStyle>
          <a:p>
            <a:pPr lvl="0"/>
            <a:r>
              <a:rPr lang="de-DE"/>
              <a:t>Um die Hierarchie der Unterpunkte anzupassen, verwenden Sie Start &gt; Absatz &gt; Listenebene verringern/erhöhen. Alternativ Tabelle, Diagramm, SmartArt Grafik, Bild oder Onlinegrafik einfügen. </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
        <p:nvSpPr>
          <p:cNvPr id="2" name="Title 1"/>
          <p:cNvSpPr>
            <a:spLocks noGrp="1"/>
          </p:cNvSpPr>
          <p:nvPr>
            <p:ph type="title" hasCustomPrompt="1"/>
          </p:nvPr>
        </p:nvSpPr>
        <p:spPr/>
        <p:txBody>
          <a:bodyPr/>
          <a:lstStyle>
            <a:lvl1pPr>
              <a:defRPr/>
            </a:lvl1pPr>
          </a:lstStyle>
          <a:p>
            <a:r>
              <a:rPr lang="de-DE"/>
              <a:t>Titel 24 pt, max. zweizeilig und Standardtext</a:t>
            </a:r>
            <a:endParaRPr lang="de-DE" noProof="0"/>
          </a:p>
        </p:txBody>
      </p:sp>
      <p:sp>
        <p:nvSpPr>
          <p:cNvPr id="8" name="Foliennummernplatzhalter 7"/>
          <p:cNvSpPr>
            <a:spLocks noGrp="1"/>
          </p:cNvSpPr>
          <p:nvPr>
            <p:ph type="sldNum" sz="quarter" idx="11"/>
          </p:nvPr>
        </p:nvSpPr>
        <p:spPr/>
        <p:txBody>
          <a:bodyPr/>
          <a:lstStyle/>
          <a:p>
            <a:fld id="{D94909C6-CC71-4962-A18E-AF0515723D95}" type="slidenum">
              <a:rPr lang="de-DE" noProof="0" smtClean="0"/>
              <a:pPr/>
              <a:t>‹#›</a:t>
            </a:fld>
            <a:endParaRPr lang="de-DE" noProof="0"/>
          </a:p>
        </p:txBody>
      </p:sp>
    </p:spTree>
    <p:extLst>
      <p:ext uri="{BB962C8B-B14F-4D97-AF65-F5344CB8AC3E}">
        <p14:creationId xmlns:p14="http://schemas.microsoft.com/office/powerpoint/2010/main" val="17790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el, Hintergrundbild und Kommentarspalte">
    <p:spTree>
      <p:nvGrpSpPr>
        <p:cNvPr id="1" name=""/>
        <p:cNvGrpSpPr/>
        <p:nvPr/>
      </p:nvGrpSpPr>
      <p:grpSpPr>
        <a:xfrm>
          <a:off x="0" y="0"/>
          <a:ext cx="0" cy="0"/>
          <a:chOff x="0" y="0"/>
          <a:chExt cx="0" cy="0"/>
        </a:xfrm>
      </p:grpSpPr>
      <p:sp>
        <p:nvSpPr>
          <p:cNvPr id="3" name="Bildplatzhalter 2"/>
          <p:cNvSpPr>
            <a:spLocks noGrp="1"/>
          </p:cNvSpPr>
          <p:nvPr>
            <p:ph type="pic" sz="quarter" idx="19" hasCustomPrompt="1"/>
          </p:nvPr>
        </p:nvSpPr>
        <p:spPr>
          <a:xfrm>
            <a:off x="0" y="1440000"/>
            <a:ext cx="12192000" cy="5424000"/>
          </a:xfrm>
          <a:solidFill>
            <a:schemeClr val="tx2"/>
          </a:solidFill>
        </p:spPr>
        <p:txBody>
          <a:bodyPr wrap="none" lIns="0" tIns="1440000" rIns="0" bIns="0" anchor="t" anchorCtr="1"/>
          <a:lstStyle>
            <a:lvl1pPr marL="0" marR="0" indent="0" algn="ctr" defTabSz="359991" rtl="0" eaLnBrk="1" fontAlgn="auto" latinLnBrk="0" hangingPunct="1">
              <a:lnSpc>
                <a:spcPct val="110000"/>
              </a:lnSpc>
              <a:spcBef>
                <a:spcPts val="0"/>
              </a:spcBef>
              <a:spcAft>
                <a:spcPts val="800"/>
              </a:spcAft>
              <a:buClrTx/>
              <a:buSzTx/>
              <a:buFont typeface="Wingdings" pitchFamily="2" charset="2"/>
              <a:buNone/>
              <a:tabLst/>
              <a:defRPr>
                <a:solidFill>
                  <a:schemeClr val="bg1"/>
                </a:solidFill>
              </a:defRPr>
            </a:lvl1pPr>
          </a:lstStyle>
          <a:p>
            <a:r>
              <a:rPr lang="de-DE"/>
              <a:t>Klicken Sie auf das Icon in der</a:t>
            </a:r>
            <a:br>
              <a:rPr lang="de-DE"/>
            </a:br>
            <a:r>
              <a:rPr lang="de-DE"/>
              <a:t>Mitte, um ein Bild einzufügen.</a:t>
            </a:r>
          </a:p>
        </p:txBody>
      </p:sp>
      <p:sp>
        <p:nvSpPr>
          <p:cNvPr id="13" name="Textplatzhalter 12"/>
          <p:cNvSpPr>
            <a:spLocks noGrp="1"/>
          </p:cNvSpPr>
          <p:nvPr>
            <p:ph type="body" sz="quarter" idx="14" hasCustomPrompt="1"/>
          </p:nvPr>
        </p:nvSpPr>
        <p:spPr>
          <a:xfrm>
            <a:off x="7992000" y="1608000"/>
            <a:ext cx="3792000" cy="4838400"/>
          </a:xfrm>
          <a:solidFill>
            <a:schemeClr val="bg1"/>
          </a:solidFill>
          <a:effectLst/>
        </p:spPr>
        <p:txBody>
          <a:bodyPr lIns="108000" tIns="72000" rIns="36000" bIns="36000">
            <a:noAutofit/>
          </a:bodyPr>
          <a:lstStyle/>
          <a:p>
            <a:pPr lvl="0"/>
            <a:r>
              <a:rPr lang="de-DE" noProof="0"/>
              <a:t>Um die Hierarchie der Unterpunkte anzupassen, verwenden Sie Start &gt; Absatz &gt; Listenebene verringern/erhöhen.</a:t>
            </a:r>
          </a:p>
          <a:p>
            <a:pPr lvl="1"/>
            <a:r>
              <a:rPr lang="de-DE" noProof="0"/>
              <a:t>Zweite Ebene</a:t>
            </a:r>
          </a:p>
          <a:p>
            <a:pPr lvl="2"/>
            <a:r>
              <a:rPr lang="de-DE" noProof="0"/>
              <a:t>Dritte Ebene</a:t>
            </a:r>
          </a:p>
          <a:p>
            <a:pPr lvl="3"/>
            <a:r>
              <a:rPr lang="de-DE" noProof="0"/>
              <a:t>Vierte Ebene</a:t>
            </a:r>
          </a:p>
          <a:p>
            <a:pPr lvl="4"/>
            <a:endParaRPr lang="de-DE" noProof="0"/>
          </a:p>
        </p:txBody>
      </p:sp>
      <p:sp>
        <p:nvSpPr>
          <p:cNvPr id="8" name="Titel 7"/>
          <p:cNvSpPr>
            <a:spLocks noGrp="1"/>
          </p:cNvSpPr>
          <p:nvPr>
            <p:ph type="title" hasCustomPrompt="1"/>
          </p:nvPr>
        </p:nvSpPr>
        <p:spPr>
          <a:xfrm>
            <a:off x="407999" y="480484"/>
            <a:ext cx="9765903" cy="405000"/>
          </a:xfrm>
        </p:spPr>
        <p:txBody>
          <a:bodyPr/>
          <a:lstStyle>
            <a:lvl1pPr>
              <a:defRPr/>
            </a:lvl1pPr>
          </a:lstStyle>
          <a:p>
            <a:r>
              <a:rPr lang="de-DE" noProof="0"/>
              <a:t>Titel 24 pt, max. zweizeilig und Hintergrundbild mit Kommentarspalte</a:t>
            </a:r>
          </a:p>
        </p:txBody>
      </p:sp>
      <p:sp>
        <p:nvSpPr>
          <p:cNvPr id="12" name="Textplatzhalter 8"/>
          <p:cNvSpPr>
            <a:spLocks noGrp="1"/>
          </p:cNvSpPr>
          <p:nvPr>
            <p:ph type="body" sz="quarter" idx="11" hasCustomPrompt="1"/>
          </p:nvPr>
        </p:nvSpPr>
        <p:spPr>
          <a:xfrm>
            <a:off x="408000" y="1694400"/>
            <a:ext cx="7176000" cy="432000"/>
          </a:xfrm>
          <a:noFill/>
        </p:spPr>
        <p:txBody>
          <a:bodyPr lIns="0" tIns="0" rIns="0" bIns="0" anchor="t">
            <a:noAutofit/>
          </a:bodyPr>
          <a:lstStyle>
            <a:lvl1pPr marL="0" indent="0">
              <a:buFontTx/>
              <a:buNone/>
              <a:defRPr sz="2133" b="0">
                <a:solidFill>
                  <a:schemeClr val="bg1"/>
                </a:solidFill>
              </a:defRPr>
            </a:lvl1pPr>
          </a:lstStyle>
          <a:p>
            <a:pPr lvl="0"/>
            <a:r>
              <a:rPr lang="de-DE" noProof="0"/>
              <a:t>Überschrift 16 pt, einzeilig</a:t>
            </a:r>
          </a:p>
        </p:txBody>
      </p:sp>
      <p:sp>
        <p:nvSpPr>
          <p:cNvPr id="20" name="Textplatzhalter 12"/>
          <p:cNvSpPr>
            <a:spLocks noGrp="1"/>
          </p:cNvSpPr>
          <p:nvPr>
            <p:ph type="body" sz="quarter" idx="12" hasCustomPrompt="1"/>
          </p:nvPr>
        </p:nvSpPr>
        <p:spPr>
          <a:xfrm>
            <a:off x="9312000" y="6571200"/>
            <a:ext cx="2880000" cy="288000"/>
          </a:xfrm>
        </p:spPr>
        <p:txBody>
          <a:bodyPr wrap="none" tIns="72000" rIns="72000" bIns="72000" anchor="ctr"/>
          <a:lstStyle>
            <a:lvl1pPr marL="0" indent="0" algn="r">
              <a:lnSpc>
                <a:spcPct val="100000"/>
              </a:lnSpc>
              <a:spcBef>
                <a:spcPts val="0"/>
              </a:spcBef>
              <a:buFontTx/>
              <a:buNone/>
              <a:defRPr sz="800">
                <a:solidFill>
                  <a:schemeClr val="bg1"/>
                </a:solidFill>
              </a:defRPr>
            </a:lvl1pPr>
          </a:lstStyle>
          <a:p>
            <a:pPr lvl="0"/>
            <a:r>
              <a:rPr lang="de-DE"/>
              <a:t>Quelle: Bitte Bildquelle angeben / Name des Fotografen</a:t>
            </a:r>
          </a:p>
        </p:txBody>
      </p:sp>
    </p:spTree>
    <p:extLst>
      <p:ext uri="{BB962C8B-B14F-4D97-AF65-F5344CB8AC3E}">
        <p14:creationId xmlns:p14="http://schemas.microsoft.com/office/powerpoint/2010/main" val="423936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1">
    <p:bg>
      <p:bgPr>
        <a:solidFill>
          <a:schemeClr val="bg1"/>
        </a:solidFill>
        <a:effectLst/>
      </p:bgPr>
    </p:bg>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0" y="0"/>
            <a:ext cx="12192000" cy="6858000"/>
          </a:xfrm>
          <a:solidFill>
            <a:schemeClr val="accent1"/>
          </a:solidFill>
        </p:spPr>
        <p:txBody>
          <a:bodyPr lIns="540000" tIns="792000" rIns="54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de-DE"/>
              <a:t>Klicken Sie auf das Icon in der Mitte, um ein Titelbild einzufügen.</a:t>
            </a:r>
            <a:br>
              <a:rPr lang="de-DE"/>
            </a:br>
            <a:r>
              <a:rPr lang="de-DE"/>
              <a:t>Verschieben Sie das Logo nicht! Nutzen Sie Start &gt; Zurücksetzten</a:t>
            </a:r>
          </a:p>
        </p:txBody>
      </p:sp>
      <p:sp>
        <p:nvSpPr>
          <p:cNvPr id="2" name="Title 1"/>
          <p:cNvSpPr>
            <a:spLocks noGrp="1"/>
          </p:cNvSpPr>
          <p:nvPr>
            <p:ph type="ctrTitle" hasCustomPrompt="1"/>
          </p:nvPr>
        </p:nvSpPr>
        <p:spPr>
          <a:xfrm>
            <a:off x="0" y="3408000"/>
            <a:ext cx="12192000" cy="3456000"/>
          </a:xfrm>
          <a:gradFill>
            <a:gsLst>
              <a:gs pos="0">
                <a:schemeClr val="tx1">
                  <a:alpha val="75000"/>
                </a:schemeClr>
              </a:gs>
              <a:gs pos="50000">
                <a:schemeClr val="tx1">
                  <a:alpha val="45000"/>
                </a:schemeClr>
              </a:gs>
              <a:gs pos="25000">
                <a:schemeClr val="tx1">
                  <a:alpha val="58000"/>
                </a:schemeClr>
              </a:gs>
              <a:gs pos="85000">
                <a:schemeClr val="tx1">
                  <a:alpha val="0"/>
                </a:schemeClr>
              </a:gs>
            </a:gsLst>
            <a:lin ang="16200000" scaled="1"/>
          </a:gradFill>
        </p:spPr>
        <p:txBody>
          <a:bodyPr vert="horz" lIns="252000" tIns="1080000" rIns="2412000" bIns="2232000" rtlCol="0" anchor="t" anchorCtr="0">
            <a:noAutofit/>
          </a:bodyPr>
          <a:lstStyle>
            <a:lvl1pPr>
              <a:lnSpc>
                <a:spcPct val="100000"/>
              </a:lnSpc>
              <a:defRPr sz="3200">
                <a:solidFill>
                  <a:schemeClr val="bg1"/>
                </a:solidFill>
              </a:defRPr>
            </a:lvl1pPr>
          </a:lstStyle>
          <a:p>
            <a:r>
              <a:rPr lang="de-DE"/>
              <a:t>Titel 24 pt,</a:t>
            </a:r>
            <a:br>
              <a:rPr lang="de-DE"/>
            </a:br>
            <a:r>
              <a:rPr lang="de-DE"/>
              <a:t>max. zweizeilig</a:t>
            </a:r>
          </a:p>
        </p:txBody>
      </p:sp>
      <p:sp>
        <p:nvSpPr>
          <p:cNvPr id="3" name="Subtitle 1"/>
          <p:cNvSpPr>
            <a:spLocks noGrp="1"/>
          </p:cNvSpPr>
          <p:nvPr>
            <p:ph type="subTitle" idx="1" hasCustomPrompt="1"/>
          </p:nvPr>
        </p:nvSpPr>
        <p:spPr>
          <a:xfrm>
            <a:off x="336000" y="5712000"/>
            <a:ext cx="5760000" cy="576000"/>
          </a:xfrm>
        </p:spPr>
        <p:txBody>
          <a:bodyPr anchor="t" anchorCtr="0">
            <a:noAutofit/>
          </a:bodyPr>
          <a:lstStyle>
            <a:lvl1pPr marL="0" marR="0" indent="0" algn="l" defTabSz="914377" rtl="0" eaLnBrk="1" fontAlgn="auto" latinLnBrk="0" hangingPunct="1">
              <a:lnSpc>
                <a:spcPct val="100000"/>
              </a:lnSpc>
              <a:spcBef>
                <a:spcPts val="0"/>
              </a:spcBef>
              <a:spcAft>
                <a:spcPts val="400"/>
              </a:spcAft>
              <a:buClrTx/>
              <a:buSzTx/>
              <a:buFont typeface="Wingdings" pitchFamily="2" charset="2"/>
              <a:buNone/>
              <a:tabLst/>
              <a:defRPr>
                <a:solidFill>
                  <a:schemeClr val="bg1"/>
                </a:solidFill>
              </a:defRPr>
            </a:lvl1pPr>
          </a:lstStyle>
          <a:p>
            <a:r>
              <a:rPr lang="de-DE"/>
              <a:t>Datum: TT.MM.JJJ</a:t>
            </a:r>
          </a:p>
          <a:p>
            <a:r>
              <a:rPr lang="de-DE"/>
              <a:t>Name des Redners</a:t>
            </a:r>
          </a:p>
        </p:txBody>
      </p:sp>
      <p:sp>
        <p:nvSpPr>
          <p:cNvPr id="7" name="Source 1"/>
          <p:cNvSpPr>
            <a:spLocks noGrp="1"/>
          </p:cNvSpPr>
          <p:nvPr>
            <p:ph type="body" sz="quarter" idx="12" hasCustomPrompt="1"/>
          </p:nvPr>
        </p:nvSpPr>
        <p:spPr>
          <a:xfrm>
            <a:off x="0" y="0"/>
            <a:ext cx="3168000" cy="288000"/>
          </a:xfrm>
        </p:spPr>
        <p:txBody>
          <a:bodyPr wrap="none" lIns="108000" tIns="72000" rIns="0" bIns="72000" anchor="ctr"/>
          <a:lstStyle>
            <a:lvl1pPr marL="0" indent="0" algn="l">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
        <p:nvSpPr>
          <p:cNvPr id="10" name="Text Placeholder  with Logo 2">
            <a:extLst>
              <a:ext uri="{FF2B5EF4-FFF2-40B4-BE49-F238E27FC236}">
                <a16:creationId xmlns:a16="http://schemas.microsoft.com/office/drawing/2014/main" id="{C3D18020-2119-D248-A7CE-18ACC8307F0F}"/>
              </a:ext>
            </a:extLst>
          </p:cNvPr>
          <p:cNvSpPr>
            <a:spLocks noGrp="1" noRot="1" noChangeAspect="1" noMove="1" noResize="1" noEditPoints="1" noAdjustHandles="1" noChangeArrowheads="1" noChangeShapeType="1"/>
          </p:cNvSpPr>
          <p:nvPr>
            <p:ph type="body" sz="quarter" idx="14" hasCustomPrompt="1"/>
          </p:nvPr>
        </p:nvSpPr>
        <p:spPr>
          <a:xfrm>
            <a:off x="9412800" y="5817600"/>
            <a:ext cx="2016000" cy="465600"/>
          </a:xfrm>
          <a:blipFill>
            <a:blip r:embed="rId2"/>
            <a:stretch>
              <a:fillRect/>
            </a:stretch>
          </a:blipFill>
        </p:spPr>
        <p:txBody>
          <a:bodyPr/>
          <a:lstStyle>
            <a:lvl1pPr marL="0" indent="0">
              <a:buNone/>
              <a:defRPr/>
            </a:lvl1pPr>
          </a:lstStyle>
          <a:p>
            <a:pPr lvl="0"/>
            <a:r>
              <a:rPr lang="de-DE"/>
              <a:t> </a:t>
            </a:r>
          </a:p>
        </p:txBody>
      </p:sp>
    </p:spTree>
    <p:extLst>
      <p:ext uri="{BB962C8B-B14F-4D97-AF65-F5344CB8AC3E}">
        <p14:creationId xmlns:p14="http://schemas.microsoft.com/office/powerpoint/2010/main" val="2924280121"/>
      </p:ext>
    </p:extLst>
  </p:cSld>
  <p:clrMapOvr>
    <a:masterClrMapping/>
  </p:clrMapOvr>
  <p:transition spd="slow">
    <p:fade thruBlk="1"/>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Only_Titel_20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000" y="480484"/>
            <a:ext cx="9120000" cy="744000"/>
          </a:xfrm>
        </p:spPr>
        <p:txBody>
          <a:bodyPr/>
          <a:lstStyle>
            <a:lvl1pPr>
              <a:defRPr/>
            </a:lvl1pPr>
          </a:lstStyle>
          <a:p>
            <a:r>
              <a:rPr lang="en-GB"/>
              <a:t>Title 24 pt, two lines max. and bulleted list</a:t>
            </a:r>
            <a:endParaRPr lang="en-GB" noProof="0"/>
          </a:p>
        </p:txBody>
      </p:sp>
      <p:sp>
        <p:nvSpPr>
          <p:cNvPr id="6" name="Foliennummernplatzhalter 10"/>
          <p:cNvSpPr>
            <a:spLocks noGrp="1"/>
          </p:cNvSpPr>
          <p:nvPr>
            <p:ph type="sldNum" sz="quarter" idx="11"/>
          </p:nvPr>
        </p:nvSpPr>
        <p:spPr>
          <a:xfrm>
            <a:off x="11263750" y="6528000"/>
            <a:ext cx="519337" cy="270000"/>
          </a:xfrm>
        </p:spPr>
        <p:txBody>
          <a:bodyPr/>
          <a:lstStyle/>
          <a:p>
            <a:fld id="{D56DB8AA-803C-49D2-90AA-1140CE72DCD7}" type="slidenum">
              <a:rPr lang="de-DE" smtClean="0">
                <a:solidFill>
                  <a:srgbClr val="B2C1CA">
                    <a:lumMod val="75000"/>
                  </a:srgbClr>
                </a:solidFill>
              </a:rPr>
              <a:pPr/>
              <a:t>‹#›</a:t>
            </a:fld>
            <a:endParaRPr lang="de-DE">
              <a:solidFill>
                <a:srgbClr val="B2C1CA">
                  <a:lumMod val="75000"/>
                </a:srgbClr>
              </a:solidFill>
            </a:endParaRPr>
          </a:p>
        </p:txBody>
      </p:sp>
    </p:spTree>
    <p:extLst>
      <p:ext uri="{BB962C8B-B14F-4D97-AF65-F5344CB8AC3E}">
        <p14:creationId xmlns:p14="http://schemas.microsoft.com/office/powerpoint/2010/main" val="19102699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gradFill>
          <a:gsLst>
            <a:gs pos="0">
              <a:srgbClr val="F2F8F8"/>
            </a:gs>
            <a:gs pos="100000">
              <a:srgbClr val="D8EAE6"/>
            </a:gs>
          </a:gsLst>
          <a:lin ang="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214D7-535D-4ABA-A8A8-CB6C909F8368}"/>
              </a:ext>
            </a:extLst>
          </p:cNvPr>
          <p:cNvSpPr>
            <a:spLocks noGrp="1"/>
          </p:cNvSpPr>
          <p:nvPr>
            <p:ph type="title"/>
          </p:nvPr>
        </p:nvSpPr>
        <p:spPr>
          <a:xfrm>
            <a:off x="831851" y="1709740"/>
            <a:ext cx="10515600" cy="2852737"/>
          </a:xfrm>
        </p:spPr>
        <p:txBody>
          <a:bodyPr anchor="b">
            <a:normAutofit/>
          </a:bodyPr>
          <a:lstStyle>
            <a:lvl1pPr>
              <a:defRPr sz="4800">
                <a:latin typeface="Ubuntu Medium" panose="020B0604030602030204" pitchFamily="34" charset="0"/>
              </a:defRPr>
            </a:lvl1pPr>
          </a:lstStyle>
          <a:p>
            <a:r>
              <a:rPr lang="de-DE"/>
              <a:t>Mastertitelformat bearbeiten</a:t>
            </a:r>
          </a:p>
        </p:txBody>
      </p:sp>
      <p:sp>
        <p:nvSpPr>
          <p:cNvPr id="3" name="Textplatzhalter 2">
            <a:extLst>
              <a:ext uri="{FF2B5EF4-FFF2-40B4-BE49-F238E27FC236}">
                <a16:creationId xmlns:a16="http://schemas.microsoft.com/office/drawing/2014/main" id="{CAB2E6C4-0C20-484A-8B01-F8BF21193BE7}"/>
              </a:ext>
            </a:extLst>
          </p:cNvPr>
          <p:cNvSpPr>
            <a:spLocks noGrp="1"/>
          </p:cNvSpPr>
          <p:nvPr>
            <p:ph type="body" idx="1"/>
          </p:nvPr>
        </p:nvSpPr>
        <p:spPr>
          <a:xfrm>
            <a:off x="831851" y="4589464"/>
            <a:ext cx="10515600" cy="1500187"/>
          </a:xfrm>
        </p:spPr>
        <p:txBody>
          <a:bodyPr>
            <a:normAutofit/>
          </a:bodyPr>
          <a:lstStyle>
            <a:lvl1pPr marL="0" indent="0">
              <a:buNone/>
              <a:defRPr sz="2800">
                <a:solidFill>
                  <a:schemeClr val="tx1"/>
                </a:solidFill>
                <a:latin typeface="Ubuntu Light" panose="020B030403060203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4043601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chemeClr val="bg1"/>
        </a:solidFill>
        <a:effectLst/>
      </p:bgPr>
    </p:bg>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0" y="0"/>
            <a:ext cx="12192000" cy="6858000"/>
          </a:xfrm>
          <a:solidFill>
            <a:schemeClr val="accent1"/>
          </a:solidFill>
        </p:spPr>
        <p:txBody>
          <a:bodyPr lIns="540000" tIns="792000" rIns="54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de-DE"/>
              <a:t>Klicken Sie auf das Icon in der Mitte, um ein Titelbild einzufügen.</a:t>
            </a:r>
            <a:br>
              <a:rPr lang="de-DE"/>
            </a:br>
            <a:r>
              <a:rPr lang="de-DE"/>
              <a:t>Verschieben Sie das Logo nicht! Nutzen Sie Start &gt; Zurücksetzten</a:t>
            </a:r>
          </a:p>
        </p:txBody>
      </p:sp>
      <p:sp>
        <p:nvSpPr>
          <p:cNvPr id="2" name="Title 1"/>
          <p:cNvSpPr>
            <a:spLocks noGrp="1"/>
          </p:cNvSpPr>
          <p:nvPr>
            <p:ph type="ctrTitle" hasCustomPrompt="1"/>
          </p:nvPr>
        </p:nvSpPr>
        <p:spPr>
          <a:xfrm>
            <a:off x="0" y="3408000"/>
            <a:ext cx="12192000" cy="3456000"/>
          </a:xfrm>
          <a:gradFill>
            <a:gsLst>
              <a:gs pos="0">
                <a:schemeClr val="tx1">
                  <a:alpha val="75000"/>
                </a:schemeClr>
              </a:gs>
              <a:gs pos="50000">
                <a:schemeClr val="tx1">
                  <a:alpha val="45000"/>
                </a:schemeClr>
              </a:gs>
              <a:gs pos="25000">
                <a:schemeClr val="tx1">
                  <a:alpha val="58000"/>
                </a:schemeClr>
              </a:gs>
              <a:gs pos="85000">
                <a:schemeClr val="tx1">
                  <a:alpha val="0"/>
                </a:schemeClr>
              </a:gs>
            </a:gsLst>
            <a:lin ang="16200000" scaled="1"/>
          </a:gradFill>
        </p:spPr>
        <p:txBody>
          <a:bodyPr vert="horz" lIns="252000" tIns="1080000" rIns="2412000" bIns="2232000" rtlCol="0" anchor="t" anchorCtr="0">
            <a:noAutofit/>
          </a:bodyPr>
          <a:lstStyle>
            <a:lvl1pPr>
              <a:lnSpc>
                <a:spcPct val="100000"/>
              </a:lnSpc>
              <a:defRPr sz="3200">
                <a:solidFill>
                  <a:schemeClr val="bg1"/>
                </a:solidFill>
              </a:defRPr>
            </a:lvl1pPr>
          </a:lstStyle>
          <a:p>
            <a:r>
              <a:rPr lang="de-DE"/>
              <a:t>Titel 24 pt,</a:t>
            </a:r>
            <a:br>
              <a:rPr lang="de-DE"/>
            </a:br>
            <a:r>
              <a:rPr lang="de-DE"/>
              <a:t>max. zweizeilig</a:t>
            </a:r>
          </a:p>
        </p:txBody>
      </p:sp>
      <p:sp>
        <p:nvSpPr>
          <p:cNvPr id="3" name="Subtitle 1"/>
          <p:cNvSpPr>
            <a:spLocks noGrp="1"/>
          </p:cNvSpPr>
          <p:nvPr>
            <p:ph type="subTitle" idx="1" hasCustomPrompt="1"/>
          </p:nvPr>
        </p:nvSpPr>
        <p:spPr>
          <a:xfrm>
            <a:off x="336000" y="5712000"/>
            <a:ext cx="5760000" cy="576000"/>
          </a:xfrm>
        </p:spPr>
        <p:txBody>
          <a:bodyPr anchor="t" anchorCtr="0">
            <a:noAutofit/>
          </a:bodyPr>
          <a:lstStyle>
            <a:lvl1pPr marL="0" marR="0" indent="0" algn="l" defTabSz="914377" rtl="0" eaLnBrk="1" fontAlgn="auto" latinLnBrk="0" hangingPunct="1">
              <a:lnSpc>
                <a:spcPct val="100000"/>
              </a:lnSpc>
              <a:spcBef>
                <a:spcPts val="0"/>
              </a:spcBef>
              <a:spcAft>
                <a:spcPts val="400"/>
              </a:spcAft>
              <a:buClrTx/>
              <a:buSzTx/>
              <a:buFont typeface="Wingdings" pitchFamily="2" charset="2"/>
              <a:buNone/>
              <a:tabLst/>
              <a:defRPr>
                <a:solidFill>
                  <a:schemeClr val="bg1"/>
                </a:solidFill>
              </a:defRPr>
            </a:lvl1pPr>
          </a:lstStyle>
          <a:p>
            <a:r>
              <a:rPr lang="de-DE"/>
              <a:t>Datum: TT.MM.JJJ</a:t>
            </a:r>
          </a:p>
          <a:p>
            <a:r>
              <a:rPr lang="de-DE"/>
              <a:t>Name des Redners</a:t>
            </a:r>
          </a:p>
        </p:txBody>
      </p:sp>
      <p:sp>
        <p:nvSpPr>
          <p:cNvPr id="7" name="Source 1"/>
          <p:cNvSpPr>
            <a:spLocks noGrp="1"/>
          </p:cNvSpPr>
          <p:nvPr>
            <p:ph type="body" sz="quarter" idx="12" hasCustomPrompt="1"/>
          </p:nvPr>
        </p:nvSpPr>
        <p:spPr>
          <a:xfrm>
            <a:off x="0" y="0"/>
            <a:ext cx="3168000" cy="288000"/>
          </a:xfrm>
        </p:spPr>
        <p:txBody>
          <a:bodyPr wrap="none" lIns="108000" tIns="72000" rIns="0" bIns="72000" anchor="ctr"/>
          <a:lstStyle>
            <a:lvl1pPr marL="0" indent="0" algn="l">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
        <p:nvSpPr>
          <p:cNvPr id="10" name="Text Placeholder  with Logo 2">
            <a:extLst>
              <a:ext uri="{FF2B5EF4-FFF2-40B4-BE49-F238E27FC236}">
                <a16:creationId xmlns:a16="http://schemas.microsoft.com/office/drawing/2014/main" id="{C3D18020-2119-D248-A7CE-18ACC8307F0F}"/>
              </a:ext>
            </a:extLst>
          </p:cNvPr>
          <p:cNvSpPr>
            <a:spLocks noGrp="1" noRot="1" noChangeAspect="1" noMove="1" noResize="1" noEditPoints="1" noAdjustHandles="1" noChangeArrowheads="1" noChangeShapeType="1"/>
          </p:cNvSpPr>
          <p:nvPr>
            <p:ph type="body" sz="quarter" idx="14" hasCustomPrompt="1"/>
          </p:nvPr>
        </p:nvSpPr>
        <p:spPr>
          <a:xfrm>
            <a:off x="9412800" y="5817600"/>
            <a:ext cx="2016000" cy="465600"/>
          </a:xfrm>
          <a:blipFill>
            <a:blip r:embed="rId2"/>
            <a:stretch>
              <a:fillRect/>
            </a:stretch>
          </a:blipFill>
        </p:spPr>
        <p:txBody>
          <a:bodyPr/>
          <a:lstStyle>
            <a:lvl1pPr marL="0" indent="0">
              <a:buNone/>
              <a:defRPr/>
            </a:lvl1pPr>
          </a:lstStyle>
          <a:p>
            <a:pPr lvl="0"/>
            <a:r>
              <a:rPr lang="de-DE"/>
              <a:t> </a:t>
            </a:r>
          </a:p>
        </p:txBody>
      </p:sp>
    </p:spTree>
    <p:extLst>
      <p:ext uri="{BB962C8B-B14F-4D97-AF65-F5344CB8AC3E}">
        <p14:creationId xmlns:p14="http://schemas.microsoft.com/office/powerpoint/2010/main" val="2708524031"/>
      </p:ext>
    </p:extLst>
  </p:cSld>
  <p:clrMapOvr>
    <a:masterClrMapping/>
  </p:clrMapOvr>
  <p:transition spd="slow">
    <p:fade thruBlk="1"/>
  </p:transition>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0" y="0"/>
            <a:ext cx="12192000" cy="4176000"/>
          </a:xfrm>
          <a:solidFill>
            <a:schemeClr val="tx2"/>
          </a:solidFill>
        </p:spPr>
        <p:txBody>
          <a:bodyPr lIns="540000" tIns="792000" rIns="54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de-DE"/>
              <a:t>Klicken Sie auf das Icon in der Mitte, um ein Titelbild einzufügen.</a:t>
            </a:r>
          </a:p>
        </p:txBody>
      </p:sp>
      <p:pic>
        <p:nvPicPr>
          <p:cNvPr id="13" name="MR Logo 2"/>
          <p:cNvPicPr>
            <a:picLocks noChangeAspect="1"/>
          </p:cNvPicPr>
          <p:nvPr/>
        </p:nvPicPr>
        <p:blipFill>
          <a:blip r:embed="rId2"/>
          <a:stretch>
            <a:fillRect/>
          </a:stretch>
        </p:blipFill>
        <p:spPr>
          <a:xfrm>
            <a:off x="9412800" y="5817600"/>
            <a:ext cx="2016000" cy="465600"/>
          </a:xfrm>
          <a:prstGeom prst="rect">
            <a:avLst/>
          </a:prstGeom>
        </p:spPr>
      </p:pic>
      <p:sp>
        <p:nvSpPr>
          <p:cNvPr id="2" name="Title 1"/>
          <p:cNvSpPr>
            <a:spLocks noGrp="1"/>
          </p:cNvSpPr>
          <p:nvPr>
            <p:ph type="ctrTitle" hasCustomPrompt="1"/>
          </p:nvPr>
        </p:nvSpPr>
        <p:spPr>
          <a:xfrm>
            <a:off x="336000" y="4368000"/>
            <a:ext cx="8640000" cy="1152000"/>
          </a:xfrm>
        </p:spPr>
        <p:txBody>
          <a:bodyPr anchor="t">
            <a:noAutofit/>
          </a:bodyPr>
          <a:lstStyle>
            <a:lvl1pPr>
              <a:lnSpc>
                <a:spcPct val="100000"/>
              </a:lnSpc>
              <a:defRPr sz="3200" baseline="0"/>
            </a:lvl1pPr>
          </a:lstStyle>
          <a:p>
            <a:r>
              <a:rPr lang="de-DE"/>
              <a:t>Titel 24 pt,</a:t>
            </a:r>
            <a:br>
              <a:rPr lang="de-DE"/>
            </a:br>
            <a:r>
              <a:rPr lang="de-DE"/>
              <a:t>max. zweizeilig</a:t>
            </a:r>
          </a:p>
        </p:txBody>
      </p:sp>
      <p:sp>
        <p:nvSpPr>
          <p:cNvPr id="3" name="Subtitle 1"/>
          <p:cNvSpPr>
            <a:spLocks noGrp="1"/>
          </p:cNvSpPr>
          <p:nvPr>
            <p:ph type="subTitle" idx="1" hasCustomPrompt="1"/>
          </p:nvPr>
        </p:nvSpPr>
        <p:spPr>
          <a:xfrm>
            <a:off x="336000" y="5712000"/>
            <a:ext cx="5760000" cy="576000"/>
          </a:xfrm>
        </p:spPr>
        <p:txBody>
          <a:bodyPr anchor="t" anchorCtr="0">
            <a:noAutofit/>
          </a:bodyPr>
          <a:lstStyle>
            <a:lvl1pPr marL="0" marR="0" indent="0" algn="l" defTabSz="914377" rtl="0" eaLnBrk="1" fontAlgn="auto" latinLnBrk="0" hangingPunct="1">
              <a:lnSpc>
                <a:spcPct val="100000"/>
              </a:lnSpc>
              <a:spcBef>
                <a:spcPts val="0"/>
              </a:spcBef>
              <a:spcAft>
                <a:spcPts val="400"/>
              </a:spcAft>
              <a:buClrTx/>
              <a:buSzTx/>
              <a:buFont typeface="Wingdings" pitchFamily="2" charset="2"/>
              <a:buNone/>
              <a:tabLst/>
              <a:defRPr/>
            </a:lvl1pPr>
          </a:lstStyle>
          <a:p>
            <a:r>
              <a:rPr lang="de-DE"/>
              <a:t>Datum: TT.MM.JJJ</a:t>
            </a:r>
          </a:p>
          <a:p>
            <a:r>
              <a:rPr lang="de-DE"/>
              <a:t>Name des Redners</a:t>
            </a:r>
          </a:p>
        </p:txBody>
      </p:sp>
      <p:sp>
        <p:nvSpPr>
          <p:cNvPr id="7" name="Source 1"/>
          <p:cNvSpPr>
            <a:spLocks noGrp="1"/>
          </p:cNvSpPr>
          <p:nvPr>
            <p:ph type="body" sz="quarter" idx="12" hasCustomPrompt="1"/>
          </p:nvPr>
        </p:nvSpPr>
        <p:spPr>
          <a:xfrm>
            <a:off x="9024000" y="388800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Tree>
    <p:extLst>
      <p:ext uri="{BB962C8B-B14F-4D97-AF65-F5344CB8AC3E}">
        <p14:creationId xmlns:p14="http://schemas.microsoft.com/office/powerpoint/2010/main" val="175961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guide id="37" orient="horz" pos="2064">
          <p15:clr>
            <a:srgbClr val="FBAE40"/>
          </p15:clr>
        </p15:guide>
        <p15:guide id="38" orient="horz" pos="260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3">
    <p:bg>
      <p:bgPr>
        <a:solidFill>
          <a:schemeClr val="tx2"/>
        </a:solidFill>
        <a:effectLst/>
      </p:bgPr>
    </p:bg>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6096000" y="0"/>
            <a:ext cx="6096000" cy="6864000"/>
          </a:xfrm>
          <a:solidFill>
            <a:schemeClr val="accent1"/>
          </a:solidFill>
        </p:spPr>
        <p:txBody>
          <a:bodyPr lIns="540000" tIns="792000" rIns="54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de-DE"/>
              <a:t>Klicken Sie auf das Icon in der Mitte, um ein Titelbild einzufügen.</a:t>
            </a:r>
            <a:br>
              <a:rPr lang="de-DE"/>
            </a:br>
            <a:r>
              <a:rPr lang="de-DE"/>
              <a:t>Anstatt eines Bildes kann auch eine Farbe ausgewählt werden.</a:t>
            </a:r>
          </a:p>
        </p:txBody>
      </p:sp>
      <p:sp>
        <p:nvSpPr>
          <p:cNvPr id="2" name="Title 1"/>
          <p:cNvSpPr>
            <a:spLocks noGrp="1"/>
          </p:cNvSpPr>
          <p:nvPr>
            <p:ph type="ctrTitle" hasCustomPrompt="1"/>
          </p:nvPr>
        </p:nvSpPr>
        <p:spPr>
          <a:xfrm>
            <a:off x="336000" y="336000"/>
            <a:ext cx="5304000" cy="1536000"/>
          </a:xfrm>
        </p:spPr>
        <p:txBody>
          <a:bodyPr anchor="t">
            <a:noAutofit/>
          </a:bodyPr>
          <a:lstStyle>
            <a:lvl1pPr>
              <a:lnSpc>
                <a:spcPct val="100000"/>
              </a:lnSpc>
              <a:defRPr sz="3200" baseline="0">
                <a:solidFill>
                  <a:schemeClr val="bg1"/>
                </a:solidFill>
              </a:defRPr>
            </a:lvl1pPr>
          </a:lstStyle>
          <a:p>
            <a:r>
              <a:rPr lang="de-DE"/>
              <a:t>Titel 24 pt,</a:t>
            </a:r>
            <a:br>
              <a:rPr lang="de-DE"/>
            </a:br>
            <a:r>
              <a:rPr lang="de-DE"/>
              <a:t>max. dreizeilig</a:t>
            </a:r>
          </a:p>
        </p:txBody>
      </p:sp>
      <p:sp>
        <p:nvSpPr>
          <p:cNvPr id="3" name="Subtitle 1"/>
          <p:cNvSpPr>
            <a:spLocks noGrp="1"/>
          </p:cNvSpPr>
          <p:nvPr>
            <p:ph type="subTitle" idx="1" hasCustomPrompt="1"/>
          </p:nvPr>
        </p:nvSpPr>
        <p:spPr>
          <a:xfrm>
            <a:off x="336000" y="2256000"/>
            <a:ext cx="5304000" cy="768000"/>
          </a:xfrm>
        </p:spPr>
        <p:txBody>
          <a:bodyPr anchor="t" anchorCtr="0">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solidFill>
                  <a:schemeClr val="bg1"/>
                </a:solidFill>
              </a:defRPr>
            </a:lvl1pPr>
          </a:lstStyle>
          <a:p>
            <a:r>
              <a:rPr lang="de-DE"/>
              <a:t>Datum: TT.MM.JJJ</a:t>
            </a:r>
            <a:br>
              <a:rPr lang="de-DE"/>
            </a:br>
            <a:r>
              <a:rPr lang="de-DE"/>
              <a:t>Name des Redners</a:t>
            </a:r>
          </a:p>
        </p:txBody>
      </p:sp>
      <p:sp>
        <p:nvSpPr>
          <p:cNvPr id="7" name="Source 1"/>
          <p:cNvSpPr>
            <a:spLocks noGrp="1"/>
          </p:cNvSpPr>
          <p:nvPr>
            <p:ph type="body" sz="quarter" idx="12" hasCustomPrompt="1"/>
          </p:nvPr>
        </p:nvSpPr>
        <p:spPr>
          <a:xfrm>
            <a:off x="9024000" y="657000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pic>
        <p:nvPicPr>
          <p:cNvPr id="8" name="MR Logo white 1">
            <a:extLst>
              <a:ext uri="{FF2B5EF4-FFF2-40B4-BE49-F238E27FC236}">
                <a16:creationId xmlns:a16="http://schemas.microsoft.com/office/drawing/2014/main" id="{3A9B66DC-D004-0518-1CEF-6C473D92AADE}"/>
              </a:ext>
            </a:extLst>
          </p:cNvPr>
          <p:cNvPicPr>
            <a:picLocks noGrp="1" noRot="1" noMove="1" noResize="1" noEditPoints="1" noAdjustHandles="1" noChangeArrowheads="1" noChangeShapeType="1" noCrop="1"/>
          </p:cNvPicPr>
          <p:nvPr/>
        </p:nvPicPr>
        <p:blipFill>
          <a:blip r:embed="rId2"/>
          <a:stretch>
            <a:fillRect/>
          </a:stretch>
        </p:blipFill>
        <p:spPr>
          <a:xfrm>
            <a:off x="3624000" y="5928000"/>
            <a:ext cx="2016000" cy="465600"/>
          </a:xfrm>
          <a:prstGeom prst="rect">
            <a:avLst/>
          </a:prstGeom>
        </p:spPr>
      </p:pic>
    </p:spTree>
    <p:extLst>
      <p:ext uri="{BB962C8B-B14F-4D97-AF65-F5344CB8AC3E}">
        <p14:creationId xmlns:p14="http://schemas.microsoft.com/office/powerpoint/2010/main" val="2713092321"/>
      </p:ext>
    </p:extLst>
  </p:cSld>
  <p:clrMapOvr>
    <a:masterClrMapping/>
  </p:clrMapOvr>
  <p:transition spd="slow">
    <p:fade thruBlk="1"/>
  </p:transition>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665">
          <p15:clr>
            <a:srgbClr val="5ACBF0"/>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A4A3A4"/>
          </p15:clr>
        </p15:guide>
        <p15:guide id="23" orient="horz" pos="884">
          <p15:clr>
            <a:srgbClr val="FBAE40"/>
          </p15:clr>
        </p15:guide>
        <p15:guide id="24" orient="horz" pos="1066">
          <p15:clr>
            <a:srgbClr val="FBAE40"/>
          </p15:clr>
        </p15:guide>
        <p15:guide id="25" orient="horz" pos="1247">
          <p15:clr>
            <a:srgbClr val="A4A3A4"/>
          </p15:clr>
        </p15:guide>
        <p15:guide id="26" orient="horz" pos="1429">
          <p15:clr>
            <a:srgbClr val="FBAE40"/>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5AF0964-A988-4B7B-8376-BF7D5E55D189}"/>
              </a:ext>
            </a:extLst>
          </p:cNvPr>
          <p:cNvGraphicFramePr>
            <a:graphicFrameLocks noChangeAspect="1"/>
          </p:cNvGraphicFramePr>
          <p:nvPr>
            <p:custDataLst>
              <p:tags r:id="rId1"/>
            </p:custDataLst>
            <p:extLst>
              <p:ext uri="{D42A27DB-BD31-4B8C-83A1-F6EECF244321}">
                <p14:modId xmlns:p14="http://schemas.microsoft.com/office/powerpoint/2010/main" val="227195133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45AF0964-A988-4B7B-8376-BF7D5E55D18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40D8F380-58E2-492E-A75A-37DD8BFCA28F}"/>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2" name="Title 1"/>
          <p:cNvSpPr>
            <a:spLocks noGrp="1"/>
          </p:cNvSpPr>
          <p:nvPr>
            <p:ph type="title" hasCustomPrompt="1"/>
          </p:nvPr>
        </p:nvSpPr>
        <p:spPr/>
        <p:txBody>
          <a:bodyPr/>
          <a:lstStyle>
            <a:lvl1pPr>
              <a:defRPr baseline="0"/>
            </a:lvl1pPr>
          </a:lstStyle>
          <a:p>
            <a:r>
              <a:rPr lang="en-GB"/>
              <a:t>Title 24 pt, two lines max. for Agenda</a:t>
            </a:r>
            <a:endParaRPr lang="en-GB" noProof="0"/>
          </a:p>
        </p:txBody>
      </p:sp>
      <p:sp>
        <p:nvSpPr>
          <p:cNvPr id="8" name="Foliennummernplatzhalter 7"/>
          <p:cNvSpPr>
            <a:spLocks noGrp="1"/>
          </p:cNvSpPr>
          <p:nvPr>
            <p:ph type="sldNum" sz="quarter" idx="11"/>
          </p:nvPr>
        </p:nvSpPr>
        <p:spPr/>
        <p:txBody>
          <a:bodyPr/>
          <a:lstStyle/>
          <a:p>
            <a:fld id="{D94909C6-CC71-4962-A18E-AF0515723D95}" type="slidenum">
              <a:rPr lang="de-DE" noProof="0" smtClean="0"/>
              <a:pPr/>
              <a:t>‹#›</a:t>
            </a:fld>
            <a:endParaRPr lang="de-DE" noProof="0"/>
          </a:p>
        </p:txBody>
      </p:sp>
    </p:spTree>
    <p:extLst>
      <p:ext uri="{BB962C8B-B14F-4D97-AF65-F5344CB8AC3E}">
        <p14:creationId xmlns:p14="http://schemas.microsoft.com/office/powerpoint/2010/main" val="200631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6096000" y="0"/>
            <a:ext cx="6096000" cy="6864000"/>
          </a:xfrm>
          <a:solidFill>
            <a:schemeClr val="accent1"/>
          </a:solidFill>
        </p:spPr>
        <p:txBody>
          <a:bodyPr lIns="540000" tIns="792000" rIns="54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de-DE"/>
              <a:t>Klicken Sie auf das Icon in der Mitte, um ein Titelbild einzufügen.</a:t>
            </a:r>
            <a:br>
              <a:rPr lang="de-DE"/>
            </a:br>
            <a:r>
              <a:rPr lang="de-DE"/>
              <a:t>Anstatt eines Bildes kann auch eine Farbe ausgewählt werden.</a:t>
            </a:r>
          </a:p>
        </p:txBody>
      </p:sp>
      <p:pic>
        <p:nvPicPr>
          <p:cNvPr id="13" name="MR Logo 2"/>
          <p:cNvPicPr>
            <a:picLocks noChangeAspect="1"/>
          </p:cNvPicPr>
          <p:nvPr/>
        </p:nvPicPr>
        <p:blipFill>
          <a:blip r:embed="rId2"/>
          <a:stretch>
            <a:fillRect/>
          </a:stretch>
        </p:blipFill>
        <p:spPr>
          <a:xfrm>
            <a:off x="3624000" y="5928000"/>
            <a:ext cx="2016000" cy="465600"/>
          </a:xfrm>
          <a:prstGeom prst="rect">
            <a:avLst/>
          </a:prstGeom>
        </p:spPr>
      </p:pic>
      <p:sp>
        <p:nvSpPr>
          <p:cNvPr id="2" name="Title 1"/>
          <p:cNvSpPr>
            <a:spLocks noGrp="1"/>
          </p:cNvSpPr>
          <p:nvPr>
            <p:ph type="ctrTitle" hasCustomPrompt="1"/>
          </p:nvPr>
        </p:nvSpPr>
        <p:spPr>
          <a:xfrm>
            <a:off x="336000" y="336000"/>
            <a:ext cx="5304000" cy="1536000"/>
          </a:xfrm>
        </p:spPr>
        <p:txBody>
          <a:bodyPr anchor="t">
            <a:noAutofit/>
          </a:bodyPr>
          <a:lstStyle>
            <a:lvl1pPr>
              <a:lnSpc>
                <a:spcPct val="100000"/>
              </a:lnSpc>
              <a:defRPr sz="3200" baseline="0"/>
            </a:lvl1pPr>
          </a:lstStyle>
          <a:p>
            <a:r>
              <a:rPr lang="de-DE"/>
              <a:t>Titel 24 pt,</a:t>
            </a:r>
            <a:br>
              <a:rPr lang="de-DE"/>
            </a:br>
            <a:r>
              <a:rPr lang="de-DE"/>
              <a:t>max. dreizeilig</a:t>
            </a:r>
          </a:p>
        </p:txBody>
      </p:sp>
      <p:sp>
        <p:nvSpPr>
          <p:cNvPr id="3" name="Subtitle 1"/>
          <p:cNvSpPr>
            <a:spLocks noGrp="1"/>
          </p:cNvSpPr>
          <p:nvPr>
            <p:ph type="subTitle" idx="1" hasCustomPrompt="1"/>
          </p:nvPr>
        </p:nvSpPr>
        <p:spPr>
          <a:xfrm>
            <a:off x="336000" y="2256000"/>
            <a:ext cx="5304000" cy="768000"/>
          </a:xfrm>
        </p:spPr>
        <p:txBody>
          <a:bodyPr anchor="t" anchorCtr="0">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lvl1pPr>
          </a:lstStyle>
          <a:p>
            <a:r>
              <a:rPr lang="de-DE"/>
              <a:t>Datum: TT.MM.JJJ</a:t>
            </a:r>
            <a:br>
              <a:rPr lang="de-DE"/>
            </a:br>
            <a:r>
              <a:rPr lang="de-DE"/>
              <a:t>Name des Redners</a:t>
            </a:r>
          </a:p>
        </p:txBody>
      </p:sp>
      <p:sp>
        <p:nvSpPr>
          <p:cNvPr id="7" name="Source 1"/>
          <p:cNvSpPr>
            <a:spLocks noGrp="1"/>
          </p:cNvSpPr>
          <p:nvPr>
            <p:ph type="body" sz="quarter" idx="12" hasCustomPrompt="1"/>
          </p:nvPr>
        </p:nvSpPr>
        <p:spPr>
          <a:xfrm>
            <a:off x="9024000" y="657000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Tree>
    <p:extLst>
      <p:ext uri="{BB962C8B-B14F-4D97-AF65-F5344CB8AC3E}">
        <p14:creationId xmlns:p14="http://schemas.microsoft.com/office/powerpoint/2010/main" val="378371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665">
          <p15:clr>
            <a:srgbClr val="5ACBF0"/>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A4A3A4"/>
          </p15:clr>
        </p15:guide>
        <p15:guide id="23" orient="horz" pos="884">
          <p15:clr>
            <a:srgbClr val="FBAE40"/>
          </p15:clr>
        </p15:guide>
        <p15:guide id="24" orient="horz" pos="1066">
          <p15:clr>
            <a:srgbClr val="FBAE40"/>
          </p15:clr>
        </p15:guide>
        <p15:guide id="25" orient="horz" pos="1247">
          <p15:clr>
            <a:srgbClr val="A4A3A4"/>
          </p15:clr>
        </p15:guide>
        <p15:guide id="26" orient="horz" pos="1429">
          <p15:clr>
            <a:srgbClr val="FBAE40"/>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fld id="{D94909C6-CC71-4962-A18E-AF0515723D95}" type="slidenum">
              <a:rPr lang="de-DE" noProof="0" smtClean="0"/>
              <a:pPr/>
              <a:t>‹#›</a:t>
            </a:fld>
            <a:endParaRPr lang="de-DE" noProof="0"/>
          </a:p>
        </p:txBody>
      </p:sp>
      <p:sp>
        <p:nvSpPr>
          <p:cNvPr id="7" name="Date Placeholder 1"/>
          <p:cNvSpPr>
            <a:spLocks noGrp="1"/>
          </p:cNvSpPr>
          <p:nvPr>
            <p:ph type="dt" sz="half" idx="10"/>
          </p:nvPr>
        </p:nvSpPr>
        <p:spPr/>
        <p:txBody>
          <a:bodyPr/>
          <a:lstStyle/>
          <a:p>
            <a:fld id="{2BE5A330-5406-498F-9FFD-DB2335383590}" type="datetime1">
              <a:rPr lang="de-DE" noProof="0" smtClean="0"/>
              <a:t>27.05.2024</a:t>
            </a:fld>
            <a:endParaRPr lang="de-DE" noProof="0"/>
          </a:p>
        </p:txBody>
      </p:sp>
      <p:sp>
        <p:nvSpPr>
          <p:cNvPr id="9" name="Footer Placeholder 1"/>
          <p:cNvSpPr>
            <a:spLocks noGrp="1"/>
          </p:cNvSpPr>
          <p:nvPr>
            <p:ph type="ftr" sz="quarter" idx="12"/>
          </p:nvPr>
        </p:nvSpPr>
        <p:spPr/>
        <p:txBody>
          <a:bodyPr/>
          <a:lstStyle/>
          <a:p>
            <a:r>
              <a:rPr lang="de-DE" noProof="0"/>
              <a:t>Fußzeile bearbeiten: Einfügen &gt; Kopf- und Fußzeile (Titel der Präsentation und Name des Redners)</a:t>
            </a:r>
          </a:p>
        </p:txBody>
      </p:sp>
      <p:sp>
        <p:nvSpPr>
          <p:cNvPr id="2" name="Title 1"/>
          <p:cNvSpPr>
            <a:spLocks noGrp="1"/>
          </p:cNvSpPr>
          <p:nvPr>
            <p:ph type="title" hasCustomPrompt="1"/>
          </p:nvPr>
        </p:nvSpPr>
        <p:spPr/>
        <p:txBody>
          <a:bodyPr/>
          <a:lstStyle>
            <a:lvl1pPr>
              <a:defRPr baseline="0"/>
            </a:lvl1pPr>
          </a:lstStyle>
          <a:p>
            <a:r>
              <a:rPr lang="de-DE"/>
              <a:t>Titel 20 pt, max. zweizeilig für Agenda</a:t>
            </a:r>
            <a:endParaRPr lang="de-DE" noProof="0"/>
          </a:p>
        </p:txBody>
      </p:sp>
      <p:sp>
        <p:nvSpPr>
          <p:cNvPr id="3" name="Content Placeholder 1"/>
          <p:cNvSpPr>
            <a:spLocks noGrp="1"/>
          </p:cNvSpPr>
          <p:nvPr>
            <p:ph idx="1" hasCustomPrompt="1"/>
          </p:nvPr>
        </p:nvSpPr>
        <p:spPr/>
        <p:txBody>
          <a:bodyPr/>
          <a:lstStyle>
            <a:lvl1pPr marL="599985" indent="-599985">
              <a:spcAft>
                <a:spcPts val="1200"/>
              </a:spcAft>
              <a:buClr>
                <a:schemeClr val="accent1"/>
              </a:buClr>
              <a:buSzPct val="145000"/>
              <a:buAutoNum type="arabicPeriod"/>
              <a:defRPr/>
            </a:lvl1pPr>
            <a:lvl2pPr marL="959976">
              <a:defRPr/>
            </a:lvl2pPr>
            <a:lvl3pPr marL="1247969">
              <a:defRPr/>
            </a:lvl3pPr>
            <a:lvl4pPr marL="1535962">
              <a:defRPr/>
            </a:lvl4pPr>
            <a:lvl5pPr marL="1823954">
              <a:defRPr/>
            </a:lvl5pPr>
            <a:lvl6pPr marL="2111947">
              <a:defRPr/>
            </a:lvl6pPr>
            <a:lvl7pPr marL="2399940">
              <a:defRPr/>
            </a:lvl7pPr>
            <a:lvl8pPr marL="2687933">
              <a:defRPr baseline="0"/>
            </a:lvl8pPr>
            <a:lvl9pPr marL="2975926">
              <a:defRPr baseline="0"/>
            </a:lvl9pPr>
          </a:lstStyle>
          <a:p>
            <a:pPr lvl="0"/>
            <a:r>
              <a:rPr lang="de-DE"/>
              <a:t>Um die Hierarchie der Unterpunkte anzupassen, verwenden Sie Start &gt; Absatz &gt; Listenebene verringern/erhöhen. Alternativ Tabelle, Diagramm, SmartArt Grafik, Bild oder Onlinegrafik einfügen.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Tree>
    <p:extLst>
      <p:ext uri="{BB962C8B-B14F-4D97-AF65-F5344CB8AC3E}">
        <p14:creationId xmlns:p14="http://schemas.microsoft.com/office/powerpoint/2010/main" val="391840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5" name="Content Placeholder grey 2">
            <a:extLst>
              <a:ext uri="{FF2B5EF4-FFF2-40B4-BE49-F238E27FC236}">
                <a16:creationId xmlns:a16="http://schemas.microsoft.com/office/drawing/2014/main" id="{D2D16FE2-009A-442E-8EA5-4CA8FC1ABC6B}"/>
              </a:ext>
            </a:extLst>
          </p:cNvPr>
          <p:cNvSpPr>
            <a:spLocks noGrp="1"/>
          </p:cNvSpPr>
          <p:nvPr>
            <p:ph type="body" sz="quarter" idx="17" hasCustomPrompt="1"/>
          </p:nvPr>
        </p:nvSpPr>
        <p:spPr>
          <a:xfrm>
            <a:off x="4296000" y="1872000"/>
            <a:ext cx="3600000" cy="3456000"/>
          </a:xfrm>
          <a:solidFill>
            <a:schemeClr val="bg1">
              <a:lumMod val="85000"/>
            </a:schemeClr>
          </a:solidFill>
        </p:spPr>
        <p:txBody>
          <a:bodyPr lIns="72000" tIns="720000" rIns="72000" bIns="108000" anchor="b" anchorCtr="0"/>
          <a:lstStyle>
            <a:lvl1pPr marL="0" indent="0" algn="l">
              <a:spcAft>
                <a:spcPts val="0"/>
              </a:spcAft>
              <a:buNone/>
              <a:defRPr/>
            </a:lvl1pPr>
          </a:lstStyle>
          <a:p>
            <a:pPr lvl="0"/>
            <a:r>
              <a:rPr lang="de-DE"/>
              <a:t>Firma / Thema</a:t>
            </a:r>
            <a:br>
              <a:rPr lang="de-DE"/>
            </a:br>
            <a:r>
              <a:rPr lang="de-DE"/>
              <a:t>Name (fett)</a:t>
            </a:r>
          </a:p>
        </p:txBody>
      </p:sp>
      <p:sp>
        <p:nvSpPr>
          <p:cNvPr id="19" name="Content Placeholder grey 3">
            <a:extLst>
              <a:ext uri="{FF2B5EF4-FFF2-40B4-BE49-F238E27FC236}">
                <a16:creationId xmlns:a16="http://schemas.microsoft.com/office/drawing/2014/main" id="{53975128-4D96-42DE-8F17-40BAD05D784C}"/>
              </a:ext>
            </a:extLst>
          </p:cNvPr>
          <p:cNvSpPr>
            <a:spLocks noGrp="1"/>
          </p:cNvSpPr>
          <p:nvPr>
            <p:ph type="body" sz="quarter" idx="18" hasCustomPrompt="1"/>
          </p:nvPr>
        </p:nvSpPr>
        <p:spPr>
          <a:xfrm>
            <a:off x="8256000" y="1872000"/>
            <a:ext cx="3600000" cy="3456000"/>
          </a:xfrm>
          <a:solidFill>
            <a:schemeClr val="bg1">
              <a:lumMod val="85000"/>
            </a:schemeClr>
          </a:solidFill>
        </p:spPr>
        <p:txBody>
          <a:bodyPr lIns="72000" tIns="720000" rIns="72000" bIns="108000" anchor="b" anchorCtr="0"/>
          <a:lstStyle>
            <a:lvl1pPr marL="0" indent="0" algn="l">
              <a:spcAft>
                <a:spcPts val="0"/>
              </a:spcAft>
              <a:buNone/>
              <a:defRPr/>
            </a:lvl1pPr>
          </a:lstStyle>
          <a:p>
            <a:pPr lvl="0"/>
            <a:r>
              <a:rPr lang="de-DE"/>
              <a:t>Firma / Thema</a:t>
            </a:r>
            <a:br>
              <a:rPr lang="de-DE"/>
            </a:br>
            <a:r>
              <a:rPr lang="de-DE"/>
              <a:t>Name (fett)</a:t>
            </a:r>
          </a:p>
        </p:txBody>
      </p:sp>
      <p:sp>
        <p:nvSpPr>
          <p:cNvPr id="17"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16" name="Date Placeholder 1"/>
          <p:cNvSpPr>
            <a:spLocks noGrp="1"/>
          </p:cNvSpPr>
          <p:nvPr>
            <p:ph type="dt" sz="half" idx="10"/>
          </p:nvPr>
        </p:nvSpPr>
        <p:spPr/>
        <p:txBody>
          <a:bodyPr/>
          <a:lstStyle/>
          <a:p>
            <a:fld id="{5EF86E07-97E3-408E-B35C-CE52AF85CADE}" type="datetime1">
              <a:rPr lang="de-DE" smtClean="0"/>
              <a:t>27.05.2024</a:t>
            </a:fld>
            <a:endParaRPr lang="de-DE"/>
          </a:p>
        </p:txBody>
      </p:sp>
      <p:sp>
        <p:nvSpPr>
          <p:cNvPr id="18"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
        <p:nvSpPr>
          <p:cNvPr id="12" name="Titel 1"/>
          <p:cNvSpPr>
            <a:spLocks noGrp="1"/>
          </p:cNvSpPr>
          <p:nvPr>
            <p:ph type="title" hasCustomPrompt="1"/>
          </p:nvPr>
        </p:nvSpPr>
        <p:spPr/>
        <p:txBody>
          <a:bodyPr/>
          <a:lstStyle>
            <a:lvl1pPr>
              <a:defRPr/>
            </a:lvl1pPr>
          </a:lstStyle>
          <a:p>
            <a:r>
              <a:rPr lang="de-DE" noProof="0"/>
              <a:t>Titel 20 pt, (alternative Agenda)</a:t>
            </a:r>
          </a:p>
        </p:txBody>
      </p:sp>
      <p:sp>
        <p:nvSpPr>
          <p:cNvPr id="13" name="Text Placeholder 03"/>
          <p:cNvSpPr>
            <a:spLocks noGrp="1"/>
          </p:cNvSpPr>
          <p:nvPr>
            <p:ph type="body" sz="quarter" idx="24" hasCustomPrompt="1"/>
          </p:nvPr>
        </p:nvSpPr>
        <p:spPr>
          <a:xfrm>
            <a:off x="8256000" y="1872000"/>
            <a:ext cx="3600000" cy="768000"/>
          </a:xfrm>
          <a:noFill/>
        </p:spPr>
        <p:txBody>
          <a:bodyPr lIns="72000" tIns="0" rIns="0" bIns="0"/>
          <a:lstStyle>
            <a:lvl1pPr marL="0" indent="0">
              <a:buNone/>
              <a:defRPr sz="5867">
                <a:solidFill>
                  <a:schemeClr val="bg1"/>
                </a:solidFill>
              </a:defRPr>
            </a:lvl1pPr>
          </a:lstStyle>
          <a:p>
            <a:pPr lvl="0"/>
            <a:r>
              <a:rPr lang="de-DE"/>
              <a:t>“03“</a:t>
            </a:r>
          </a:p>
        </p:txBody>
      </p:sp>
      <p:sp>
        <p:nvSpPr>
          <p:cNvPr id="10" name="Text Placeholder 02"/>
          <p:cNvSpPr>
            <a:spLocks noGrp="1"/>
          </p:cNvSpPr>
          <p:nvPr>
            <p:ph type="body" sz="quarter" idx="23" hasCustomPrompt="1"/>
          </p:nvPr>
        </p:nvSpPr>
        <p:spPr>
          <a:xfrm>
            <a:off x="4296000" y="1872000"/>
            <a:ext cx="3600000" cy="768000"/>
          </a:xfrm>
          <a:noFill/>
        </p:spPr>
        <p:txBody>
          <a:bodyPr lIns="72000" tIns="0" rIns="0" bIns="0"/>
          <a:lstStyle>
            <a:lvl1pPr marL="0" indent="0">
              <a:buNone/>
              <a:defRPr sz="5867">
                <a:solidFill>
                  <a:schemeClr val="bg1"/>
                </a:solidFill>
              </a:defRPr>
            </a:lvl1pPr>
          </a:lstStyle>
          <a:p>
            <a:pPr lvl="0"/>
            <a:r>
              <a:rPr lang="de-DE"/>
              <a:t>“02“</a:t>
            </a:r>
          </a:p>
        </p:txBody>
      </p:sp>
      <p:sp>
        <p:nvSpPr>
          <p:cNvPr id="5" name="Content Placeholder grey 1"/>
          <p:cNvSpPr>
            <a:spLocks noGrp="1"/>
          </p:cNvSpPr>
          <p:nvPr>
            <p:ph type="body" sz="quarter" idx="16" hasCustomPrompt="1"/>
          </p:nvPr>
        </p:nvSpPr>
        <p:spPr>
          <a:xfrm>
            <a:off x="336000" y="1872000"/>
            <a:ext cx="3600000" cy="3456000"/>
          </a:xfrm>
          <a:solidFill>
            <a:schemeClr val="bg1">
              <a:lumMod val="85000"/>
            </a:schemeClr>
          </a:solidFill>
        </p:spPr>
        <p:txBody>
          <a:bodyPr lIns="72000" tIns="720000" rIns="72000" bIns="108000" anchor="b" anchorCtr="0"/>
          <a:lstStyle>
            <a:lvl1pPr marL="0" indent="0" algn="l">
              <a:spcAft>
                <a:spcPts val="0"/>
              </a:spcAft>
              <a:buNone/>
              <a:defRPr/>
            </a:lvl1pPr>
          </a:lstStyle>
          <a:p>
            <a:pPr lvl="0"/>
            <a:r>
              <a:rPr lang="de-DE"/>
              <a:t>Firma / Thema</a:t>
            </a:r>
            <a:br>
              <a:rPr lang="de-DE"/>
            </a:br>
            <a:r>
              <a:rPr lang="de-DE"/>
              <a:t>Name (fett)</a:t>
            </a:r>
          </a:p>
        </p:txBody>
      </p:sp>
      <p:sp>
        <p:nvSpPr>
          <p:cNvPr id="9" name="Text Placeholder 01"/>
          <p:cNvSpPr>
            <a:spLocks noGrp="1"/>
          </p:cNvSpPr>
          <p:nvPr>
            <p:ph type="body" sz="quarter" idx="22" hasCustomPrompt="1"/>
          </p:nvPr>
        </p:nvSpPr>
        <p:spPr>
          <a:xfrm>
            <a:off x="336000" y="1872000"/>
            <a:ext cx="3600000" cy="768000"/>
          </a:xfrm>
          <a:noFill/>
        </p:spPr>
        <p:txBody>
          <a:bodyPr lIns="72000" tIns="0" rIns="0" bIns="0"/>
          <a:lstStyle>
            <a:lvl1pPr marL="0" indent="0">
              <a:buNone/>
              <a:defRPr sz="5867">
                <a:solidFill>
                  <a:schemeClr val="bg1"/>
                </a:solidFill>
              </a:defRPr>
            </a:lvl1pPr>
          </a:lstStyle>
          <a:p>
            <a:pPr lvl="0"/>
            <a:r>
              <a:rPr lang="de-DE"/>
              <a:t>“01”</a:t>
            </a:r>
          </a:p>
        </p:txBody>
      </p:sp>
    </p:spTree>
    <p:extLst>
      <p:ext uri="{BB962C8B-B14F-4D97-AF65-F5344CB8AC3E}">
        <p14:creationId xmlns:p14="http://schemas.microsoft.com/office/powerpoint/2010/main" val="318876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FBAE40"/>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FBAE40"/>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A4A3A4"/>
          </p15:clr>
        </p15:guide>
        <p15:guide id="23" orient="horz" pos="884">
          <p15:clr>
            <a:srgbClr val="FBAE40"/>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FBAE40"/>
          </p15:clr>
        </p15:guide>
        <p15:guide id="33" orient="horz" pos="2699">
          <p15:clr>
            <a:srgbClr val="A4A3A4"/>
          </p15:clr>
        </p15:guide>
        <p15:guide id="34" orient="horz" pos="2880">
          <p15:clr>
            <a:srgbClr val="A4A3A4"/>
          </p15:clr>
        </p15:guide>
        <p15:guide id="35" orient="horz" pos="3061">
          <p15:clr>
            <a:srgbClr val="F26B43"/>
          </p15:clr>
        </p15:guide>
        <p15:guide id="36" pos="2030">
          <p15:clr>
            <a:srgbClr val="FBAE40"/>
          </p15:clr>
        </p15:guide>
        <p15:guide id="37" pos="373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EC5D62D-0B8D-46B8-8153-9042F0236316}" type="datetime1">
              <a:rPr lang="de-DE" noProof="0" smtClean="0"/>
              <a:t>27.05.2024</a:t>
            </a:fld>
            <a:endParaRPr lang="de-DE" noProof="0"/>
          </a:p>
        </p:txBody>
      </p:sp>
      <p:sp>
        <p:nvSpPr>
          <p:cNvPr id="8" name="Slide Number Placeholder 1"/>
          <p:cNvSpPr>
            <a:spLocks noGrp="1"/>
          </p:cNvSpPr>
          <p:nvPr>
            <p:ph type="sldNum" sz="quarter" idx="11"/>
          </p:nvPr>
        </p:nvSpPr>
        <p:spPr/>
        <p:txBody>
          <a:bodyPr/>
          <a:lstStyle/>
          <a:p>
            <a:fld id="{D94909C6-CC71-4962-A18E-AF0515723D95}" type="slidenum">
              <a:rPr lang="de-DE" noProof="0" smtClean="0"/>
              <a:pPr/>
              <a:t>‹#›</a:t>
            </a:fld>
            <a:endParaRPr lang="de-DE" noProof="0"/>
          </a:p>
        </p:txBody>
      </p:sp>
      <p:sp>
        <p:nvSpPr>
          <p:cNvPr id="9" name="Footer Placeholder 1"/>
          <p:cNvSpPr>
            <a:spLocks noGrp="1"/>
          </p:cNvSpPr>
          <p:nvPr>
            <p:ph type="ftr" sz="quarter" idx="12"/>
          </p:nvPr>
        </p:nvSpPr>
        <p:spPr/>
        <p:txBody>
          <a:bodyPr/>
          <a:lstStyle/>
          <a:p>
            <a:r>
              <a:rPr lang="de-DE" noProof="0"/>
              <a:t>Fußzeile bearbeiten: Einfügen &gt; Kopf- und Fußzeile (Titel der Präsentation und Name des Redners)</a:t>
            </a:r>
          </a:p>
        </p:txBody>
      </p:sp>
      <p:sp>
        <p:nvSpPr>
          <p:cNvPr id="2" name="Title 1"/>
          <p:cNvSpPr>
            <a:spLocks noGrp="1"/>
          </p:cNvSpPr>
          <p:nvPr>
            <p:ph type="title" hasCustomPrompt="1"/>
          </p:nvPr>
        </p:nvSpPr>
        <p:spPr/>
        <p:txBody>
          <a:bodyPr/>
          <a:lstStyle/>
          <a:p>
            <a:r>
              <a:rPr lang="de-DE"/>
              <a:t>Titel 20 pt, max. zweizeilig und Aufzählung</a:t>
            </a:r>
            <a:endParaRPr lang="de-DE" noProof="0"/>
          </a:p>
        </p:txBody>
      </p:sp>
      <p:sp>
        <p:nvSpPr>
          <p:cNvPr id="3" name="Content Placeholder 1"/>
          <p:cNvSpPr>
            <a:spLocks noGrp="1"/>
          </p:cNvSpPr>
          <p:nvPr>
            <p:ph idx="1" hasCustomPrompt="1"/>
          </p:nvPr>
        </p:nvSpPr>
        <p:spPr/>
        <p:txBody>
          <a:bodyPr/>
          <a:lstStyle>
            <a:lvl1pPr>
              <a:defRPr/>
            </a:lvl1pPr>
          </a:lstStyle>
          <a:p>
            <a:pPr lvl="0"/>
            <a:r>
              <a:rPr lang="de-DE"/>
              <a:t>Um die Hierarchie der Unterpunkte anzupassen, verwenden Sie Start &gt; Absatz &gt; Listenebene verringern/erhöhen. Alternativ Tabelle, Diagramm, SmartArt Grafik, Bild oder Onlinegrafik einfügen.</a:t>
            </a:r>
            <a:br>
              <a:rPr lang="de-DE"/>
            </a:br>
            <a:r>
              <a:rPr lang="de-DE"/>
              <a:t>Diagrammformatierung: Sie können alle einfarbige Farben werdenden und „Farbige Palette 1“ (Menüband &gt;Diagrammentwurf &gt;Farbe ändern). Bitte nutzen Sie nur die Formatvorlagen 1, 2, 6 oder 11. (Menüband &gt;Diagrammentwurf &gt;Diagrammformatvorlagen)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Tree>
    <p:extLst>
      <p:ext uri="{BB962C8B-B14F-4D97-AF65-F5344CB8AC3E}">
        <p14:creationId xmlns:p14="http://schemas.microsoft.com/office/powerpoint/2010/main" val="249484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bulleted list 2">
    <p:bg>
      <p:bgPr>
        <a:solidFill>
          <a:schemeClr val="tx2"/>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203189A-7441-48EA-8C43-95D67D294A55}" type="datetime1">
              <a:rPr lang="de-DE" noProof="0" smtClean="0"/>
              <a:t>27.05.2024</a:t>
            </a:fld>
            <a:endParaRPr lang="de-DE" noProof="0"/>
          </a:p>
        </p:txBody>
      </p:sp>
      <p:sp>
        <p:nvSpPr>
          <p:cNvPr id="8" name="Slide Number Placeholder 1"/>
          <p:cNvSpPr>
            <a:spLocks noGrp="1"/>
          </p:cNvSpPr>
          <p:nvPr>
            <p:ph type="sldNum" sz="quarter" idx="11"/>
          </p:nvPr>
        </p:nvSpPr>
        <p:spPr/>
        <p:txBody>
          <a:bodyPr/>
          <a:lstStyle/>
          <a:p>
            <a:fld id="{D94909C6-CC71-4962-A18E-AF0515723D95}" type="slidenum">
              <a:rPr lang="de-DE" noProof="0" smtClean="0"/>
              <a:pPr/>
              <a:t>‹#›</a:t>
            </a:fld>
            <a:endParaRPr lang="de-DE" noProof="0"/>
          </a:p>
        </p:txBody>
      </p:sp>
      <p:sp>
        <p:nvSpPr>
          <p:cNvPr id="9" name="Footer Placeholder 1"/>
          <p:cNvSpPr>
            <a:spLocks noGrp="1"/>
          </p:cNvSpPr>
          <p:nvPr>
            <p:ph type="ftr" sz="quarter" idx="12"/>
          </p:nvPr>
        </p:nvSpPr>
        <p:spPr/>
        <p:txBody>
          <a:bodyPr/>
          <a:lstStyle/>
          <a:p>
            <a:r>
              <a:rPr lang="de-DE" noProof="0"/>
              <a:t>Fußzeile bearbeiten: Einfügen &gt; Kopf- und Fußzeile (Titel der Präsentation und Name des Redners)</a:t>
            </a:r>
          </a:p>
        </p:txBody>
      </p:sp>
      <p:sp>
        <p:nvSpPr>
          <p:cNvPr id="2" name="Title 1"/>
          <p:cNvSpPr>
            <a:spLocks noGrp="1"/>
          </p:cNvSpPr>
          <p:nvPr>
            <p:ph type="title" hasCustomPrompt="1"/>
          </p:nvPr>
        </p:nvSpPr>
        <p:spPr/>
        <p:txBody>
          <a:bodyPr/>
          <a:lstStyle>
            <a:lvl1pPr>
              <a:defRPr>
                <a:solidFill>
                  <a:schemeClr val="bg1"/>
                </a:solidFill>
              </a:defRPr>
            </a:lvl1pPr>
          </a:lstStyle>
          <a:p>
            <a:r>
              <a:rPr lang="de-DE"/>
              <a:t>Titel 20 pt, max. zweizeilig und Aufzählung</a:t>
            </a:r>
            <a:endParaRPr lang="de-DE" noProof="0"/>
          </a:p>
        </p:txBody>
      </p:sp>
      <p:sp>
        <p:nvSpPr>
          <p:cNvPr id="3" name="Content Placeholder 1"/>
          <p:cNvSpPr>
            <a:spLocks noGrp="1"/>
          </p:cNvSpPr>
          <p:nvPr>
            <p:ph idx="1" hasCustomPrompt="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de-DE"/>
              <a:t>Um die Hierarchie der Unterpunkte anzupassen, verwenden Sie Start &gt; Absatz &gt; Listenebene verringern/erhöhen. Alternativ Tabelle, Diagramm, SmartArt Grafik, Bild oder Onlinegrafik einfügen.</a:t>
            </a:r>
            <a:br>
              <a:rPr lang="de-DE"/>
            </a:br>
            <a:r>
              <a:rPr lang="de-DE"/>
              <a:t>Diagrammformatierung: Sie können alle einfarbige Farben werdenden und „Farbige Palette 1“ (Menüband &gt;Diagrammentwurf &gt;Farbe ändern). Bitte nutzen Sie nur die Formatvorlagen 1, 2, 6 oder 11. (Menüband &gt;Diagrammentwurf &gt;Diagrammformatvorlagen)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pic>
        <p:nvPicPr>
          <p:cNvPr id="11" name="MR Logo white 1">
            <a:extLst>
              <a:ext uri="{FF2B5EF4-FFF2-40B4-BE49-F238E27FC236}">
                <a16:creationId xmlns:a16="http://schemas.microsoft.com/office/drawing/2014/main" id="{FDB0F339-34CF-E795-A58C-853DE0121AC7}"/>
              </a:ext>
            </a:extLst>
          </p:cNvPr>
          <p:cNvPicPr>
            <a:picLocks noChangeAspect="1"/>
          </p:cNvPicPr>
          <p:nvPr/>
        </p:nvPicPr>
        <p:blipFill>
          <a:blip r:embed="rId2"/>
          <a:stretch>
            <a:fillRect/>
          </a:stretch>
        </p:blipFill>
        <p:spPr>
          <a:xfrm>
            <a:off x="10113600" y="408000"/>
            <a:ext cx="1742400" cy="403200"/>
          </a:xfrm>
          <a:prstGeom prst="rect">
            <a:avLst/>
          </a:prstGeom>
        </p:spPr>
      </p:pic>
    </p:spTree>
    <p:extLst>
      <p:ext uri="{BB962C8B-B14F-4D97-AF65-F5344CB8AC3E}">
        <p14:creationId xmlns:p14="http://schemas.microsoft.com/office/powerpoint/2010/main" val="409252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numbering">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fld id="{D94909C6-CC71-4962-A18E-AF0515723D95}" type="slidenum">
              <a:rPr lang="de-DE" noProof="0" smtClean="0"/>
              <a:pPr/>
              <a:t>‹#›</a:t>
            </a:fld>
            <a:endParaRPr lang="de-DE" noProof="0"/>
          </a:p>
        </p:txBody>
      </p:sp>
      <p:sp>
        <p:nvSpPr>
          <p:cNvPr id="7" name="Date Placeholder 1"/>
          <p:cNvSpPr>
            <a:spLocks noGrp="1"/>
          </p:cNvSpPr>
          <p:nvPr>
            <p:ph type="dt" sz="half" idx="10"/>
          </p:nvPr>
        </p:nvSpPr>
        <p:spPr/>
        <p:txBody>
          <a:bodyPr/>
          <a:lstStyle/>
          <a:p>
            <a:fld id="{1B0B0EA1-60BB-4553-BD8B-5D0BE47EB6ED}" type="datetime1">
              <a:rPr lang="de-DE" noProof="0" smtClean="0"/>
              <a:t>27.05.2024</a:t>
            </a:fld>
            <a:endParaRPr lang="de-DE" noProof="0"/>
          </a:p>
        </p:txBody>
      </p:sp>
      <p:sp>
        <p:nvSpPr>
          <p:cNvPr id="9" name="Footer Placeholder 1"/>
          <p:cNvSpPr>
            <a:spLocks noGrp="1"/>
          </p:cNvSpPr>
          <p:nvPr>
            <p:ph type="ftr" sz="quarter" idx="12"/>
          </p:nvPr>
        </p:nvSpPr>
        <p:spPr/>
        <p:txBody>
          <a:bodyPr/>
          <a:lstStyle/>
          <a:p>
            <a:r>
              <a:rPr lang="de-DE" noProof="0"/>
              <a:t>Fußzeile bearbeiten: Einfügen &gt; Kopf- und Fußzeile (Titel der Präsentation und Name des Redners)</a:t>
            </a:r>
          </a:p>
        </p:txBody>
      </p:sp>
      <p:sp>
        <p:nvSpPr>
          <p:cNvPr id="2" name="Title 1"/>
          <p:cNvSpPr>
            <a:spLocks noGrp="1"/>
          </p:cNvSpPr>
          <p:nvPr>
            <p:ph type="title" hasCustomPrompt="1"/>
          </p:nvPr>
        </p:nvSpPr>
        <p:spPr/>
        <p:txBody>
          <a:bodyPr/>
          <a:lstStyle>
            <a:lvl1pPr>
              <a:defRPr/>
            </a:lvl1pPr>
          </a:lstStyle>
          <a:p>
            <a:r>
              <a:rPr lang="de-DE"/>
              <a:t>Titel 20 pt, max. zweizeilig und Nummerierung</a:t>
            </a:r>
            <a:endParaRPr lang="de-DE" noProof="0"/>
          </a:p>
        </p:txBody>
      </p:sp>
      <p:sp>
        <p:nvSpPr>
          <p:cNvPr id="3" name="Content Placeholder 1"/>
          <p:cNvSpPr>
            <a:spLocks noGrp="1"/>
          </p:cNvSpPr>
          <p:nvPr>
            <p:ph idx="1" hasCustomPrompt="1"/>
          </p:nvPr>
        </p:nvSpPr>
        <p:spPr/>
        <p:txBody>
          <a:bodyPr/>
          <a:lstStyle>
            <a:lvl1pPr>
              <a:buAutoNum type="arabicPeriod"/>
              <a:defRPr/>
            </a:lvl1pPr>
          </a:lstStyle>
          <a:p>
            <a:pPr lvl="0"/>
            <a:r>
              <a:rPr lang="de-DE"/>
              <a:t>Um die Hierarchie der Unterpunkte anzupassen, verwenden Sie Start &gt; Absatz &gt; Listenebene verringern/erhöhen. Alternativ Tabelle, Diagramm, SmartArt Grafik, Bild oder Onlinegrafik einfügen.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Tree>
    <p:extLst>
      <p:ext uri="{BB962C8B-B14F-4D97-AF65-F5344CB8AC3E}">
        <p14:creationId xmlns:p14="http://schemas.microsoft.com/office/powerpoint/2010/main" val="268304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Text">
    <p:spTree>
      <p:nvGrpSpPr>
        <p:cNvPr id="1" name=""/>
        <p:cNvGrpSpPr/>
        <p:nvPr/>
      </p:nvGrpSpPr>
      <p:grpSpPr>
        <a:xfrm>
          <a:off x="0" y="0"/>
          <a:ext cx="0" cy="0"/>
          <a:chOff x="0" y="0"/>
          <a:chExt cx="0" cy="0"/>
        </a:xfrm>
      </p:grpSpPr>
      <p:sp>
        <p:nvSpPr>
          <p:cNvPr id="3" name="Content Placeholder 1"/>
          <p:cNvSpPr>
            <a:spLocks noGrp="1"/>
          </p:cNvSpPr>
          <p:nvPr>
            <p:ph idx="1" hasCustomPrompt="1"/>
          </p:nvPr>
        </p:nvSpPr>
        <p:spPr/>
        <p:txBody>
          <a:bodyPr/>
          <a:lstStyle>
            <a:lvl1pPr marL="0" indent="0">
              <a:buNone/>
              <a:defRPr/>
            </a:lvl1pPr>
            <a:lvl2pPr marL="359991" indent="0">
              <a:buNone/>
            </a:lvl2pPr>
            <a:lvl3pPr marL="719982" indent="0">
              <a:buNone/>
            </a:lvl3pPr>
            <a:lvl4pPr marL="1079973" indent="0">
              <a:buNone/>
            </a:lvl4pPr>
            <a:lvl5pPr marL="1439964" indent="0">
              <a:buNone/>
            </a:lvl5pPr>
            <a:lvl6pPr marL="1799955" indent="0">
              <a:buNone/>
            </a:lvl6pPr>
            <a:lvl7pPr marL="2159946" indent="0">
              <a:buNone/>
            </a:lvl7pPr>
            <a:lvl8pPr marL="2519937" indent="0">
              <a:buNone/>
            </a:lvl8pPr>
            <a:lvl9pPr marL="2879928" indent="0">
              <a:buNone/>
            </a:lvl9pPr>
          </a:lstStyle>
          <a:p>
            <a:pPr lvl="0"/>
            <a:r>
              <a:rPr lang="de-DE"/>
              <a:t>Um die Hierarchie der Unterpunkte anzupassen, verwenden Sie Start &gt; Absatz &gt; Listenebene verringern/erhöhen. Alternativ Tabelle, Diagramm, SmartArt Grafik, Bild oder Onlinegrafik einfügen.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
        <p:nvSpPr>
          <p:cNvPr id="2" name="Title 1"/>
          <p:cNvSpPr>
            <a:spLocks noGrp="1"/>
          </p:cNvSpPr>
          <p:nvPr>
            <p:ph type="title" hasCustomPrompt="1"/>
          </p:nvPr>
        </p:nvSpPr>
        <p:spPr/>
        <p:txBody>
          <a:bodyPr/>
          <a:lstStyle/>
          <a:p>
            <a:r>
              <a:rPr lang="de-DE"/>
              <a:t>Titel 20 pt, max. zweizeilig und Standardtext</a:t>
            </a:r>
            <a:endParaRPr lang="de-DE" noProof="0"/>
          </a:p>
        </p:txBody>
      </p:sp>
      <p:sp>
        <p:nvSpPr>
          <p:cNvPr id="7" name="Datumsplatzhalter 6"/>
          <p:cNvSpPr>
            <a:spLocks noGrp="1"/>
          </p:cNvSpPr>
          <p:nvPr>
            <p:ph type="dt" sz="half" idx="10"/>
          </p:nvPr>
        </p:nvSpPr>
        <p:spPr/>
        <p:txBody>
          <a:bodyPr/>
          <a:lstStyle/>
          <a:p>
            <a:fld id="{CD18EE2A-2F16-41C4-92AA-DFD412A44461}" type="datetime1">
              <a:rPr lang="de-DE" smtClean="0"/>
              <a:t>27.05.2024</a:t>
            </a:fld>
            <a:endParaRPr lang="de-DE"/>
          </a:p>
        </p:txBody>
      </p:sp>
      <p:sp>
        <p:nvSpPr>
          <p:cNvPr id="8" name="Foliennummernplatzhalter 7"/>
          <p:cNvSpPr>
            <a:spLocks noGrp="1"/>
          </p:cNvSpPr>
          <p:nvPr>
            <p:ph type="sldNum" sz="quarter" idx="11"/>
          </p:nvPr>
        </p:nvSpPr>
        <p:spPr/>
        <p:txBody>
          <a:bodyPr/>
          <a:lstStyle/>
          <a:p>
            <a:fld id="{D56DB8AA-803C-49D2-90AA-1140CE72DCD7}" type="slidenum">
              <a:rPr lang="de-DE" smtClean="0"/>
              <a:pPr/>
              <a:t>‹#›</a:t>
            </a:fld>
            <a:endParaRPr lang="de-DE"/>
          </a:p>
        </p:txBody>
      </p:sp>
      <p:sp>
        <p:nvSpPr>
          <p:cNvPr id="9" name="Fußzeilenplatzhalter 8"/>
          <p:cNvSpPr>
            <a:spLocks noGrp="1"/>
          </p:cNvSpPr>
          <p:nvPr>
            <p:ph type="ftr" sz="quarter" idx="12"/>
          </p:nvPr>
        </p:nvSpPr>
        <p:spPr/>
        <p:txBody>
          <a:bodyPr/>
          <a:lstStyle/>
          <a:p>
            <a:r>
              <a:rPr lang="de-DE"/>
              <a:t>Fußzeile bearbeiten: Einfügen &gt; Kopf- und Fußzeile (Titel der Präsentation und Name des Redners)</a:t>
            </a:r>
          </a:p>
        </p:txBody>
      </p:sp>
    </p:spTree>
    <p:extLst>
      <p:ext uri="{BB962C8B-B14F-4D97-AF65-F5344CB8AC3E}">
        <p14:creationId xmlns:p14="http://schemas.microsoft.com/office/powerpoint/2010/main" val="393504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heading and content">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11" name="Date Placeholder 1"/>
          <p:cNvSpPr>
            <a:spLocks noGrp="1"/>
          </p:cNvSpPr>
          <p:nvPr>
            <p:ph type="dt" sz="half" idx="10"/>
          </p:nvPr>
        </p:nvSpPr>
        <p:spPr/>
        <p:txBody>
          <a:bodyPr/>
          <a:lstStyle/>
          <a:p>
            <a:fld id="{D43F5181-BD38-4959-A568-6FF89C9D28EA}" type="datetime1">
              <a:rPr lang="de-DE" smtClean="0"/>
              <a:t>27.05.2024</a:t>
            </a:fld>
            <a:endParaRPr lang="de-DE"/>
          </a:p>
        </p:txBody>
      </p:sp>
      <p:sp>
        <p:nvSpPr>
          <p:cNvPr id="14"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
        <p:nvSpPr>
          <p:cNvPr id="16" name="Titel 1"/>
          <p:cNvSpPr>
            <a:spLocks noGrp="1"/>
          </p:cNvSpPr>
          <p:nvPr>
            <p:ph type="title" hasCustomPrompt="1"/>
          </p:nvPr>
        </p:nvSpPr>
        <p:spPr/>
        <p:txBody>
          <a:bodyPr/>
          <a:lstStyle/>
          <a:p>
            <a:r>
              <a:rPr lang="de-DE"/>
              <a:t>Titel 20 pt, max. zweizeilig und Diagramm</a:t>
            </a:r>
          </a:p>
        </p:txBody>
      </p:sp>
      <p:sp>
        <p:nvSpPr>
          <p:cNvPr id="18" name="Content Placeholder 1"/>
          <p:cNvSpPr>
            <a:spLocks noGrp="1"/>
          </p:cNvSpPr>
          <p:nvPr>
            <p:ph sz="quarter" idx="13" hasCustomPrompt="1"/>
          </p:nvPr>
        </p:nvSpPr>
        <p:spPr>
          <a:xfrm>
            <a:off x="336000" y="2064000"/>
            <a:ext cx="11520000" cy="4416000"/>
          </a:xfrm>
        </p:spPr>
        <p:txBody>
          <a:bodyPr/>
          <a:lstStyle/>
          <a:p>
            <a:pPr marL="287993" marR="0" lvl="0" indent="-287993" algn="l" defTabSz="359991" rtl="0" eaLnBrk="1" fontAlgn="auto" latinLnBrk="0" hangingPunct="1">
              <a:lnSpc>
                <a:spcPct val="110000"/>
              </a:lnSpc>
              <a:spcBef>
                <a:spcPts val="0"/>
              </a:spcBef>
              <a:spcAft>
                <a:spcPts val="800"/>
              </a:spcAft>
              <a:buClrTx/>
              <a:buSzTx/>
              <a:buFont typeface="Wingdings" pitchFamily="2" charset="2"/>
              <a:buChar char="§"/>
              <a:tabLst/>
              <a:defRPr/>
            </a:pPr>
            <a:r>
              <a:rPr lang="de-DE"/>
              <a:t>Um die Hierarchie der Unterpunkte anzupassen, verwenden Sie Start &gt; Absatz &gt; Listenebene verringern/erhöhen. Alternativ Tabelle, Diagramm, SmartArt Grafik, Bild oder Onlinegrafik einfügen.</a:t>
            </a:r>
            <a:br>
              <a:rPr lang="de-DE"/>
            </a:br>
            <a:r>
              <a:rPr lang="de-DE"/>
              <a:t>Diagrammformatierung: Sie können alle einfarbige Farben werdenden und „Farbige Palette 1“ (Menüband &gt;Diagrammentwurf &gt;Farbe ändern). Bitte nutzen Sie nur die Formatvorlagen 1, 2, 6 oder 11. (Menüband &gt;Diagrammentwurf &gt;Diagrammformatvorlagen)</a:t>
            </a:r>
          </a:p>
        </p:txBody>
      </p:sp>
      <p:sp>
        <p:nvSpPr>
          <p:cNvPr id="8" name="Heading Placeholder 1"/>
          <p:cNvSpPr>
            <a:spLocks noGrp="1"/>
          </p:cNvSpPr>
          <p:nvPr>
            <p:ph type="body" idx="1" hasCustomPrompt="1"/>
          </p:nvPr>
        </p:nvSpPr>
        <p:spPr>
          <a:xfrm>
            <a:off x="336000" y="1488000"/>
            <a:ext cx="11520000" cy="384000"/>
          </a:xfrm>
        </p:spPr>
        <p:txBody>
          <a:bodyPr wrap="square" lIns="0" tIns="0" rIns="0" bIns="0" anchor="t"/>
          <a:lstStyle>
            <a:lvl1pPr marL="0" indent="0">
              <a:lnSpc>
                <a:spcPct val="100000"/>
              </a:lnSpc>
              <a:spcAft>
                <a:spcPts val="0"/>
              </a:spcAft>
              <a:buFontTx/>
              <a:buNone/>
              <a:defRPr sz="2133">
                <a:solidFill>
                  <a:schemeClr val="accent1"/>
                </a:solidFill>
              </a:defRPr>
            </a:lvl1pPr>
          </a:lstStyle>
          <a:p>
            <a:pPr lvl="0"/>
            <a:r>
              <a:rPr lang="de-DE"/>
              <a:t>Überschrift 16 pt, einzeilig</a:t>
            </a:r>
          </a:p>
        </p:txBody>
      </p:sp>
    </p:spTree>
    <p:extLst>
      <p:ext uri="{BB962C8B-B14F-4D97-AF65-F5344CB8AC3E}">
        <p14:creationId xmlns:p14="http://schemas.microsoft.com/office/powerpoint/2010/main" val="262134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FBAE40"/>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guide id="36" orient="horz" pos="97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13" name="Date Placeholder 1"/>
          <p:cNvSpPr>
            <a:spLocks noGrp="1"/>
          </p:cNvSpPr>
          <p:nvPr>
            <p:ph type="dt" sz="half" idx="10"/>
          </p:nvPr>
        </p:nvSpPr>
        <p:spPr/>
        <p:txBody>
          <a:bodyPr/>
          <a:lstStyle/>
          <a:p>
            <a:fld id="{CD18EE2A-2F16-41C4-92AA-DFD412A44461}" type="datetime1">
              <a:rPr lang="de-DE" smtClean="0"/>
              <a:t>27.05.2024</a:t>
            </a:fld>
            <a:endParaRPr lang="de-DE"/>
          </a:p>
        </p:txBody>
      </p:sp>
      <p:sp>
        <p:nvSpPr>
          <p:cNvPr id="15"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
        <p:nvSpPr>
          <p:cNvPr id="2" name="Titel 1"/>
          <p:cNvSpPr>
            <a:spLocks noGrp="1"/>
          </p:cNvSpPr>
          <p:nvPr>
            <p:ph type="title" hasCustomPrompt="1"/>
          </p:nvPr>
        </p:nvSpPr>
        <p:spPr/>
        <p:txBody>
          <a:bodyPr/>
          <a:lstStyle>
            <a:lvl1pPr>
              <a:defRPr/>
            </a:lvl1pPr>
          </a:lstStyle>
          <a:p>
            <a:r>
              <a:rPr lang="de-DE"/>
              <a:t>Titel 20 pt, max. zweizeilig und zwei Inhaltsblöcke</a:t>
            </a:r>
          </a:p>
        </p:txBody>
      </p:sp>
      <p:sp>
        <p:nvSpPr>
          <p:cNvPr id="20" name="Content Placeholder 1"/>
          <p:cNvSpPr>
            <a:spLocks noGrp="1"/>
          </p:cNvSpPr>
          <p:nvPr>
            <p:ph sz="quarter" idx="13" hasCustomPrompt="1"/>
          </p:nvPr>
        </p:nvSpPr>
        <p:spPr>
          <a:xfrm>
            <a:off x="336000" y="2064000"/>
            <a:ext cx="5580000" cy="4416000"/>
          </a:xfrm>
        </p:spPr>
        <p:txBody>
          <a:bodyPr lIns="0" tIns="0" rIns="0" bIns="0"/>
          <a:lstStyle>
            <a:lvl1pPr>
              <a:defRPr/>
            </a:lvl1pPr>
          </a:lstStyle>
          <a:p>
            <a:pPr lvl="0"/>
            <a:r>
              <a:rPr lang="de-DE"/>
              <a:t>Um die Hierarchie der Unterpunkte anzupassen, verwenden Sie Start &gt; Absatz &gt; Listenebene verringern/erhöhen.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
        <p:nvSpPr>
          <p:cNvPr id="22" name="Content Placeholder 2"/>
          <p:cNvSpPr>
            <a:spLocks noGrp="1"/>
          </p:cNvSpPr>
          <p:nvPr>
            <p:ph sz="quarter" idx="14" hasCustomPrompt="1"/>
          </p:nvPr>
        </p:nvSpPr>
        <p:spPr>
          <a:xfrm>
            <a:off x="6276000" y="2057400"/>
            <a:ext cx="5580000" cy="4416000"/>
          </a:xfrm>
        </p:spPr>
        <p:txBody>
          <a:bodyPr lIns="0" tIns="0" rIns="0" bIns="0"/>
          <a:lstStyle>
            <a:lvl1pPr>
              <a:defRPr/>
            </a:lvl1pPr>
          </a:lstStyle>
          <a:p>
            <a:pPr lvl="0"/>
            <a:r>
              <a:rPr lang="de-DE"/>
              <a:t>Um die Hierarchie der Unterpunkte anzupassen, verwenden Sie Start &gt; Absatz &gt; Listenebene verringern/erhöhen.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
        <p:nvSpPr>
          <p:cNvPr id="3" name="Heading Placeholder 1"/>
          <p:cNvSpPr>
            <a:spLocks noGrp="1"/>
          </p:cNvSpPr>
          <p:nvPr>
            <p:ph type="body" idx="1" hasCustomPrompt="1"/>
          </p:nvPr>
        </p:nvSpPr>
        <p:spPr>
          <a:xfrm>
            <a:off x="336000" y="1488000"/>
            <a:ext cx="5580000" cy="384000"/>
          </a:xfrm>
        </p:spPr>
        <p:txBody>
          <a:bodyPr wrap="square" lIns="0" tIns="0" rIns="0" bIns="0" anchor="t"/>
          <a:lstStyle>
            <a:lvl1pPr marL="0" indent="0">
              <a:lnSpc>
                <a:spcPct val="100000"/>
              </a:lnSpc>
              <a:spcAft>
                <a:spcPts val="0"/>
              </a:spcAft>
              <a:buFontTx/>
              <a:buNone/>
              <a:defRPr sz="2133">
                <a:solidFill>
                  <a:schemeClr val="accent1"/>
                </a:solidFill>
              </a:defRPr>
            </a:lvl1pPr>
          </a:lstStyle>
          <a:p>
            <a:pPr lvl="0"/>
            <a:r>
              <a:rPr lang="de-DE"/>
              <a:t>Überschrift 16 pt, einzeilig</a:t>
            </a:r>
          </a:p>
        </p:txBody>
      </p:sp>
      <p:sp>
        <p:nvSpPr>
          <p:cNvPr id="5" name="Heading Placeholder 2"/>
          <p:cNvSpPr>
            <a:spLocks noGrp="1"/>
          </p:cNvSpPr>
          <p:nvPr>
            <p:ph type="body" sz="quarter" idx="3" hasCustomPrompt="1"/>
          </p:nvPr>
        </p:nvSpPr>
        <p:spPr>
          <a:xfrm>
            <a:off x="6276000" y="1488000"/>
            <a:ext cx="5580000" cy="384000"/>
          </a:xfrm>
        </p:spPr>
        <p:txBody>
          <a:bodyPr wrap="square" lIns="0" tIns="0" rIns="0" bIns="0" anchor="t"/>
          <a:lstStyle>
            <a:lvl1pPr marL="0" indent="0">
              <a:lnSpc>
                <a:spcPct val="100000"/>
              </a:lnSpc>
              <a:spcAft>
                <a:spcPts val="0"/>
              </a:spcAft>
              <a:buFontTx/>
              <a:buNone/>
              <a:defRPr sz="2133">
                <a:solidFill>
                  <a:schemeClr val="accent1"/>
                </a:solidFill>
              </a:defRPr>
            </a:lvl1pPr>
          </a:lstStyle>
          <a:p>
            <a:pPr lvl="0"/>
            <a:r>
              <a:rPr lang="de-DE"/>
              <a:t>Überschrift 16 pt, einzeilig</a:t>
            </a:r>
          </a:p>
        </p:txBody>
      </p:sp>
    </p:spTree>
    <p:extLst>
      <p:ext uri="{BB962C8B-B14F-4D97-AF65-F5344CB8AC3E}">
        <p14:creationId xmlns:p14="http://schemas.microsoft.com/office/powerpoint/2010/main" val="173560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FBAE40"/>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guide id="36" pos="2795">
          <p15:clr>
            <a:srgbClr val="FBAE40"/>
          </p15:clr>
        </p15:guide>
        <p15:guide id="37" pos="2965">
          <p15:clr>
            <a:srgbClr val="FBAE40"/>
          </p15:clr>
        </p15:guide>
        <p15:guide id="38" orient="horz" pos="97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hree pictures">
    <p:spTree>
      <p:nvGrpSpPr>
        <p:cNvPr id="1" name=""/>
        <p:cNvGrpSpPr/>
        <p:nvPr/>
      </p:nvGrpSpPr>
      <p:grpSpPr>
        <a:xfrm>
          <a:off x="0" y="0"/>
          <a:ext cx="0" cy="0"/>
          <a:chOff x="0" y="0"/>
          <a:chExt cx="0" cy="0"/>
        </a:xfrm>
      </p:grpSpPr>
      <p:sp>
        <p:nvSpPr>
          <p:cNvPr id="21" name="Picture Placeholder 3"/>
          <p:cNvSpPr>
            <a:spLocks noGrp="1"/>
          </p:cNvSpPr>
          <p:nvPr>
            <p:ph type="pic" sz="quarter" idx="15" hasCustomPrompt="1"/>
          </p:nvPr>
        </p:nvSpPr>
        <p:spPr>
          <a:xfrm>
            <a:off x="8256000" y="1488000"/>
            <a:ext cx="3600000" cy="2880000"/>
          </a:xfrm>
          <a:solidFill>
            <a:schemeClr val="bg1">
              <a:lumMod val="85000"/>
            </a:schemeClr>
          </a:solidFill>
        </p:spPr>
        <p:txBody>
          <a:bodyPr>
            <a:normAutofit/>
          </a:bodyPr>
          <a:lstStyle>
            <a:lvl1pPr marL="0" indent="0" algn="ctr">
              <a:buFontTx/>
              <a:buNone/>
              <a:defRPr/>
            </a:lvl1pPr>
          </a:lstStyle>
          <a:p>
            <a:r>
              <a:rPr lang="de-DE" noProof="0"/>
              <a:t>Klicken Sie auf das Icon in der Mitte, um ein Bild einzufügen.</a:t>
            </a:r>
          </a:p>
        </p:txBody>
      </p:sp>
      <p:sp>
        <p:nvSpPr>
          <p:cNvPr id="19" name="Picture Placeholder 1"/>
          <p:cNvSpPr>
            <a:spLocks noGrp="1"/>
          </p:cNvSpPr>
          <p:nvPr>
            <p:ph type="pic" sz="quarter" idx="13" hasCustomPrompt="1"/>
          </p:nvPr>
        </p:nvSpPr>
        <p:spPr>
          <a:xfrm>
            <a:off x="336000" y="1488000"/>
            <a:ext cx="3600000" cy="2880000"/>
          </a:xfrm>
          <a:solidFill>
            <a:schemeClr val="bg1">
              <a:lumMod val="85000"/>
            </a:schemeClr>
          </a:solidFill>
        </p:spPr>
        <p:txBody>
          <a:bodyPr>
            <a:noAutofit/>
          </a:bodyPr>
          <a:lstStyle>
            <a:lvl1pPr marL="0" indent="0" algn="ctr">
              <a:buFontTx/>
              <a:buNone/>
              <a:defRPr/>
            </a:lvl1pPr>
          </a:lstStyle>
          <a:p>
            <a:r>
              <a:rPr lang="de-DE" noProof="0"/>
              <a:t>Klicken Sie auf das Icon in der Mitte, um ein Bild einzufügen.</a:t>
            </a:r>
          </a:p>
        </p:txBody>
      </p:sp>
      <p:sp>
        <p:nvSpPr>
          <p:cNvPr id="17"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16" name="Date Placeholder 1"/>
          <p:cNvSpPr>
            <a:spLocks noGrp="1"/>
          </p:cNvSpPr>
          <p:nvPr>
            <p:ph type="dt" sz="half" idx="10"/>
          </p:nvPr>
        </p:nvSpPr>
        <p:spPr/>
        <p:txBody>
          <a:bodyPr/>
          <a:lstStyle/>
          <a:p>
            <a:fld id="{3B845FCC-2641-4B9F-8B3C-586F75C7E022}" type="datetime1">
              <a:rPr lang="de-DE" smtClean="0"/>
              <a:t>27.05.2024</a:t>
            </a:fld>
            <a:endParaRPr lang="de-DE"/>
          </a:p>
        </p:txBody>
      </p:sp>
      <p:sp>
        <p:nvSpPr>
          <p:cNvPr id="18"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
        <p:nvSpPr>
          <p:cNvPr id="2" name="Titel 1"/>
          <p:cNvSpPr>
            <a:spLocks noGrp="1"/>
          </p:cNvSpPr>
          <p:nvPr>
            <p:ph type="title" hasCustomPrompt="1"/>
          </p:nvPr>
        </p:nvSpPr>
        <p:spPr/>
        <p:txBody>
          <a:bodyPr/>
          <a:lstStyle/>
          <a:p>
            <a:r>
              <a:rPr lang="de-DE" noProof="0"/>
              <a:t>Titel 20 pt, max. zweizeilig und drei Bilder mit Text</a:t>
            </a:r>
          </a:p>
        </p:txBody>
      </p:sp>
      <p:sp>
        <p:nvSpPr>
          <p:cNvPr id="20" name="Picture Placeholder 2"/>
          <p:cNvSpPr>
            <a:spLocks noGrp="1"/>
          </p:cNvSpPr>
          <p:nvPr>
            <p:ph type="pic" sz="quarter" idx="14" hasCustomPrompt="1"/>
          </p:nvPr>
        </p:nvSpPr>
        <p:spPr>
          <a:xfrm>
            <a:off x="4296000" y="1488000"/>
            <a:ext cx="3600000" cy="2880000"/>
          </a:xfrm>
          <a:solidFill>
            <a:schemeClr val="bg1">
              <a:lumMod val="85000"/>
            </a:schemeClr>
          </a:solidFill>
        </p:spPr>
        <p:txBody>
          <a:bodyPr>
            <a:noAutofit/>
          </a:bodyPr>
          <a:lstStyle>
            <a:lvl1pPr marL="0" indent="0" algn="ctr">
              <a:buFontTx/>
              <a:buNone/>
              <a:tabLst/>
              <a:defRPr/>
            </a:lvl1pPr>
          </a:lstStyle>
          <a:p>
            <a:r>
              <a:rPr lang="de-DE" noProof="0"/>
              <a:t>Klicken Sie auf das Icon in der Mitte, um ein Bild einzufügen.</a:t>
            </a:r>
          </a:p>
        </p:txBody>
      </p:sp>
      <p:sp>
        <p:nvSpPr>
          <p:cNvPr id="23" name="Text  Placeholder 1"/>
          <p:cNvSpPr>
            <a:spLocks noGrp="1"/>
          </p:cNvSpPr>
          <p:nvPr>
            <p:ph type="body" sz="quarter" idx="16" hasCustomPrompt="1"/>
          </p:nvPr>
        </p:nvSpPr>
        <p:spPr>
          <a:xfrm>
            <a:off x="336000" y="4560000"/>
            <a:ext cx="3600000" cy="1920000"/>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de-DE" noProof="0"/>
              <a:t>Um die Hierarchie der Unterpunkte anzupassen, verwenden Sie Start &gt; Absatz &gt; Listenebene verringern/erhöhen.</a:t>
            </a:r>
          </a:p>
          <a:p>
            <a:pPr lvl="1"/>
            <a:r>
              <a:rPr lang="de-DE" noProof="0"/>
              <a:t>Zweite Ebene</a:t>
            </a:r>
          </a:p>
        </p:txBody>
      </p:sp>
      <p:sp>
        <p:nvSpPr>
          <p:cNvPr id="24" name="Text Placeholder 2"/>
          <p:cNvSpPr>
            <a:spLocks noGrp="1"/>
          </p:cNvSpPr>
          <p:nvPr>
            <p:ph type="body" sz="quarter" idx="17" hasCustomPrompt="1"/>
          </p:nvPr>
        </p:nvSpPr>
        <p:spPr>
          <a:xfrm>
            <a:off x="4296000" y="4560000"/>
            <a:ext cx="3600000" cy="1920000"/>
          </a:xfrm>
        </p:spPr>
        <p:txBody>
          <a:bodyPr vert="horz" lIns="0" tIns="0" rIns="0" bIns="0" rtlCol="0">
            <a:noAutofit/>
          </a:bodyPr>
          <a:lstStyle>
            <a:lvl1pPr>
              <a:defRPr lang="de-DE" noProof="0" dirty="0"/>
            </a:lvl1pPr>
            <a:lvl2pPr>
              <a:defRPr lang="de-DE" noProof="0" dirty="0"/>
            </a:lvl2pPr>
          </a:lstStyle>
          <a:p>
            <a:pPr lvl="0">
              <a:spcAft>
                <a:spcPts val="0"/>
              </a:spcAft>
            </a:pPr>
            <a:r>
              <a:rPr lang="de-DE" noProof="0"/>
              <a:t>Um die Hierarchie der Unterpunkte anzupassen, verwenden Sie Start &gt; Absatz &gt; Listenebene verringern/erhöhen</a:t>
            </a:r>
          </a:p>
          <a:p>
            <a:pPr lvl="1">
              <a:spcAft>
                <a:spcPts val="0"/>
              </a:spcAft>
            </a:pPr>
            <a:r>
              <a:rPr lang="de-DE" noProof="0"/>
              <a:t>Zweite Ebene</a:t>
            </a:r>
          </a:p>
        </p:txBody>
      </p:sp>
      <p:sp>
        <p:nvSpPr>
          <p:cNvPr id="25" name="Text Placeholder 3"/>
          <p:cNvSpPr>
            <a:spLocks noGrp="1"/>
          </p:cNvSpPr>
          <p:nvPr>
            <p:ph type="body" sz="quarter" idx="18" hasCustomPrompt="1"/>
          </p:nvPr>
        </p:nvSpPr>
        <p:spPr>
          <a:xfrm>
            <a:off x="8256000" y="4560000"/>
            <a:ext cx="3600000" cy="1920000"/>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spcAft>
                <a:spcPts val="0"/>
              </a:spcAft>
            </a:pPr>
            <a:r>
              <a:rPr lang="de-DE" noProof="0"/>
              <a:t>Um die Hierarchie der Unterpunkte anzupassen, verwenden Sie Start &gt; Absatz &gt; Listenebene verringern/erhöhen</a:t>
            </a:r>
          </a:p>
          <a:p>
            <a:pPr lvl="1"/>
            <a:r>
              <a:rPr lang="de-DE" noProof="0"/>
              <a:t>Zweite Ebene</a:t>
            </a:r>
          </a:p>
        </p:txBody>
      </p:sp>
      <p:sp>
        <p:nvSpPr>
          <p:cNvPr id="15" name="Source 1"/>
          <p:cNvSpPr>
            <a:spLocks noGrp="1"/>
          </p:cNvSpPr>
          <p:nvPr>
            <p:ph type="body" sz="quarter" idx="23" hasCustomPrompt="1"/>
          </p:nvPr>
        </p:nvSpPr>
        <p:spPr>
          <a:xfrm>
            <a:off x="768551" y="4152016"/>
            <a:ext cx="3168000" cy="216000"/>
          </a:xfrm>
        </p:spPr>
        <p:txBody>
          <a:bodyPr wrap="none" tIns="72000" rIns="36000" bIns="72000" anchor="ctr"/>
          <a:lstStyle>
            <a:lvl1pPr marL="0" indent="0" algn="r">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
        <p:nvSpPr>
          <p:cNvPr id="14" name="Source 2"/>
          <p:cNvSpPr>
            <a:spLocks noGrp="1"/>
          </p:cNvSpPr>
          <p:nvPr>
            <p:ph type="body" sz="quarter" idx="22" hasCustomPrompt="1"/>
          </p:nvPr>
        </p:nvSpPr>
        <p:spPr>
          <a:xfrm>
            <a:off x="4704000" y="4152017"/>
            <a:ext cx="3168000" cy="216000"/>
          </a:xfrm>
        </p:spPr>
        <p:txBody>
          <a:bodyPr wrap="none" tIns="72000" rIns="36000" bIns="72000" anchor="ctr"/>
          <a:lstStyle>
            <a:lvl1pPr marL="0" indent="0" algn="r">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
        <p:nvSpPr>
          <p:cNvPr id="13" name="Source 3"/>
          <p:cNvSpPr>
            <a:spLocks noGrp="1"/>
          </p:cNvSpPr>
          <p:nvPr>
            <p:ph type="body" sz="quarter" idx="12" hasCustomPrompt="1"/>
          </p:nvPr>
        </p:nvSpPr>
        <p:spPr>
          <a:xfrm>
            <a:off x="8687451" y="4149900"/>
            <a:ext cx="3168000" cy="216000"/>
          </a:xfrm>
        </p:spPr>
        <p:txBody>
          <a:bodyPr wrap="none" tIns="72000" rIns="36000" bIns="72000" anchor="ctr"/>
          <a:lstStyle>
            <a:lvl1pPr marL="0" indent="0" algn="r">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Tree>
    <p:extLst>
      <p:ext uri="{BB962C8B-B14F-4D97-AF65-F5344CB8AC3E}">
        <p14:creationId xmlns:p14="http://schemas.microsoft.com/office/powerpoint/2010/main" val="137715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FBAE40"/>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FBAE40"/>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FBAE40"/>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guide id="36" pos="2030">
          <p15:clr>
            <a:srgbClr val="FBAE40"/>
          </p15:clr>
        </p15:guide>
        <p15:guide id="37" pos="3730">
          <p15:clr>
            <a:srgbClr val="FBAE40"/>
          </p15:clr>
        </p15:guide>
        <p15:guide id="39" orient="horz" pos="20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E750664-BD82-4C47-98DB-51939C36FC68}"/>
              </a:ext>
            </a:extLst>
          </p:cNvPr>
          <p:cNvGraphicFramePr>
            <a:graphicFrameLocks noChangeAspect="1"/>
          </p:cNvGraphicFramePr>
          <p:nvPr>
            <p:custDataLst>
              <p:tags r:id="rId1"/>
            </p:custDataLst>
            <p:extLst>
              <p:ext uri="{D42A27DB-BD31-4B8C-83A1-F6EECF244321}">
                <p14:modId xmlns:p14="http://schemas.microsoft.com/office/powerpoint/2010/main" val="388949957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8E750664-BD82-4C47-98DB-51939C36FC68}"/>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FDEB75B1-4A6D-4CD2-B49D-C9D053FC0751}"/>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2" name="Title 1"/>
          <p:cNvSpPr>
            <a:spLocks noGrp="1"/>
          </p:cNvSpPr>
          <p:nvPr>
            <p:ph type="title" hasCustomPrompt="1"/>
          </p:nvPr>
        </p:nvSpPr>
        <p:spPr/>
        <p:txBody>
          <a:bodyPr/>
          <a:lstStyle>
            <a:lvl1pPr>
              <a:defRPr/>
            </a:lvl1pPr>
          </a:lstStyle>
          <a:p>
            <a:r>
              <a:rPr lang="en-GB"/>
              <a:t>Title 24 pt, two lines max. and bulleted list</a:t>
            </a:r>
            <a:endParaRPr lang="en-GB" noProof="0"/>
          </a:p>
        </p:txBody>
      </p:sp>
      <p:sp>
        <p:nvSpPr>
          <p:cNvPr id="3" name="Content Placeholder 2"/>
          <p:cNvSpPr>
            <a:spLocks noGrp="1"/>
          </p:cNvSpPr>
          <p:nvPr>
            <p:ph idx="1" hasCustomPrompt="1"/>
          </p:nvPr>
        </p:nvSpPr>
        <p:spPr/>
        <p:txBody>
          <a:bodyPr/>
          <a:lstStyle/>
          <a:p>
            <a:pPr lvl="0"/>
            <a:r>
              <a:rPr lang="en-GB"/>
              <a:t>To customise the points hierarchy, use Start &gt; Paragraph &gt; Decrease/Increase List Level. Alternatively, insert table, chart, SmartArt graphic, picture or online graphic.</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Foliennummernplatzhalter 7"/>
          <p:cNvSpPr>
            <a:spLocks noGrp="1"/>
          </p:cNvSpPr>
          <p:nvPr>
            <p:ph type="sldNum" sz="quarter" idx="11"/>
          </p:nvPr>
        </p:nvSpPr>
        <p:spPr/>
        <p:txBody>
          <a:bodyPr/>
          <a:lstStyle/>
          <a:p>
            <a:fld id="{D56DB8AA-803C-49D2-90AA-1140CE72DCD7}" type="slidenum">
              <a:rPr lang="de-DE" smtClean="0"/>
              <a:pPr/>
              <a:t>‹#›</a:t>
            </a:fld>
            <a:endParaRPr lang="de-DE"/>
          </a:p>
        </p:txBody>
      </p:sp>
    </p:spTree>
    <p:extLst>
      <p:ext uri="{BB962C8B-B14F-4D97-AF65-F5344CB8AC3E}">
        <p14:creationId xmlns:p14="http://schemas.microsoft.com/office/powerpoint/2010/main" val="37510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17"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16" name="Date Placeholder 1"/>
          <p:cNvSpPr>
            <a:spLocks noGrp="1"/>
          </p:cNvSpPr>
          <p:nvPr>
            <p:ph type="dt" sz="half" idx="10"/>
          </p:nvPr>
        </p:nvSpPr>
        <p:spPr/>
        <p:txBody>
          <a:bodyPr/>
          <a:lstStyle/>
          <a:p>
            <a:fld id="{D7239088-CACE-40AB-A355-B04995CD471D}" type="datetime1">
              <a:rPr lang="de-DE" smtClean="0"/>
              <a:t>27.05.2024</a:t>
            </a:fld>
            <a:endParaRPr lang="de-DE"/>
          </a:p>
        </p:txBody>
      </p:sp>
      <p:sp>
        <p:nvSpPr>
          <p:cNvPr id="18"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
        <p:nvSpPr>
          <p:cNvPr id="12" name="Titel 1"/>
          <p:cNvSpPr>
            <a:spLocks noGrp="1"/>
          </p:cNvSpPr>
          <p:nvPr>
            <p:ph type="title" hasCustomPrompt="1"/>
          </p:nvPr>
        </p:nvSpPr>
        <p:spPr/>
        <p:txBody>
          <a:bodyPr/>
          <a:lstStyle/>
          <a:p>
            <a:r>
              <a:rPr lang="de-DE" noProof="0"/>
              <a:t>Titel 20 pt, max. zweizeilig und drei Inhaltsblöcke</a:t>
            </a:r>
          </a:p>
        </p:txBody>
      </p:sp>
      <p:sp>
        <p:nvSpPr>
          <p:cNvPr id="5" name="Content Placeholder 1"/>
          <p:cNvSpPr>
            <a:spLocks noGrp="1"/>
          </p:cNvSpPr>
          <p:nvPr>
            <p:ph sz="quarter" idx="13" hasCustomPrompt="1"/>
          </p:nvPr>
        </p:nvSpPr>
        <p:spPr>
          <a:xfrm>
            <a:off x="336000" y="1488000"/>
            <a:ext cx="3600000" cy="4992000"/>
          </a:xfrm>
        </p:spPr>
        <p:txBody>
          <a:bodyPr lIns="0" tIns="0" rIns="0" bIns="0"/>
          <a:lstStyle>
            <a:lvl1pPr>
              <a:defRPr/>
            </a:lvl1pPr>
          </a:lstStyle>
          <a:p>
            <a:pPr lvl="0"/>
            <a:r>
              <a:rPr lang="de-DE"/>
              <a:t>Um die Hierarchie der Unterpunkte anzupassen, verwenden Sie Start &gt; Absatz &gt; Listenebene verringern/erhöhen</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quarter" idx="15" hasCustomPrompt="1"/>
          </p:nvPr>
        </p:nvSpPr>
        <p:spPr>
          <a:xfrm>
            <a:off x="8256000" y="1488000"/>
            <a:ext cx="3600000" cy="4992000"/>
          </a:xfrm>
        </p:spPr>
        <p:txBody>
          <a:bodyPr lIns="0" tIns="0" rIns="0" bIns="0"/>
          <a:lstStyle>
            <a:lvl1pPr>
              <a:defRPr/>
            </a:lvl1pPr>
          </a:lstStyle>
          <a:p>
            <a:pPr lvl="0"/>
            <a:r>
              <a:rPr lang="de-DE"/>
              <a:t>Um die Hierarchie der Unterpunkte anzupassen, verwenden Sie Start &gt; Absatz &gt; Listenebene verringern/erhöhen</a:t>
            </a:r>
          </a:p>
          <a:p>
            <a:pPr lvl="1"/>
            <a:r>
              <a:rPr lang="de-DE"/>
              <a:t>Zweite Ebene</a:t>
            </a:r>
          </a:p>
          <a:p>
            <a:pPr lvl="2"/>
            <a:r>
              <a:rPr lang="de-DE"/>
              <a:t>Dritte Ebene</a:t>
            </a:r>
          </a:p>
          <a:p>
            <a:pPr lvl="3"/>
            <a:r>
              <a:rPr lang="de-DE"/>
              <a:t>Vierte Ebene</a:t>
            </a:r>
          </a:p>
          <a:p>
            <a:pPr lvl="4"/>
            <a:r>
              <a:rPr lang="de-DE"/>
              <a:t>Fünfte Ebene</a:t>
            </a:r>
          </a:p>
        </p:txBody>
      </p:sp>
      <p:sp>
        <p:nvSpPr>
          <p:cNvPr id="7" name="Content Placeholder 2"/>
          <p:cNvSpPr>
            <a:spLocks noGrp="1"/>
          </p:cNvSpPr>
          <p:nvPr>
            <p:ph sz="quarter" idx="14" hasCustomPrompt="1"/>
          </p:nvPr>
        </p:nvSpPr>
        <p:spPr>
          <a:xfrm>
            <a:off x="4296000" y="1488000"/>
            <a:ext cx="3600000" cy="4992000"/>
          </a:xfrm>
        </p:spPr>
        <p:txBody>
          <a:bodyPr lIns="0" tIns="0" rIns="0" bIns="0"/>
          <a:lstStyle>
            <a:lvl1pPr>
              <a:defRPr/>
            </a:lvl1pPr>
          </a:lstStyle>
          <a:p>
            <a:pPr lvl="0"/>
            <a:r>
              <a:rPr lang="de-DE"/>
              <a:t>Um die Hierarchie der Unterpunkte anzupassen, verwenden Sie Start &gt; Absatz &gt; Listenebene verringern/erhöhen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544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FBAE40"/>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FBAE40"/>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guide id="36" pos="2030">
          <p15:clr>
            <a:srgbClr val="FBAE40"/>
          </p15:clr>
        </p15:guide>
        <p15:guide id="37" pos="373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our contents">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13" name="Date Placeholder 1"/>
          <p:cNvSpPr>
            <a:spLocks noGrp="1"/>
          </p:cNvSpPr>
          <p:nvPr>
            <p:ph type="dt" sz="half" idx="10"/>
          </p:nvPr>
        </p:nvSpPr>
        <p:spPr/>
        <p:txBody>
          <a:bodyPr/>
          <a:lstStyle/>
          <a:p>
            <a:fld id="{9999C421-E82F-460F-BD42-46DE2B6452D8}" type="datetime1">
              <a:rPr lang="de-DE" smtClean="0"/>
              <a:t>27.05.2024</a:t>
            </a:fld>
            <a:endParaRPr lang="de-DE"/>
          </a:p>
        </p:txBody>
      </p:sp>
      <p:sp>
        <p:nvSpPr>
          <p:cNvPr id="15"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
        <p:nvSpPr>
          <p:cNvPr id="2" name="Titel 1"/>
          <p:cNvSpPr>
            <a:spLocks noGrp="1"/>
          </p:cNvSpPr>
          <p:nvPr>
            <p:ph type="title" hasCustomPrompt="1"/>
          </p:nvPr>
        </p:nvSpPr>
        <p:spPr/>
        <p:txBody>
          <a:bodyPr/>
          <a:lstStyle>
            <a:lvl1pPr>
              <a:defRPr/>
            </a:lvl1pPr>
          </a:lstStyle>
          <a:p>
            <a:r>
              <a:rPr lang="de-DE"/>
              <a:t>Titel 20 pt, max. zweizeilig und vier Inhaltsblöcke</a:t>
            </a:r>
          </a:p>
        </p:txBody>
      </p:sp>
      <p:sp>
        <p:nvSpPr>
          <p:cNvPr id="5" name="Content Placeholder 1"/>
          <p:cNvSpPr>
            <a:spLocks noGrp="1"/>
          </p:cNvSpPr>
          <p:nvPr>
            <p:ph sz="quarter" idx="13" hasCustomPrompt="1"/>
          </p:nvPr>
        </p:nvSpPr>
        <p:spPr>
          <a:xfrm>
            <a:off x="336000" y="1488000"/>
            <a:ext cx="5580000" cy="2304000"/>
          </a:xfrm>
        </p:spPr>
        <p:txBody>
          <a:bodyPr lIns="0" tIns="0" rIns="0" bIns="0"/>
          <a:lstStyle>
            <a:lvl1pPr>
              <a:defRPr/>
            </a:lvl1pPr>
          </a:lstStyle>
          <a:p>
            <a:pPr lvl="0"/>
            <a:r>
              <a:rPr lang="de-DE"/>
              <a:t>Um die Hierarchie der Unterpunkte anzupassen, verwenden Sie Start &gt; Absatz &gt; Listenebene verringern/erhöhen</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2"/>
          <p:cNvSpPr>
            <a:spLocks noGrp="1"/>
          </p:cNvSpPr>
          <p:nvPr>
            <p:ph sz="quarter" idx="14" hasCustomPrompt="1"/>
          </p:nvPr>
        </p:nvSpPr>
        <p:spPr>
          <a:xfrm>
            <a:off x="336000" y="4176000"/>
            <a:ext cx="5580000" cy="2304000"/>
          </a:xfrm>
        </p:spPr>
        <p:txBody>
          <a:bodyPr lIns="0" tIns="0" rIns="0" bIns="0"/>
          <a:lstStyle>
            <a:lvl1pPr>
              <a:defRPr/>
            </a:lvl1pPr>
          </a:lstStyle>
          <a:p>
            <a:pPr lvl="0"/>
            <a:r>
              <a:rPr lang="de-DE"/>
              <a:t>Um die Hierarchie der Unterpunkte anzupassen, verwenden Sie Start &gt; Absatz &gt; Listenebene verringern/erhöhen</a:t>
            </a:r>
          </a:p>
          <a:p>
            <a:pPr lvl="1"/>
            <a:r>
              <a:rPr lang="de-DE"/>
              <a:t>Zweite Ebene</a:t>
            </a:r>
          </a:p>
          <a:p>
            <a:pPr lvl="2"/>
            <a:r>
              <a:rPr lang="de-DE"/>
              <a:t>Dritte Ebene</a:t>
            </a:r>
          </a:p>
          <a:p>
            <a:pPr lvl="3"/>
            <a:r>
              <a:rPr lang="de-DE"/>
              <a:t>Vierte Ebene</a:t>
            </a:r>
          </a:p>
          <a:p>
            <a:pPr lvl="4"/>
            <a:r>
              <a:rPr lang="de-DE"/>
              <a:t>Fünfte Ebene</a:t>
            </a:r>
          </a:p>
        </p:txBody>
      </p:sp>
      <p:sp>
        <p:nvSpPr>
          <p:cNvPr id="76" name="Content Placeholder 3"/>
          <p:cNvSpPr>
            <a:spLocks noGrp="1"/>
          </p:cNvSpPr>
          <p:nvPr>
            <p:ph sz="quarter" idx="15" hasCustomPrompt="1"/>
          </p:nvPr>
        </p:nvSpPr>
        <p:spPr>
          <a:xfrm>
            <a:off x="6276000" y="1488000"/>
            <a:ext cx="5580000" cy="2304000"/>
          </a:xfrm>
        </p:spPr>
        <p:txBody>
          <a:bodyPr lIns="0" tIns="0" rIns="0" bIns="0"/>
          <a:lstStyle>
            <a:lvl1pPr>
              <a:defRPr/>
            </a:lvl1pPr>
          </a:lstStyle>
          <a:p>
            <a:pPr lvl="0"/>
            <a:r>
              <a:rPr lang="de-DE"/>
              <a:t>Um die Hierarchie der Unterpunkte anzupassen, verwenden Sie Start &gt; Absatz &gt; Listenebene verringern/erhöhen</a:t>
            </a:r>
          </a:p>
          <a:p>
            <a:pPr lvl="1"/>
            <a:r>
              <a:rPr lang="de-DE"/>
              <a:t>Zweite Ebene</a:t>
            </a:r>
          </a:p>
          <a:p>
            <a:pPr lvl="2"/>
            <a:r>
              <a:rPr lang="de-DE"/>
              <a:t>Dritte Ebene</a:t>
            </a:r>
          </a:p>
          <a:p>
            <a:pPr lvl="3"/>
            <a:r>
              <a:rPr lang="de-DE"/>
              <a:t>Vierte Ebene</a:t>
            </a:r>
          </a:p>
          <a:p>
            <a:pPr lvl="4"/>
            <a:r>
              <a:rPr lang="de-DE"/>
              <a:t>Fünfte Ebene</a:t>
            </a:r>
          </a:p>
        </p:txBody>
      </p:sp>
      <p:sp>
        <p:nvSpPr>
          <p:cNvPr id="77" name="Content Placeholder 4">
            <a:extLst>
              <a:ext uri="{FF2B5EF4-FFF2-40B4-BE49-F238E27FC236}">
                <a16:creationId xmlns:a16="http://schemas.microsoft.com/office/drawing/2014/main" id="{4900E005-09BF-4AA0-A122-10A29CE35E41}"/>
              </a:ext>
            </a:extLst>
          </p:cNvPr>
          <p:cNvSpPr>
            <a:spLocks noGrp="1"/>
          </p:cNvSpPr>
          <p:nvPr>
            <p:ph sz="quarter" idx="16" hasCustomPrompt="1"/>
          </p:nvPr>
        </p:nvSpPr>
        <p:spPr>
          <a:xfrm>
            <a:off x="6276000" y="4176000"/>
            <a:ext cx="5580000" cy="2304000"/>
          </a:xfrm>
        </p:spPr>
        <p:txBody>
          <a:bodyPr lIns="0" tIns="0" rIns="0" bIns="0"/>
          <a:lstStyle>
            <a:lvl1pPr>
              <a:defRPr/>
            </a:lvl1pPr>
          </a:lstStyle>
          <a:p>
            <a:pPr lvl="0"/>
            <a:r>
              <a:rPr lang="de-DE"/>
              <a:t>Um die Hierarchie der Unterpunkte anzupassen, verwenden Sie Start &gt; Absatz &gt; Listenebene verringern/erhöhen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6600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FBAE40"/>
          </p15:clr>
        </p15:guide>
        <p15:guide id="29" orient="horz" pos="1973">
          <p15:clr>
            <a:srgbClr val="FBAE40"/>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guide id="36" pos="2965">
          <p15:clr>
            <a:srgbClr val="FBAE40"/>
          </p15:clr>
        </p15:guide>
        <p15:guide id="37" pos="279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itle and content with text">
    <p:spTree>
      <p:nvGrpSpPr>
        <p:cNvPr id="1" name=""/>
        <p:cNvGrpSpPr/>
        <p:nvPr/>
      </p:nvGrpSpPr>
      <p:grpSpPr>
        <a:xfrm>
          <a:off x="0" y="0"/>
          <a:ext cx="0" cy="0"/>
          <a:chOff x="0" y="0"/>
          <a:chExt cx="0" cy="0"/>
        </a:xfrm>
      </p:grpSpPr>
      <p:sp>
        <p:nvSpPr>
          <p:cNvPr id="15"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2" name="Date Placeholder 1"/>
          <p:cNvSpPr>
            <a:spLocks noGrp="1"/>
          </p:cNvSpPr>
          <p:nvPr>
            <p:ph type="dt" sz="half" idx="10"/>
          </p:nvPr>
        </p:nvSpPr>
        <p:spPr/>
        <p:txBody>
          <a:bodyPr/>
          <a:lstStyle/>
          <a:p>
            <a:fld id="{934E492E-6589-497C-A4BB-5F2850D24ED2}" type="datetime1">
              <a:rPr lang="de-DE" smtClean="0"/>
              <a:t>27.05.2024</a:t>
            </a:fld>
            <a:endParaRPr lang="de-DE"/>
          </a:p>
        </p:txBody>
      </p:sp>
      <p:sp>
        <p:nvSpPr>
          <p:cNvPr id="16"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
        <p:nvSpPr>
          <p:cNvPr id="8" name="Titel 1"/>
          <p:cNvSpPr>
            <a:spLocks noGrp="1"/>
          </p:cNvSpPr>
          <p:nvPr>
            <p:ph type="title" hasCustomPrompt="1"/>
          </p:nvPr>
        </p:nvSpPr>
        <p:spPr/>
        <p:txBody>
          <a:bodyPr/>
          <a:lstStyle/>
          <a:p>
            <a:r>
              <a:rPr lang="de-DE" noProof="0"/>
              <a:t>Title 20 pt, max. zweizeilig and contents with comments column</a:t>
            </a:r>
          </a:p>
        </p:txBody>
      </p:sp>
      <p:sp>
        <p:nvSpPr>
          <p:cNvPr id="12" name="Heading Placeholder 1"/>
          <p:cNvSpPr>
            <a:spLocks noGrp="1"/>
          </p:cNvSpPr>
          <p:nvPr>
            <p:ph type="body" sz="quarter" idx="1" hasCustomPrompt="1"/>
          </p:nvPr>
        </p:nvSpPr>
        <p:spPr>
          <a:xfrm>
            <a:off x="336000" y="1488000"/>
            <a:ext cx="11520000" cy="384000"/>
          </a:xfrm>
        </p:spPr>
        <p:txBody>
          <a:bodyPr wrap="square" lIns="0" tIns="0" rIns="0" bIns="0" anchor="t">
            <a:noAutofit/>
          </a:bodyPr>
          <a:lstStyle>
            <a:lvl1pPr marL="0" indent="0">
              <a:lnSpc>
                <a:spcPct val="100000"/>
              </a:lnSpc>
              <a:spcAft>
                <a:spcPts val="0"/>
              </a:spcAft>
              <a:buFontTx/>
              <a:buNone/>
              <a:defRPr sz="2133">
                <a:solidFill>
                  <a:schemeClr val="accent1"/>
                </a:solidFill>
              </a:defRPr>
            </a:lvl1pPr>
          </a:lstStyle>
          <a:p>
            <a:pPr lvl="0"/>
            <a:r>
              <a:rPr lang="de-DE" noProof="0"/>
              <a:t>Überschrift 16 pt, einzeilig</a:t>
            </a:r>
          </a:p>
        </p:txBody>
      </p:sp>
      <p:sp>
        <p:nvSpPr>
          <p:cNvPr id="14" name="Content Placeholder 1"/>
          <p:cNvSpPr>
            <a:spLocks noGrp="1"/>
          </p:cNvSpPr>
          <p:nvPr>
            <p:ph sz="quarter" idx="19" hasCustomPrompt="1"/>
          </p:nvPr>
        </p:nvSpPr>
        <p:spPr>
          <a:xfrm>
            <a:off x="336000" y="2064000"/>
            <a:ext cx="7200000" cy="4416000"/>
          </a:xfrm>
          <a:effectLst/>
        </p:spPr>
        <p:txBody>
          <a:bodyPr lIns="0" tIns="0">
            <a:noAutofit/>
          </a:bodyPr>
          <a:lstStyle>
            <a:lvl1pPr marL="0" indent="0">
              <a:spcAft>
                <a:spcPts val="0"/>
              </a:spcAft>
              <a:buFontTx/>
              <a:buNone/>
              <a:defRPr/>
            </a:lvl1pPr>
          </a:lstStyle>
          <a:p>
            <a:pPr lvl="0"/>
            <a:r>
              <a:rPr lang="de-DE"/>
              <a:t>Klicken Sie auf das Icon in der Mitte, um eine Tabelle, Diagramm, SmartArt Grafik, Bild oder Onlinegrafik einzufügen.</a:t>
            </a:r>
          </a:p>
        </p:txBody>
      </p:sp>
      <p:sp>
        <p:nvSpPr>
          <p:cNvPr id="13" name="Text Placeholder 2"/>
          <p:cNvSpPr>
            <a:spLocks noGrp="1"/>
          </p:cNvSpPr>
          <p:nvPr>
            <p:ph type="body" sz="quarter" idx="14" hasCustomPrompt="1"/>
          </p:nvPr>
        </p:nvSpPr>
        <p:spPr>
          <a:xfrm>
            <a:off x="7896000" y="2064000"/>
            <a:ext cx="3960000" cy="4416000"/>
          </a:xfrm>
          <a:effectLst/>
        </p:spPr>
        <p:txBody>
          <a:bodyPr lIns="0" tIns="0" rIns="108000" bIns="0">
            <a:noAutofit/>
          </a:bodyPr>
          <a:lstStyle>
            <a:lvl1pPr algn="l">
              <a:defRPr/>
            </a:lvl1pPr>
            <a:lvl2pPr algn="l">
              <a:defRPr/>
            </a:lvl2pPr>
            <a:lvl3pPr algn="l">
              <a:defRPr/>
            </a:lvl3pPr>
            <a:lvl4pPr algn="l">
              <a:defRPr/>
            </a:lvl4pPr>
          </a:lstStyle>
          <a:p>
            <a:pPr lvl="0"/>
            <a:r>
              <a:rPr lang="de-DE" noProof="0"/>
              <a:t>Titel 20 pt, max. zweizeilig und zwei Inhaltsblöcke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12895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FBAE40"/>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FBAE40"/>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guide id="36" orient="horz" pos="975">
          <p15:clr>
            <a:srgbClr val="FBAE40"/>
          </p15:clr>
        </p15:guide>
        <p15:guide id="37" pos="373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paration slide 1">
    <p:spTree>
      <p:nvGrpSpPr>
        <p:cNvPr id="1" name=""/>
        <p:cNvGrpSpPr/>
        <p:nvPr/>
      </p:nvGrpSpPr>
      <p:grpSpPr>
        <a:xfrm>
          <a:off x="0" y="0"/>
          <a:ext cx="0" cy="0"/>
          <a:chOff x="0" y="0"/>
          <a:chExt cx="0" cy="0"/>
        </a:xfrm>
      </p:grpSpPr>
      <p:sp>
        <p:nvSpPr>
          <p:cNvPr id="10" name="Picture Placeholder 1"/>
          <p:cNvSpPr>
            <a:spLocks noGrp="1"/>
          </p:cNvSpPr>
          <p:nvPr>
            <p:ph type="pic" sz="quarter" idx="13" hasCustomPrompt="1"/>
          </p:nvPr>
        </p:nvSpPr>
        <p:spPr>
          <a:xfrm>
            <a:off x="0" y="0"/>
            <a:ext cx="12192000" cy="5327651"/>
          </a:xfrm>
          <a:solidFill>
            <a:schemeClr val="tx2"/>
          </a:solidFill>
        </p:spPr>
        <p:txBody>
          <a:bodyPr tIns="1080000" anchor="t" anchorCtr="1"/>
          <a:lstStyle>
            <a:lvl1pPr>
              <a:buFontTx/>
              <a:buNone/>
              <a:defRPr>
                <a:solidFill>
                  <a:schemeClr val="bg1"/>
                </a:solidFill>
              </a:defRPr>
            </a:lvl1pPr>
          </a:lstStyle>
          <a:p>
            <a:r>
              <a:rPr lang="de-DE"/>
              <a:t>Klicken Sie auf das Icon in der Mitte, um ein Bild einzufügen.</a:t>
            </a:r>
          </a:p>
        </p:txBody>
      </p:sp>
      <p:sp>
        <p:nvSpPr>
          <p:cNvPr id="13" name="Text Placeholder 1"/>
          <p:cNvSpPr>
            <a:spLocks noGrp="1"/>
          </p:cNvSpPr>
          <p:nvPr>
            <p:ph type="subTitle" idx="1" hasCustomPrompt="1"/>
          </p:nvPr>
        </p:nvSpPr>
        <p:spPr>
          <a:xfrm>
            <a:off x="0" y="5328000"/>
            <a:ext cx="12192000" cy="1530240"/>
          </a:xfrm>
          <a:solidFill>
            <a:schemeClr val="bg1"/>
          </a:solidFill>
        </p:spPr>
        <p:txBody>
          <a:bodyPr wrap="none" lIns="252000" tIns="72000" bIns="72000" anchor="b" anchorCtr="0">
            <a:noAutofit/>
          </a:bodyPr>
          <a:lstStyle>
            <a:lvl1pPr marL="0" indent="0" algn="dist">
              <a:lnSpc>
                <a:spcPts val="10666"/>
              </a:lnSpc>
              <a:spcAft>
                <a:spcPts val="0"/>
              </a:spcAft>
              <a:buFontTx/>
              <a:buNone/>
              <a:defRPr sz="10000" baseline="0">
                <a:solidFill>
                  <a:schemeClr val="accent1"/>
                </a:solidFill>
              </a:defRPr>
            </a:lvl1pPr>
          </a:lstStyle>
          <a:p>
            <a:r>
              <a:rPr lang="de-DE"/>
              <a:t>“01”</a:t>
            </a:r>
          </a:p>
        </p:txBody>
      </p:sp>
      <p:sp>
        <p:nvSpPr>
          <p:cNvPr id="4" name="Titel 1"/>
          <p:cNvSpPr>
            <a:spLocks noGrp="1"/>
          </p:cNvSpPr>
          <p:nvPr>
            <p:ph type="title" hasCustomPrompt="1"/>
          </p:nvPr>
        </p:nvSpPr>
        <p:spPr>
          <a:xfrm>
            <a:off x="3216000" y="5712000"/>
            <a:ext cx="8640000" cy="768000"/>
          </a:xfrm>
        </p:spPr>
        <p:txBody>
          <a:bodyPr anchor="ctr" anchorCtr="0"/>
          <a:lstStyle>
            <a:lvl1pPr>
              <a:defRPr>
                <a:solidFill>
                  <a:schemeClr val="tx2"/>
                </a:solidFill>
              </a:defRPr>
            </a:lvl1pPr>
          </a:lstStyle>
          <a:p>
            <a:r>
              <a:rPr lang="de-DE"/>
              <a:t>Trennfolie 20 pt, max. zweizeilig mit Bild</a:t>
            </a:r>
          </a:p>
        </p:txBody>
      </p:sp>
      <p:sp>
        <p:nvSpPr>
          <p:cNvPr id="5" name="Source 1"/>
          <p:cNvSpPr>
            <a:spLocks noGrp="1"/>
          </p:cNvSpPr>
          <p:nvPr>
            <p:ph type="body" sz="quarter" idx="12" hasCustomPrompt="1"/>
          </p:nvPr>
        </p:nvSpPr>
        <p:spPr>
          <a:xfrm>
            <a:off x="9024000" y="5104119"/>
            <a:ext cx="3168000" cy="223532"/>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Tree>
    <p:extLst>
      <p:ext uri="{BB962C8B-B14F-4D97-AF65-F5344CB8AC3E}">
        <p14:creationId xmlns:p14="http://schemas.microsoft.com/office/powerpoint/2010/main" val="209189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paration slide 2">
    <p:spTree>
      <p:nvGrpSpPr>
        <p:cNvPr id="1" name=""/>
        <p:cNvGrpSpPr/>
        <p:nvPr/>
      </p:nvGrpSpPr>
      <p:grpSpPr>
        <a:xfrm>
          <a:off x="0" y="0"/>
          <a:ext cx="0" cy="0"/>
          <a:chOff x="0" y="0"/>
          <a:chExt cx="0" cy="0"/>
        </a:xfrm>
      </p:grpSpPr>
      <p:sp>
        <p:nvSpPr>
          <p:cNvPr id="10" name="Picture Placeholder 1"/>
          <p:cNvSpPr>
            <a:spLocks noGrp="1"/>
          </p:cNvSpPr>
          <p:nvPr>
            <p:ph type="pic" sz="quarter" idx="13" hasCustomPrompt="1"/>
          </p:nvPr>
        </p:nvSpPr>
        <p:spPr>
          <a:xfrm>
            <a:off x="0" y="4176000"/>
            <a:ext cx="12192000" cy="2682240"/>
          </a:xfrm>
          <a:solidFill>
            <a:schemeClr val="tx2"/>
          </a:solidFill>
        </p:spPr>
        <p:txBody>
          <a:bodyPr tIns="1260000" anchor="t" anchorCtr="1"/>
          <a:lstStyle>
            <a:lvl1pPr>
              <a:buFontTx/>
              <a:buNone/>
              <a:defRPr>
                <a:solidFill>
                  <a:schemeClr val="bg1"/>
                </a:solidFill>
              </a:defRPr>
            </a:lvl1pPr>
          </a:lstStyle>
          <a:p>
            <a:r>
              <a:rPr lang="de-DE"/>
              <a:t>Klicken Sie auf das Icon in der Mitte, um ein Bild einzufügen.</a:t>
            </a:r>
          </a:p>
        </p:txBody>
      </p:sp>
      <p:sp>
        <p:nvSpPr>
          <p:cNvPr id="4" name="Titel 1"/>
          <p:cNvSpPr>
            <a:spLocks noGrp="1"/>
          </p:cNvSpPr>
          <p:nvPr>
            <p:ph type="title" hasCustomPrompt="1"/>
          </p:nvPr>
        </p:nvSpPr>
        <p:spPr>
          <a:xfrm>
            <a:off x="336000" y="1488000"/>
            <a:ext cx="8640000" cy="1152000"/>
          </a:xfrm>
        </p:spPr>
        <p:txBody>
          <a:bodyPr anchor="t" anchorCtr="0"/>
          <a:lstStyle>
            <a:lvl1pPr>
              <a:defRPr/>
            </a:lvl1pPr>
          </a:lstStyle>
          <a:p>
            <a:r>
              <a:rPr lang="de-DE"/>
              <a:t>Trennfolie 20 pt, max. dreizeilig mit Bild</a:t>
            </a:r>
          </a:p>
        </p:txBody>
      </p:sp>
      <p:sp>
        <p:nvSpPr>
          <p:cNvPr id="13" name="Text Placeholder 1"/>
          <p:cNvSpPr>
            <a:spLocks noGrp="1"/>
          </p:cNvSpPr>
          <p:nvPr>
            <p:ph type="subTitle" idx="1" hasCustomPrompt="1"/>
          </p:nvPr>
        </p:nvSpPr>
        <p:spPr>
          <a:xfrm>
            <a:off x="336000" y="5328000"/>
            <a:ext cx="2880000" cy="1530240"/>
          </a:xfrm>
        </p:spPr>
        <p:txBody>
          <a:bodyPr wrap="none" tIns="72000" anchor="t" anchorCtr="0">
            <a:noAutofit/>
          </a:bodyPr>
          <a:lstStyle>
            <a:lvl1pPr marL="0" indent="0" algn="dist">
              <a:lnSpc>
                <a:spcPts val="10666"/>
              </a:lnSpc>
              <a:spcAft>
                <a:spcPts val="0"/>
              </a:spcAft>
              <a:buFontTx/>
              <a:buNone/>
              <a:defRPr sz="10666" baseline="0">
                <a:solidFill>
                  <a:schemeClr val="bg1"/>
                </a:solidFill>
              </a:defRPr>
            </a:lvl1pPr>
          </a:lstStyle>
          <a:p>
            <a:r>
              <a:rPr lang="de-DE"/>
              <a:t>“01”</a:t>
            </a:r>
          </a:p>
        </p:txBody>
      </p:sp>
      <p:sp>
        <p:nvSpPr>
          <p:cNvPr id="5" name="Source 1"/>
          <p:cNvSpPr>
            <a:spLocks noGrp="1"/>
          </p:cNvSpPr>
          <p:nvPr>
            <p:ph type="body" sz="quarter" idx="12" hasCustomPrompt="1"/>
          </p:nvPr>
        </p:nvSpPr>
        <p:spPr>
          <a:xfrm>
            <a:off x="9024000" y="657024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Tree>
    <p:extLst>
      <p:ext uri="{BB962C8B-B14F-4D97-AF65-F5344CB8AC3E}">
        <p14:creationId xmlns:p14="http://schemas.microsoft.com/office/powerpoint/2010/main" val="425842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FBAE40"/>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FBAE40"/>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FBAE40"/>
          </p15:clr>
        </p15:guide>
        <p15:guide id="30" orient="horz" pos="2154">
          <p15:clr>
            <a:srgbClr val="A4A3A4"/>
          </p15:clr>
        </p15:guide>
        <p15:guide id="31" orient="horz" pos="2336">
          <p15:clr>
            <a:srgbClr val="A4A3A4"/>
          </p15:clr>
        </p15:guide>
        <p15:guide id="32" orient="horz" pos="2517">
          <p15:clr>
            <a:srgbClr val="FBAE40"/>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paration slide 3">
    <p:spTree>
      <p:nvGrpSpPr>
        <p:cNvPr id="1" name=""/>
        <p:cNvGrpSpPr/>
        <p:nvPr/>
      </p:nvGrpSpPr>
      <p:grpSpPr>
        <a:xfrm>
          <a:off x="0" y="0"/>
          <a:ext cx="0" cy="0"/>
          <a:chOff x="0" y="0"/>
          <a:chExt cx="0" cy="0"/>
        </a:xfrm>
      </p:grpSpPr>
      <p:sp>
        <p:nvSpPr>
          <p:cNvPr id="10" name="Picture Placeholder 1"/>
          <p:cNvSpPr>
            <a:spLocks noGrp="1"/>
          </p:cNvSpPr>
          <p:nvPr>
            <p:ph type="pic" sz="quarter" idx="13" hasCustomPrompt="1"/>
          </p:nvPr>
        </p:nvSpPr>
        <p:spPr>
          <a:xfrm>
            <a:off x="3936000" y="0"/>
            <a:ext cx="8256000" cy="6858267"/>
          </a:xfrm>
          <a:solidFill>
            <a:schemeClr val="tx2"/>
          </a:solidFill>
        </p:spPr>
        <p:txBody>
          <a:bodyPr tIns="1080000" anchor="t" anchorCtr="1"/>
          <a:lstStyle>
            <a:lvl1pPr>
              <a:buFontTx/>
              <a:buNone/>
              <a:defRPr>
                <a:solidFill>
                  <a:schemeClr val="bg1"/>
                </a:solidFill>
              </a:defRPr>
            </a:lvl1pPr>
          </a:lstStyle>
          <a:p>
            <a:r>
              <a:rPr lang="de-DE"/>
              <a:t>Klicken Sie auf das Icon in der Mitte, um ein Bild einzufügen.</a:t>
            </a:r>
          </a:p>
        </p:txBody>
      </p:sp>
      <p:sp>
        <p:nvSpPr>
          <p:cNvPr id="13" name="Text Placeholder 1"/>
          <p:cNvSpPr>
            <a:spLocks noGrp="1"/>
          </p:cNvSpPr>
          <p:nvPr>
            <p:ph type="subTitle" idx="1" hasCustomPrompt="1"/>
          </p:nvPr>
        </p:nvSpPr>
        <p:spPr>
          <a:xfrm>
            <a:off x="0" y="5328000"/>
            <a:ext cx="3936000" cy="1530240"/>
          </a:xfrm>
          <a:solidFill>
            <a:schemeClr val="bg1"/>
          </a:solidFill>
        </p:spPr>
        <p:txBody>
          <a:bodyPr wrap="none" lIns="252000" tIns="72000" bIns="72000" anchor="b" anchorCtr="0">
            <a:noAutofit/>
          </a:bodyPr>
          <a:lstStyle>
            <a:lvl1pPr marL="0" indent="0" algn="dist">
              <a:lnSpc>
                <a:spcPts val="10666"/>
              </a:lnSpc>
              <a:spcAft>
                <a:spcPts val="0"/>
              </a:spcAft>
              <a:buFontTx/>
              <a:buNone/>
              <a:defRPr sz="10000" baseline="0">
                <a:solidFill>
                  <a:schemeClr val="accent1"/>
                </a:solidFill>
              </a:defRPr>
            </a:lvl1pPr>
          </a:lstStyle>
          <a:p>
            <a:r>
              <a:rPr lang="de-DE"/>
              <a:t>“01”</a:t>
            </a:r>
          </a:p>
        </p:txBody>
      </p:sp>
      <p:sp>
        <p:nvSpPr>
          <p:cNvPr id="4" name="Titel 1"/>
          <p:cNvSpPr>
            <a:spLocks noGrp="1"/>
          </p:cNvSpPr>
          <p:nvPr>
            <p:ph type="title" hasCustomPrompt="1"/>
          </p:nvPr>
        </p:nvSpPr>
        <p:spPr>
          <a:xfrm>
            <a:off x="336000" y="336000"/>
            <a:ext cx="3240000" cy="2304000"/>
          </a:xfrm>
        </p:spPr>
        <p:txBody>
          <a:bodyPr anchor="t" anchorCtr="0"/>
          <a:lstStyle>
            <a:lvl1pPr>
              <a:defRPr>
                <a:solidFill>
                  <a:schemeClr val="tx2"/>
                </a:solidFill>
              </a:defRPr>
            </a:lvl1pPr>
          </a:lstStyle>
          <a:p>
            <a:r>
              <a:rPr lang="de-DE"/>
              <a:t>Trennfolie</a:t>
            </a:r>
            <a:br>
              <a:rPr lang="de-DE"/>
            </a:br>
            <a:r>
              <a:rPr lang="de-DE"/>
              <a:t>mit Bild 20 pt, maximal fünfzeilig</a:t>
            </a:r>
          </a:p>
        </p:txBody>
      </p:sp>
      <p:sp>
        <p:nvSpPr>
          <p:cNvPr id="5" name="Source 1"/>
          <p:cNvSpPr>
            <a:spLocks noGrp="1"/>
          </p:cNvSpPr>
          <p:nvPr>
            <p:ph type="body" sz="quarter" idx="12" hasCustomPrompt="1"/>
          </p:nvPr>
        </p:nvSpPr>
        <p:spPr>
          <a:xfrm>
            <a:off x="9024000" y="6634469"/>
            <a:ext cx="3168000" cy="223532"/>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Tree>
    <p:extLst>
      <p:ext uri="{BB962C8B-B14F-4D97-AF65-F5344CB8AC3E}">
        <p14:creationId xmlns:p14="http://schemas.microsoft.com/office/powerpoint/2010/main" val="6971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FBAE40"/>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FBAE40"/>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FBAE40"/>
          </p15:clr>
        </p15:guide>
        <p15:guide id="33" orient="horz" pos="2699">
          <p15:clr>
            <a:srgbClr val="A4A3A4"/>
          </p15:clr>
        </p15:guide>
        <p15:guide id="34" orient="horz" pos="2880">
          <p15:clr>
            <a:srgbClr val="A4A3A4"/>
          </p15:clr>
        </p15:guide>
        <p15:guide id="35" orient="horz" pos="3061">
          <p15:clr>
            <a:srgbClr val="F26B43"/>
          </p15:clr>
        </p15:guide>
        <p15:guide id="36" pos="168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paration slide 4">
    <p:bg>
      <p:bgPr>
        <a:solidFill>
          <a:schemeClr val="tx2"/>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0" hasCustomPrompt="1"/>
          </p:nvPr>
        </p:nvSpPr>
        <p:spPr>
          <a:xfrm>
            <a:off x="3936000" y="0"/>
            <a:ext cx="8256000" cy="6858267"/>
          </a:xfrm>
          <a:solidFill>
            <a:schemeClr val="accent1"/>
          </a:solidFill>
        </p:spPr>
        <p:txBody>
          <a:bodyPr tIns="1080000" anchor="t" anchorCtr="1"/>
          <a:lstStyle>
            <a:lvl1pPr>
              <a:buFontTx/>
              <a:buNone/>
              <a:defRPr>
                <a:solidFill>
                  <a:schemeClr val="bg1"/>
                </a:solidFill>
              </a:defRPr>
            </a:lvl1pPr>
          </a:lstStyle>
          <a:p>
            <a:r>
              <a:rPr lang="de-DE"/>
              <a:t>Klicken Sie auf das Icon in der Mitte, um ein Bild einzufügen.</a:t>
            </a:r>
          </a:p>
        </p:txBody>
      </p:sp>
      <p:sp>
        <p:nvSpPr>
          <p:cNvPr id="4" name="Titel 1"/>
          <p:cNvSpPr>
            <a:spLocks noGrp="1"/>
          </p:cNvSpPr>
          <p:nvPr>
            <p:ph type="title" hasCustomPrompt="1"/>
          </p:nvPr>
        </p:nvSpPr>
        <p:spPr>
          <a:xfrm>
            <a:off x="336000" y="336000"/>
            <a:ext cx="3240000" cy="2304000"/>
          </a:xfrm>
        </p:spPr>
        <p:txBody>
          <a:bodyPr anchor="t" anchorCtr="0"/>
          <a:lstStyle>
            <a:lvl1pPr>
              <a:defRPr>
                <a:solidFill>
                  <a:schemeClr val="bg1"/>
                </a:solidFill>
              </a:defRPr>
            </a:lvl1pPr>
          </a:lstStyle>
          <a:p>
            <a:r>
              <a:rPr lang="de-DE"/>
              <a:t>Trennfolie</a:t>
            </a:r>
            <a:br>
              <a:rPr lang="de-DE"/>
            </a:br>
            <a:r>
              <a:rPr lang="de-DE"/>
              <a:t>mit Bild 20 pt, maximal fünfzeilig</a:t>
            </a:r>
          </a:p>
        </p:txBody>
      </p:sp>
      <p:sp>
        <p:nvSpPr>
          <p:cNvPr id="5" name="Source 1"/>
          <p:cNvSpPr>
            <a:spLocks noGrp="1"/>
          </p:cNvSpPr>
          <p:nvPr>
            <p:ph type="body" sz="quarter" idx="12" hasCustomPrompt="1"/>
          </p:nvPr>
        </p:nvSpPr>
        <p:spPr>
          <a:xfrm>
            <a:off x="9024000" y="6634469"/>
            <a:ext cx="3168000" cy="223532"/>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
        <p:nvSpPr>
          <p:cNvPr id="13" name="Text Placeholder 1"/>
          <p:cNvSpPr>
            <a:spLocks noGrp="1"/>
          </p:cNvSpPr>
          <p:nvPr>
            <p:ph type="subTitle" idx="1" hasCustomPrompt="1"/>
          </p:nvPr>
        </p:nvSpPr>
        <p:spPr>
          <a:xfrm>
            <a:off x="0" y="5328000"/>
            <a:ext cx="3936000" cy="1530240"/>
          </a:xfrm>
          <a:noFill/>
        </p:spPr>
        <p:txBody>
          <a:bodyPr wrap="none" lIns="252000" tIns="72000" bIns="72000" anchor="b" anchorCtr="0">
            <a:noAutofit/>
          </a:bodyPr>
          <a:lstStyle>
            <a:lvl1pPr marL="0" indent="0" algn="dist">
              <a:lnSpc>
                <a:spcPts val="10666"/>
              </a:lnSpc>
              <a:spcAft>
                <a:spcPts val="0"/>
              </a:spcAft>
              <a:buFontTx/>
              <a:buNone/>
              <a:defRPr sz="10000" baseline="0">
                <a:solidFill>
                  <a:schemeClr val="bg1"/>
                </a:solidFill>
              </a:defRPr>
            </a:lvl1pPr>
          </a:lstStyle>
          <a:p>
            <a:r>
              <a:rPr lang="de-DE"/>
              <a:t>“01”</a:t>
            </a:r>
          </a:p>
        </p:txBody>
      </p:sp>
    </p:spTree>
    <p:extLst>
      <p:ext uri="{BB962C8B-B14F-4D97-AF65-F5344CB8AC3E}">
        <p14:creationId xmlns:p14="http://schemas.microsoft.com/office/powerpoint/2010/main" val="34558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FBAE40"/>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FBAE40"/>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FBAE40"/>
          </p15:clr>
        </p15:guide>
        <p15:guide id="33" orient="horz" pos="2699">
          <p15:clr>
            <a:srgbClr val="A4A3A4"/>
          </p15:clr>
        </p15:guide>
        <p15:guide id="34" orient="horz" pos="2880">
          <p15:clr>
            <a:srgbClr val="A4A3A4"/>
          </p15:clr>
        </p15:guide>
        <p15:guide id="35" orient="horz" pos="3061">
          <p15:clr>
            <a:srgbClr val="F26B43"/>
          </p15:clr>
        </p15:guide>
        <p15:guide id="36" pos="168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11"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10" name="Date Placeholder 1"/>
          <p:cNvSpPr>
            <a:spLocks noGrp="1"/>
          </p:cNvSpPr>
          <p:nvPr>
            <p:ph type="dt" sz="half" idx="10"/>
          </p:nvPr>
        </p:nvSpPr>
        <p:spPr/>
        <p:txBody>
          <a:bodyPr/>
          <a:lstStyle/>
          <a:p>
            <a:fld id="{7D620227-B6BE-4FEF-A056-D0BB69985089}" type="datetime1">
              <a:rPr lang="de-DE" smtClean="0"/>
              <a:t>27.05.2024</a:t>
            </a:fld>
            <a:endParaRPr lang="de-DE"/>
          </a:p>
        </p:txBody>
      </p:sp>
      <p:sp>
        <p:nvSpPr>
          <p:cNvPr id="12"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
        <p:nvSpPr>
          <p:cNvPr id="6" name="Titel 1"/>
          <p:cNvSpPr>
            <a:spLocks noGrp="1"/>
          </p:cNvSpPr>
          <p:nvPr>
            <p:ph type="title" hasCustomPrompt="1"/>
          </p:nvPr>
        </p:nvSpPr>
        <p:spPr/>
        <p:txBody>
          <a:bodyPr/>
          <a:lstStyle/>
          <a:p>
            <a:r>
              <a:rPr lang="de-DE" noProof="0"/>
              <a:t>Nur Titel 20 pt, max. zweizeilig</a:t>
            </a:r>
          </a:p>
        </p:txBody>
      </p:sp>
    </p:spTree>
    <p:extLst>
      <p:ext uri="{BB962C8B-B14F-4D97-AF65-F5344CB8AC3E}">
        <p14:creationId xmlns:p14="http://schemas.microsoft.com/office/powerpoint/2010/main" val="32388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guide id="36" pos="2710">
          <p15:clr>
            <a:srgbClr val="FBAE40"/>
          </p15:clr>
        </p15:guide>
        <p15:guide id="37" pos="3050">
          <p15:clr>
            <a:srgbClr val="FBAE40"/>
          </p15:clr>
        </p15:guide>
        <p15:guide id="38" orient="horz" pos="1519">
          <p15:clr>
            <a:srgbClr val="FBAE40"/>
          </p15:clr>
        </p15:guide>
        <p15:guide id="39" orient="horz" pos="170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11"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10" name="Date Placeholder 1"/>
          <p:cNvSpPr>
            <a:spLocks noGrp="1"/>
          </p:cNvSpPr>
          <p:nvPr>
            <p:ph type="dt" sz="half" idx="10"/>
          </p:nvPr>
        </p:nvSpPr>
        <p:spPr/>
        <p:txBody>
          <a:bodyPr/>
          <a:lstStyle/>
          <a:p>
            <a:fld id="{7DE23572-8AA8-45DA-8170-D5EC69CD29C2}" type="datetime1">
              <a:rPr lang="de-DE" smtClean="0"/>
              <a:t>27.05.2024</a:t>
            </a:fld>
            <a:endParaRPr lang="de-DE"/>
          </a:p>
        </p:txBody>
      </p:sp>
      <p:sp>
        <p:nvSpPr>
          <p:cNvPr id="12"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Tree>
    <p:extLst>
      <p:ext uri="{BB962C8B-B14F-4D97-AF65-F5344CB8AC3E}">
        <p14:creationId xmlns:p14="http://schemas.microsoft.com/office/powerpoint/2010/main" val="368817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guide id="36" pos="2710">
          <p15:clr>
            <a:srgbClr val="FBAE40"/>
          </p15:clr>
        </p15:guide>
        <p15:guide id="37" pos="3050">
          <p15:clr>
            <a:srgbClr val="FBAE40"/>
          </p15:clr>
        </p15:guide>
        <p15:guide id="38" orient="horz" pos="1519">
          <p15:clr>
            <a:srgbClr val="FBAE40"/>
          </p15:clr>
        </p15:guide>
        <p15:guide id="39" orient="horz" pos="170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6" name="Rechteck 6">
            <a:extLst>
              <a:ext uri="{FF2B5EF4-FFF2-40B4-BE49-F238E27FC236}">
                <a16:creationId xmlns:a16="http://schemas.microsoft.com/office/drawing/2014/main" id="{FF4072A1-3199-46B9-9486-2E737BB1202F}"/>
              </a:ext>
            </a:extLst>
          </p:cNvPr>
          <p:cNvSpPr/>
          <p:nvPr/>
        </p:nvSpPr>
        <p:spPr>
          <a:xfrm>
            <a:off x="8256000" y="4176000"/>
            <a:ext cx="3600000" cy="2304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867">
              <a:solidFill>
                <a:schemeClr val="bg1"/>
              </a:solidFill>
            </a:endParaRPr>
          </a:p>
        </p:txBody>
      </p:sp>
      <p:sp>
        <p:nvSpPr>
          <p:cNvPr id="68" name="Content Placeholder 6">
            <a:extLst>
              <a:ext uri="{FF2B5EF4-FFF2-40B4-BE49-F238E27FC236}">
                <a16:creationId xmlns:a16="http://schemas.microsoft.com/office/drawing/2014/main" id="{E728B84C-A7A3-D4F0-6835-25A02729F4DA}"/>
              </a:ext>
            </a:extLst>
          </p:cNvPr>
          <p:cNvSpPr>
            <a:spLocks noGrp="1"/>
          </p:cNvSpPr>
          <p:nvPr>
            <p:ph sz="quarter" idx="46" hasCustomPrompt="1"/>
          </p:nvPr>
        </p:nvSpPr>
        <p:spPr>
          <a:xfrm>
            <a:off x="8256000" y="5904000"/>
            <a:ext cx="3600000" cy="576000"/>
          </a:xfrm>
        </p:spPr>
        <p:txBody>
          <a:bodyPr lIns="72000" tIns="0" rIns="0" bIns="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r>
              <a:rPr lang="de-DE"/>
              <a:t>Text</a:t>
            </a:r>
          </a:p>
          <a:p>
            <a:pPr lvl="1"/>
            <a:endParaRPr lang="de-DE"/>
          </a:p>
        </p:txBody>
      </p:sp>
      <p:sp>
        <p:nvSpPr>
          <p:cNvPr id="67" name="Contact 6">
            <a:extLst>
              <a:ext uri="{FF2B5EF4-FFF2-40B4-BE49-F238E27FC236}">
                <a16:creationId xmlns:a16="http://schemas.microsoft.com/office/drawing/2014/main" id="{2174ECBA-CA4B-4D40-86A3-09769B3C1AF2}"/>
              </a:ext>
            </a:extLst>
          </p:cNvPr>
          <p:cNvSpPr>
            <a:spLocks noGrp="1"/>
          </p:cNvSpPr>
          <p:nvPr>
            <p:ph type="body" sz="quarter" idx="41" hasCustomPrompt="1"/>
          </p:nvPr>
        </p:nvSpPr>
        <p:spPr>
          <a:xfrm>
            <a:off x="9696000" y="4752000"/>
            <a:ext cx="2016000" cy="408000"/>
          </a:xfrm>
        </p:spPr>
        <p:txBody>
          <a:bodyPr wrap="none" tIns="0" rIns="0" bIns="0" anchor="t"/>
          <a:lstStyle>
            <a:lvl1pPr marL="0" indent="0" algn="l">
              <a:lnSpc>
                <a:spcPct val="100000"/>
              </a:lnSpc>
              <a:spcBef>
                <a:spcPts val="0"/>
              </a:spcBef>
              <a:spcAft>
                <a:spcPts val="0"/>
              </a:spcAft>
              <a:buFontTx/>
              <a:buNone/>
              <a:defRPr sz="1200"/>
            </a:lvl1pPr>
          </a:lstStyle>
          <a:p>
            <a:pPr lvl="0"/>
            <a:r>
              <a:rPr lang="de-DE"/>
              <a:t>+00 11 123 456 789</a:t>
            </a:r>
            <a:br>
              <a:rPr lang="de-DE"/>
            </a:br>
            <a:r>
              <a:rPr lang="de-DE"/>
              <a:t>email@munichre.com</a:t>
            </a:r>
          </a:p>
        </p:txBody>
      </p:sp>
      <p:sp>
        <p:nvSpPr>
          <p:cNvPr id="66" name="Name 6">
            <a:extLst>
              <a:ext uri="{FF2B5EF4-FFF2-40B4-BE49-F238E27FC236}">
                <a16:creationId xmlns:a16="http://schemas.microsoft.com/office/drawing/2014/main" id="{EC994742-6BF4-44FA-B523-43D25397F8CC}"/>
              </a:ext>
            </a:extLst>
          </p:cNvPr>
          <p:cNvSpPr>
            <a:spLocks noGrp="1"/>
          </p:cNvSpPr>
          <p:nvPr>
            <p:ph type="body" sz="quarter" idx="40" hasCustomPrompt="1"/>
          </p:nvPr>
        </p:nvSpPr>
        <p:spPr>
          <a:xfrm>
            <a:off x="9696000" y="4344000"/>
            <a:ext cx="2016000" cy="216000"/>
          </a:xfrm>
        </p:spPr>
        <p:txBody>
          <a:bodyPr wrap="none" tIns="72000" rIns="36000" bIns="72000" anchor="ctr"/>
          <a:lstStyle>
            <a:lvl1pPr marL="0" indent="0" algn="l">
              <a:lnSpc>
                <a:spcPct val="100000"/>
              </a:lnSpc>
              <a:spcBef>
                <a:spcPts val="0"/>
              </a:spcBef>
              <a:spcAft>
                <a:spcPts val="0"/>
              </a:spcAft>
              <a:buFontTx/>
              <a:buNone/>
              <a:defRPr sz="1867">
                <a:solidFill>
                  <a:schemeClr val="accent1"/>
                </a:solidFill>
              </a:defRPr>
            </a:lvl1pPr>
          </a:lstStyle>
          <a:p>
            <a:pPr lvl="0"/>
            <a:r>
              <a:rPr lang="de-DE"/>
              <a:t>Name</a:t>
            </a:r>
          </a:p>
        </p:txBody>
      </p:sp>
      <p:sp>
        <p:nvSpPr>
          <p:cNvPr id="65" name="Picture Placeholder 6">
            <a:extLst>
              <a:ext uri="{FF2B5EF4-FFF2-40B4-BE49-F238E27FC236}">
                <a16:creationId xmlns:a16="http://schemas.microsoft.com/office/drawing/2014/main" id="{40E27AE8-7D5C-46F7-8FD4-F006D4F7AF50}"/>
              </a:ext>
            </a:extLst>
          </p:cNvPr>
          <p:cNvSpPr>
            <a:spLocks noGrp="1"/>
          </p:cNvSpPr>
          <p:nvPr>
            <p:ph type="pic" sz="quarter" idx="39" hasCustomPrompt="1"/>
          </p:nvPr>
        </p:nvSpPr>
        <p:spPr>
          <a:xfrm>
            <a:off x="8256000" y="4176000"/>
            <a:ext cx="1200000" cy="1536000"/>
          </a:xfrm>
          <a:solidFill>
            <a:schemeClr val="bg1"/>
          </a:solidFill>
        </p:spPr>
        <p:txBody>
          <a:bodyPr vert="horz" lIns="0" tIns="0" rIns="0" bIns="0" rtlCol="0">
            <a:noAutofit/>
          </a:bodyPr>
          <a:lstStyle>
            <a:lvl1pPr>
              <a:defRPr lang="de-DE" sz="1200" noProof="0" dirty="0">
                <a:solidFill>
                  <a:schemeClr val="bg1"/>
                </a:solidFill>
              </a:defRPr>
            </a:lvl1pPr>
          </a:lstStyle>
          <a:p>
            <a:pPr marL="0" lvl="0" indent="0" algn="ctr">
              <a:buFontTx/>
              <a:buNone/>
            </a:pPr>
            <a:r>
              <a:rPr lang="de-DE" noProof="0"/>
              <a:t>Klicken Sie auf das Icon in der Mitte, um ein Bild einzufügen.</a:t>
            </a:r>
          </a:p>
        </p:txBody>
      </p:sp>
      <p:sp>
        <p:nvSpPr>
          <p:cNvPr id="45" name="Rechteck 5">
            <a:extLst>
              <a:ext uri="{FF2B5EF4-FFF2-40B4-BE49-F238E27FC236}">
                <a16:creationId xmlns:a16="http://schemas.microsoft.com/office/drawing/2014/main" id="{C37621D2-9A1C-4A58-818C-F86DE079428E}"/>
              </a:ext>
            </a:extLst>
          </p:cNvPr>
          <p:cNvSpPr/>
          <p:nvPr/>
        </p:nvSpPr>
        <p:spPr>
          <a:xfrm>
            <a:off x="4296000" y="4176000"/>
            <a:ext cx="3600000" cy="2304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6000" rtlCol="0" anchor="ctr" anchorCtr="0"/>
          <a:lstStyle/>
          <a:p>
            <a:pPr algn="ctr"/>
            <a:endParaRPr lang="de-DE" sz="1867">
              <a:solidFill>
                <a:schemeClr val="bg1"/>
              </a:solidFill>
            </a:endParaRPr>
          </a:p>
        </p:txBody>
      </p:sp>
      <p:sp>
        <p:nvSpPr>
          <p:cNvPr id="53" name="Content Placeholder 5">
            <a:extLst>
              <a:ext uri="{FF2B5EF4-FFF2-40B4-BE49-F238E27FC236}">
                <a16:creationId xmlns:a16="http://schemas.microsoft.com/office/drawing/2014/main" id="{50FCB883-E9ED-E5C7-9534-6351555E64D2}"/>
              </a:ext>
            </a:extLst>
          </p:cNvPr>
          <p:cNvSpPr>
            <a:spLocks noGrp="1"/>
          </p:cNvSpPr>
          <p:nvPr>
            <p:ph sz="quarter" idx="45" hasCustomPrompt="1"/>
          </p:nvPr>
        </p:nvSpPr>
        <p:spPr>
          <a:xfrm>
            <a:off x="4296000" y="5904000"/>
            <a:ext cx="3600000" cy="576000"/>
          </a:xfrm>
        </p:spPr>
        <p:txBody>
          <a:bodyPr lIns="72000" tIns="0" rIns="0" bIns="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r>
              <a:rPr lang="de-DE"/>
              <a:t>Text</a:t>
            </a:r>
          </a:p>
          <a:p>
            <a:pPr lvl="1"/>
            <a:endParaRPr lang="de-DE"/>
          </a:p>
        </p:txBody>
      </p:sp>
      <p:sp>
        <p:nvSpPr>
          <p:cNvPr id="64" name="Contact 5">
            <a:extLst>
              <a:ext uri="{FF2B5EF4-FFF2-40B4-BE49-F238E27FC236}">
                <a16:creationId xmlns:a16="http://schemas.microsoft.com/office/drawing/2014/main" id="{AFB62FAF-3C3B-4A32-94CE-9F5FCDD35F3D}"/>
              </a:ext>
            </a:extLst>
          </p:cNvPr>
          <p:cNvSpPr>
            <a:spLocks noGrp="1"/>
          </p:cNvSpPr>
          <p:nvPr>
            <p:ph type="body" sz="quarter" idx="38" hasCustomPrompt="1"/>
          </p:nvPr>
        </p:nvSpPr>
        <p:spPr>
          <a:xfrm>
            <a:off x="5736000" y="4752000"/>
            <a:ext cx="2016000" cy="408000"/>
          </a:xfrm>
        </p:spPr>
        <p:txBody>
          <a:bodyPr wrap="none" tIns="0" rIns="0" bIns="0" anchor="t"/>
          <a:lstStyle>
            <a:lvl1pPr marL="0" indent="0" algn="l">
              <a:lnSpc>
                <a:spcPct val="100000"/>
              </a:lnSpc>
              <a:spcBef>
                <a:spcPts val="0"/>
              </a:spcBef>
              <a:spcAft>
                <a:spcPts val="0"/>
              </a:spcAft>
              <a:buFontTx/>
              <a:buNone/>
              <a:defRPr sz="1200"/>
            </a:lvl1pPr>
          </a:lstStyle>
          <a:p>
            <a:pPr lvl="0"/>
            <a:r>
              <a:rPr lang="de-DE"/>
              <a:t>+00 11 123 456 789</a:t>
            </a:r>
            <a:br>
              <a:rPr lang="de-DE"/>
            </a:br>
            <a:r>
              <a:rPr lang="de-DE"/>
              <a:t>email@munichre.com</a:t>
            </a:r>
          </a:p>
        </p:txBody>
      </p:sp>
      <p:sp>
        <p:nvSpPr>
          <p:cNvPr id="63" name="Name 5">
            <a:extLst>
              <a:ext uri="{FF2B5EF4-FFF2-40B4-BE49-F238E27FC236}">
                <a16:creationId xmlns:a16="http://schemas.microsoft.com/office/drawing/2014/main" id="{0F6C497F-F35C-4C47-822A-37AB4D62B3AD}"/>
              </a:ext>
            </a:extLst>
          </p:cNvPr>
          <p:cNvSpPr>
            <a:spLocks noGrp="1"/>
          </p:cNvSpPr>
          <p:nvPr>
            <p:ph type="body" sz="quarter" idx="37" hasCustomPrompt="1"/>
          </p:nvPr>
        </p:nvSpPr>
        <p:spPr>
          <a:xfrm>
            <a:off x="5736000" y="4344000"/>
            <a:ext cx="2016000" cy="216000"/>
          </a:xfrm>
        </p:spPr>
        <p:txBody>
          <a:bodyPr wrap="none" tIns="72000" rIns="36000" bIns="72000" anchor="ctr"/>
          <a:lstStyle>
            <a:lvl1pPr marL="0" indent="0" algn="l">
              <a:lnSpc>
                <a:spcPct val="100000"/>
              </a:lnSpc>
              <a:spcBef>
                <a:spcPts val="0"/>
              </a:spcBef>
              <a:spcAft>
                <a:spcPts val="0"/>
              </a:spcAft>
              <a:buFontTx/>
              <a:buNone/>
              <a:defRPr sz="1867">
                <a:solidFill>
                  <a:schemeClr val="accent1"/>
                </a:solidFill>
              </a:defRPr>
            </a:lvl1pPr>
          </a:lstStyle>
          <a:p>
            <a:pPr lvl="0"/>
            <a:r>
              <a:rPr lang="de-DE"/>
              <a:t>Name</a:t>
            </a:r>
          </a:p>
        </p:txBody>
      </p:sp>
      <p:sp>
        <p:nvSpPr>
          <p:cNvPr id="62" name="Picture Placeholder 5">
            <a:extLst>
              <a:ext uri="{FF2B5EF4-FFF2-40B4-BE49-F238E27FC236}">
                <a16:creationId xmlns:a16="http://schemas.microsoft.com/office/drawing/2014/main" id="{55F88616-9EBF-4C43-A518-74DA8C8F87A1}"/>
              </a:ext>
            </a:extLst>
          </p:cNvPr>
          <p:cNvSpPr>
            <a:spLocks noGrp="1"/>
          </p:cNvSpPr>
          <p:nvPr>
            <p:ph type="pic" sz="quarter" idx="36" hasCustomPrompt="1"/>
          </p:nvPr>
        </p:nvSpPr>
        <p:spPr>
          <a:xfrm>
            <a:off x="4392000" y="4272000"/>
            <a:ext cx="1200000" cy="1536000"/>
          </a:xfrm>
          <a:solidFill>
            <a:schemeClr val="bg1"/>
          </a:solidFill>
        </p:spPr>
        <p:txBody>
          <a:bodyPr vert="horz" lIns="0" tIns="0" rIns="0" bIns="0" rtlCol="0">
            <a:noAutofit/>
          </a:bodyPr>
          <a:lstStyle>
            <a:lvl1pPr>
              <a:defRPr lang="de-DE" sz="1200" noProof="0" dirty="0">
                <a:solidFill>
                  <a:schemeClr val="bg1"/>
                </a:solidFill>
              </a:defRPr>
            </a:lvl1pPr>
          </a:lstStyle>
          <a:p>
            <a:pPr marL="0" lvl="0" indent="0" algn="ctr">
              <a:buFontTx/>
              <a:buNone/>
            </a:pPr>
            <a:r>
              <a:rPr lang="de-DE" noProof="0"/>
              <a:t>Klicken Sie auf das Icon in der Mitte, um ein Bild einzufügen.</a:t>
            </a:r>
          </a:p>
        </p:txBody>
      </p:sp>
      <p:sp>
        <p:nvSpPr>
          <p:cNvPr id="44" name="Rechteck 4">
            <a:extLst>
              <a:ext uri="{FF2B5EF4-FFF2-40B4-BE49-F238E27FC236}">
                <a16:creationId xmlns:a16="http://schemas.microsoft.com/office/drawing/2014/main" id="{CD04B862-4D08-4CEC-B795-ED86DC1C0ABC}"/>
              </a:ext>
            </a:extLst>
          </p:cNvPr>
          <p:cNvSpPr/>
          <p:nvPr/>
        </p:nvSpPr>
        <p:spPr>
          <a:xfrm>
            <a:off x="336000" y="4176000"/>
            <a:ext cx="3600000" cy="2304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867">
              <a:solidFill>
                <a:schemeClr val="bg1"/>
              </a:solidFill>
            </a:endParaRPr>
          </a:p>
        </p:txBody>
      </p:sp>
      <p:sp>
        <p:nvSpPr>
          <p:cNvPr id="40" name="Content Placeholder 4">
            <a:extLst>
              <a:ext uri="{FF2B5EF4-FFF2-40B4-BE49-F238E27FC236}">
                <a16:creationId xmlns:a16="http://schemas.microsoft.com/office/drawing/2014/main" id="{5BE75176-28DB-9548-347F-A024C3A44D08}"/>
              </a:ext>
            </a:extLst>
          </p:cNvPr>
          <p:cNvSpPr>
            <a:spLocks noGrp="1"/>
          </p:cNvSpPr>
          <p:nvPr>
            <p:ph sz="quarter" idx="44" hasCustomPrompt="1"/>
          </p:nvPr>
        </p:nvSpPr>
        <p:spPr>
          <a:xfrm>
            <a:off x="336000" y="5904000"/>
            <a:ext cx="3600000" cy="576000"/>
          </a:xfrm>
        </p:spPr>
        <p:txBody>
          <a:bodyPr lIns="72000" tIns="0" rIns="0" bIns="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r>
              <a:rPr lang="de-DE"/>
              <a:t>Text</a:t>
            </a:r>
          </a:p>
          <a:p>
            <a:pPr lvl="1"/>
            <a:endParaRPr lang="de-DE"/>
          </a:p>
        </p:txBody>
      </p:sp>
      <p:sp>
        <p:nvSpPr>
          <p:cNvPr id="56" name="Contact 4">
            <a:extLst>
              <a:ext uri="{FF2B5EF4-FFF2-40B4-BE49-F238E27FC236}">
                <a16:creationId xmlns:a16="http://schemas.microsoft.com/office/drawing/2014/main" id="{6D8773A0-B709-4FE3-BB73-CBF7A65227FB}"/>
              </a:ext>
            </a:extLst>
          </p:cNvPr>
          <p:cNvSpPr>
            <a:spLocks noGrp="1"/>
          </p:cNvSpPr>
          <p:nvPr>
            <p:ph type="body" sz="quarter" idx="30" hasCustomPrompt="1"/>
          </p:nvPr>
        </p:nvSpPr>
        <p:spPr>
          <a:xfrm>
            <a:off x="1776000" y="4752000"/>
            <a:ext cx="2016000" cy="408000"/>
          </a:xfrm>
        </p:spPr>
        <p:txBody>
          <a:bodyPr wrap="none" tIns="0" rIns="0" bIns="0" anchor="t"/>
          <a:lstStyle>
            <a:lvl1pPr marL="0" indent="0" algn="l">
              <a:lnSpc>
                <a:spcPct val="100000"/>
              </a:lnSpc>
              <a:spcBef>
                <a:spcPts val="0"/>
              </a:spcBef>
              <a:spcAft>
                <a:spcPts val="0"/>
              </a:spcAft>
              <a:buFontTx/>
              <a:buNone/>
              <a:defRPr sz="1200"/>
            </a:lvl1pPr>
          </a:lstStyle>
          <a:p>
            <a:pPr lvl="0"/>
            <a:r>
              <a:rPr lang="de-DE"/>
              <a:t>+00 11 123 456 789</a:t>
            </a:r>
            <a:br>
              <a:rPr lang="de-DE"/>
            </a:br>
            <a:r>
              <a:rPr lang="de-DE"/>
              <a:t>email@munichre.com</a:t>
            </a:r>
          </a:p>
        </p:txBody>
      </p:sp>
      <p:sp>
        <p:nvSpPr>
          <p:cNvPr id="55" name="Name 4">
            <a:extLst>
              <a:ext uri="{FF2B5EF4-FFF2-40B4-BE49-F238E27FC236}">
                <a16:creationId xmlns:a16="http://schemas.microsoft.com/office/drawing/2014/main" id="{F53E8E51-08B1-41ED-90E6-677825AA3143}"/>
              </a:ext>
            </a:extLst>
          </p:cNvPr>
          <p:cNvSpPr>
            <a:spLocks noGrp="1"/>
          </p:cNvSpPr>
          <p:nvPr>
            <p:ph type="body" sz="quarter" idx="29" hasCustomPrompt="1"/>
          </p:nvPr>
        </p:nvSpPr>
        <p:spPr>
          <a:xfrm>
            <a:off x="1776000" y="4344000"/>
            <a:ext cx="2016000" cy="216000"/>
          </a:xfrm>
        </p:spPr>
        <p:txBody>
          <a:bodyPr wrap="none" tIns="72000" rIns="36000" bIns="72000" anchor="ctr"/>
          <a:lstStyle>
            <a:lvl1pPr marL="0" indent="0" algn="l">
              <a:lnSpc>
                <a:spcPct val="100000"/>
              </a:lnSpc>
              <a:spcBef>
                <a:spcPts val="0"/>
              </a:spcBef>
              <a:spcAft>
                <a:spcPts val="0"/>
              </a:spcAft>
              <a:buFontTx/>
              <a:buNone/>
              <a:defRPr sz="1867">
                <a:solidFill>
                  <a:schemeClr val="accent1"/>
                </a:solidFill>
              </a:defRPr>
            </a:lvl1pPr>
          </a:lstStyle>
          <a:p>
            <a:pPr lvl="0"/>
            <a:r>
              <a:rPr lang="de-DE"/>
              <a:t>Name</a:t>
            </a:r>
          </a:p>
        </p:txBody>
      </p:sp>
      <p:sp>
        <p:nvSpPr>
          <p:cNvPr id="54" name="Picture Placeholder 4">
            <a:extLst>
              <a:ext uri="{FF2B5EF4-FFF2-40B4-BE49-F238E27FC236}">
                <a16:creationId xmlns:a16="http://schemas.microsoft.com/office/drawing/2014/main" id="{5119A483-DC69-4107-93C6-BD28231A0F0E}"/>
              </a:ext>
            </a:extLst>
          </p:cNvPr>
          <p:cNvSpPr>
            <a:spLocks noGrp="1"/>
          </p:cNvSpPr>
          <p:nvPr>
            <p:ph type="pic" sz="quarter" idx="28" hasCustomPrompt="1"/>
          </p:nvPr>
        </p:nvSpPr>
        <p:spPr>
          <a:xfrm>
            <a:off x="432000" y="4272000"/>
            <a:ext cx="1200000" cy="1536000"/>
          </a:xfrm>
          <a:solidFill>
            <a:schemeClr val="bg1"/>
          </a:solidFill>
        </p:spPr>
        <p:txBody>
          <a:bodyPr vert="horz" lIns="0" tIns="0" rIns="0" bIns="0" rtlCol="0">
            <a:noAutofit/>
          </a:bodyPr>
          <a:lstStyle>
            <a:lvl1pPr>
              <a:defRPr lang="de-DE" sz="1200" noProof="0" dirty="0">
                <a:solidFill>
                  <a:schemeClr val="bg1"/>
                </a:solidFill>
              </a:defRPr>
            </a:lvl1pPr>
          </a:lstStyle>
          <a:p>
            <a:pPr marL="0" lvl="0" indent="0" algn="ctr">
              <a:buFontTx/>
              <a:buNone/>
            </a:pPr>
            <a:r>
              <a:rPr lang="de-DE" noProof="0"/>
              <a:t>Klicken Sie auf das Icon in der Mitte, um ein Bild einzufügen.</a:t>
            </a:r>
          </a:p>
        </p:txBody>
      </p:sp>
      <p:sp>
        <p:nvSpPr>
          <p:cNvPr id="43" name="Rechteck 3">
            <a:extLst>
              <a:ext uri="{FF2B5EF4-FFF2-40B4-BE49-F238E27FC236}">
                <a16:creationId xmlns:a16="http://schemas.microsoft.com/office/drawing/2014/main" id="{48767779-18F7-4B5E-B714-78C66BD0728F}"/>
              </a:ext>
            </a:extLst>
          </p:cNvPr>
          <p:cNvSpPr/>
          <p:nvPr/>
        </p:nvSpPr>
        <p:spPr>
          <a:xfrm>
            <a:off x="8256000" y="1488000"/>
            <a:ext cx="3600000" cy="2304000"/>
          </a:xfrm>
          <a:prstGeom prst="rect">
            <a:avLst/>
          </a:prstGeom>
          <a:solidFill>
            <a:srgbClr val="F4F4F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867">
              <a:solidFill>
                <a:schemeClr val="bg1"/>
              </a:solidFill>
            </a:endParaRPr>
          </a:p>
        </p:txBody>
      </p:sp>
      <p:sp>
        <p:nvSpPr>
          <p:cNvPr id="39" name="Content Placeholder 3">
            <a:extLst>
              <a:ext uri="{FF2B5EF4-FFF2-40B4-BE49-F238E27FC236}">
                <a16:creationId xmlns:a16="http://schemas.microsoft.com/office/drawing/2014/main" id="{9CEEF168-E0A8-424E-1092-1805DBD55B41}"/>
              </a:ext>
            </a:extLst>
          </p:cNvPr>
          <p:cNvSpPr>
            <a:spLocks noGrp="1"/>
          </p:cNvSpPr>
          <p:nvPr>
            <p:ph sz="quarter" idx="43" hasCustomPrompt="1"/>
          </p:nvPr>
        </p:nvSpPr>
        <p:spPr>
          <a:xfrm>
            <a:off x="8256000" y="3216000"/>
            <a:ext cx="3600000" cy="576000"/>
          </a:xfrm>
        </p:spPr>
        <p:txBody>
          <a:bodyPr lIns="72000" tIns="0" rIns="0" bIns="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r>
              <a:rPr lang="de-DE"/>
              <a:t>Text</a:t>
            </a:r>
          </a:p>
          <a:p>
            <a:pPr lvl="1"/>
            <a:endParaRPr lang="de-DE"/>
          </a:p>
        </p:txBody>
      </p:sp>
      <p:sp>
        <p:nvSpPr>
          <p:cNvPr id="59" name="Contact 3">
            <a:extLst>
              <a:ext uri="{FF2B5EF4-FFF2-40B4-BE49-F238E27FC236}">
                <a16:creationId xmlns:a16="http://schemas.microsoft.com/office/drawing/2014/main" id="{8CD8A673-7656-4646-867B-4546BF0127DE}"/>
              </a:ext>
            </a:extLst>
          </p:cNvPr>
          <p:cNvSpPr>
            <a:spLocks noGrp="1"/>
          </p:cNvSpPr>
          <p:nvPr>
            <p:ph type="body" sz="quarter" idx="33" hasCustomPrompt="1"/>
          </p:nvPr>
        </p:nvSpPr>
        <p:spPr>
          <a:xfrm>
            <a:off x="9696000" y="2064000"/>
            <a:ext cx="2016000" cy="408000"/>
          </a:xfrm>
        </p:spPr>
        <p:txBody>
          <a:bodyPr wrap="none" tIns="0" rIns="0" bIns="0" anchor="t"/>
          <a:lstStyle>
            <a:lvl1pPr marL="0" indent="0" algn="l">
              <a:lnSpc>
                <a:spcPct val="100000"/>
              </a:lnSpc>
              <a:spcBef>
                <a:spcPts val="0"/>
              </a:spcBef>
              <a:spcAft>
                <a:spcPts val="0"/>
              </a:spcAft>
              <a:buFontTx/>
              <a:buNone/>
              <a:defRPr sz="1200"/>
            </a:lvl1pPr>
          </a:lstStyle>
          <a:p>
            <a:pPr lvl="0"/>
            <a:r>
              <a:rPr lang="de-DE"/>
              <a:t>+00 11 123 456 789</a:t>
            </a:r>
            <a:br>
              <a:rPr lang="de-DE"/>
            </a:br>
            <a:r>
              <a:rPr lang="de-DE"/>
              <a:t>email@munichre.com</a:t>
            </a:r>
          </a:p>
        </p:txBody>
      </p:sp>
      <p:sp>
        <p:nvSpPr>
          <p:cNvPr id="58" name="Name 3">
            <a:extLst>
              <a:ext uri="{FF2B5EF4-FFF2-40B4-BE49-F238E27FC236}">
                <a16:creationId xmlns:a16="http://schemas.microsoft.com/office/drawing/2014/main" id="{69AEB903-AA28-4012-8EB0-BBFFAA1485AE}"/>
              </a:ext>
            </a:extLst>
          </p:cNvPr>
          <p:cNvSpPr>
            <a:spLocks noGrp="1"/>
          </p:cNvSpPr>
          <p:nvPr>
            <p:ph type="body" sz="quarter" idx="32" hasCustomPrompt="1"/>
          </p:nvPr>
        </p:nvSpPr>
        <p:spPr>
          <a:xfrm>
            <a:off x="9696000" y="1656000"/>
            <a:ext cx="2016000" cy="216000"/>
          </a:xfrm>
        </p:spPr>
        <p:txBody>
          <a:bodyPr wrap="none" tIns="72000" rIns="36000" bIns="72000" anchor="ctr"/>
          <a:lstStyle>
            <a:lvl1pPr marL="0" indent="0" algn="l">
              <a:lnSpc>
                <a:spcPct val="100000"/>
              </a:lnSpc>
              <a:spcBef>
                <a:spcPts val="0"/>
              </a:spcBef>
              <a:spcAft>
                <a:spcPts val="0"/>
              </a:spcAft>
              <a:buFontTx/>
              <a:buNone/>
              <a:defRPr sz="1867">
                <a:solidFill>
                  <a:schemeClr val="accent1"/>
                </a:solidFill>
              </a:defRPr>
            </a:lvl1pPr>
          </a:lstStyle>
          <a:p>
            <a:pPr lvl="0"/>
            <a:r>
              <a:rPr lang="de-DE"/>
              <a:t>Name</a:t>
            </a:r>
          </a:p>
        </p:txBody>
      </p:sp>
      <p:sp>
        <p:nvSpPr>
          <p:cNvPr id="57" name="Picture Placeholder 3">
            <a:extLst>
              <a:ext uri="{FF2B5EF4-FFF2-40B4-BE49-F238E27FC236}">
                <a16:creationId xmlns:a16="http://schemas.microsoft.com/office/drawing/2014/main" id="{9F817805-7528-4333-AA99-6DDAC9B891D0}"/>
              </a:ext>
            </a:extLst>
          </p:cNvPr>
          <p:cNvSpPr>
            <a:spLocks noGrp="1"/>
          </p:cNvSpPr>
          <p:nvPr>
            <p:ph type="pic" sz="quarter" idx="31" hasCustomPrompt="1"/>
          </p:nvPr>
        </p:nvSpPr>
        <p:spPr>
          <a:xfrm>
            <a:off x="8352000" y="1584000"/>
            <a:ext cx="1200000" cy="1536000"/>
          </a:xfrm>
          <a:solidFill>
            <a:schemeClr val="bg1"/>
          </a:solidFill>
        </p:spPr>
        <p:txBody>
          <a:bodyPr vert="horz" lIns="0" tIns="0" rIns="0" bIns="0" rtlCol="0">
            <a:noAutofit/>
          </a:bodyPr>
          <a:lstStyle>
            <a:lvl1pPr>
              <a:defRPr lang="de-DE" sz="1200" noProof="0" dirty="0">
                <a:solidFill>
                  <a:schemeClr val="bg1"/>
                </a:solidFill>
              </a:defRPr>
            </a:lvl1pPr>
          </a:lstStyle>
          <a:p>
            <a:pPr marL="0" lvl="0" indent="0" algn="ctr">
              <a:buFontTx/>
              <a:buNone/>
            </a:pPr>
            <a:r>
              <a:rPr lang="de-DE" noProof="0"/>
              <a:t>Klicken Sie auf das Icon in der Mitte, um ein Bild einzufügen.</a:t>
            </a:r>
          </a:p>
        </p:txBody>
      </p:sp>
      <p:sp>
        <p:nvSpPr>
          <p:cNvPr id="42" name="Rechteck 2">
            <a:extLst>
              <a:ext uri="{FF2B5EF4-FFF2-40B4-BE49-F238E27FC236}">
                <a16:creationId xmlns:a16="http://schemas.microsoft.com/office/drawing/2014/main" id="{8039CE65-DD1C-4EC4-B60E-281463168C6D}"/>
              </a:ext>
            </a:extLst>
          </p:cNvPr>
          <p:cNvSpPr/>
          <p:nvPr/>
        </p:nvSpPr>
        <p:spPr>
          <a:xfrm>
            <a:off x="4296000" y="1488000"/>
            <a:ext cx="3600000" cy="2304000"/>
          </a:xfrm>
          <a:prstGeom prst="rect">
            <a:avLst/>
          </a:prstGeom>
          <a:solidFill>
            <a:srgbClr val="F4F4F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867">
              <a:solidFill>
                <a:schemeClr val="bg1"/>
              </a:solidFill>
            </a:endParaRPr>
          </a:p>
        </p:txBody>
      </p:sp>
      <p:sp>
        <p:nvSpPr>
          <p:cNvPr id="38" name="Content Placeholder 2">
            <a:extLst>
              <a:ext uri="{FF2B5EF4-FFF2-40B4-BE49-F238E27FC236}">
                <a16:creationId xmlns:a16="http://schemas.microsoft.com/office/drawing/2014/main" id="{71259E42-B858-3EDA-BDFA-3E6EE033E782}"/>
              </a:ext>
            </a:extLst>
          </p:cNvPr>
          <p:cNvSpPr>
            <a:spLocks noGrp="1"/>
          </p:cNvSpPr>
          <p:nvPr>
            <p:ph sz="quarter" idx="42" hasCustomPrompt="1"/>
          </p:nvPr>
        </p:nvSpPr>
        <p:spPr>
          <a:xfrm>
            <a:off x="4296000" y="3216000"/>
            <a:ext cx="3600000" cy="576000"/>
          </a:xfrm>
        </p:spPr>
        <p:txBody>
          <a:bodyPr lIns="72000" tIns="0" rIns="0" bIns="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r>
              <a:rPr lang="de-DE"/>
              <a:t>Text</a:t>
            </a:r>
          </a:p>
          <a:p>
            <a:pPr lvl="1"/>
            <a:endParaRPr lang="de-DE"/>
          </a:p>
        </p:txBody>
      </p:sp>
      <p:sp>
        <p:nvSpPr>
          <p:cNvPr id="52" name="Contact 2">
            <a:extLst>
              <a:ext uri="{FF2B5EF4-FFF2-40B4-BE49-F238E27FC236}">
                <a16:creationId xmlns:a16="http://schemas.microsoft.com/office/drawing/2014/main" id="{CFCA952A-7744-4F85-B307-DBF950B9621D}"/>
              </a:ext>
            </a:extLst>
          </p:cNvPr>
          <p:cNvSpPr>
            <a:spLocks noGrp="1"/>
          </p:cNvSpPr>
          <p:nvPr>
            <p:ph type="body" sz="quarter" idx="27" hasCustomPrompt="1"/>
          </p:nvPr>
        </p:nvSpPr>
        <p:spPr>
          <a:xfrm>
            <a:off x="5736000" y="2064000"/>
            <a:ext cx="2016000" cy="408000"/>
          </a:xfrm>
        </p:spPr>
        <p:txBody>
          <a:bodyPr wrap="none" tIns="0" rIns="0" bIns="0" anchor="t"/>
          <a:lstStyle>
            <a:lvl1pPr marL="0" indent="0" algn="l">
              <a:lnSpc>
                <a:spcPct val="100000"/>
              </a:lnSpc>
              <a:spcBef>
                <a:spcPts val="0"/>
              </a:spcBef>
              <a:spcAft>
                <a:spcPts val="0"/>
              </a:spcAft>
              <a:buFontTx/>
              <a:buNone/>
              <a:defRPr sz="1200"/>
            </a:lvl1pPr>
          </a:lstStyle>
          <a:p>
            <a:pPr lvl="0"/>
            <a:r>
              <a:rPr lang="de-DE"/>
              <a:t>+00 11 123 456 789</a:t>
            </a:r>
            <a:br>
              <a:rPr lang="de-DE"/>
            </a:br>
            <a:r>
              <a:rPr lang="de-DE"/>
              <a:t>email@munichre.com</a:t>
            </a:r>
          </a:p>
        </p:txBody>
      </p:sp>
      <p:sp>
        <p:nvSpPr>
          <p:cNvPr id="51" name="Name 2">
            <a:extLst>
              <a:ext uri="{FF2B5EF4-FFF2-40B4-BE49-F238E27FC236}">
                <a16:creationId xmlns:a16="http://schemas.microsoft.com/office/drawing/2014/main" id="{19233580-ED8E-4BA6-9253-BB1D548F80C5}"/>
              </a:ext>
            </a:extLst>
          </p:cNvPr>
          <p:cNvSpPr>
            <a:spLocks noGrp="1"/>
          </p:cNvSpPr>
          <p:nvPr>
            <p:ph type="body" sz="quarter" idx="26" hasCustomPrompt="1"/>
          </p:nvPr>
        </p:nvSpPr>
        <p:spPr>
          <a:xfrm>
            <a:off x="5736000" y="1656000"/>
            <a:ext cx="2016000" cy="216000"/>
          </a:xfrm>
        </p:spPr>
        <p:txBody>
          <a:bodyPr wrap="none" tIns="72000" rIns="36000" bIns="72000" anchor="ctr"/>
          <a:lstStyle>
            <a:lvl1pPr marL="0" indent="0" algn="l">
              <a:lnSpc>
                <a:spcPct val="100000"/>
              </a:lnSpc>
              <a:spcBef>
                <a:spcPts val="0"/>
              </a:spcBef>
              <a:spcAft>
                <a:spcPts val="0"/>
              </a:spcAft>
              <a:buFontTx/>
              <a:buNone/>
              <a:defRPr sz="1867">
                <a:solidFill>
                  <a:schemeClr val="accent1"/>
                </a:solidFill>
              </a:defRPr>
            </a:lvl1pPr>
          </a:lstStyle>
          <a:p>
            <a:pPr lvl="0"/>
            <a:r>
              <a:rPr lang="de-DE"/>
              <a:t>Name</a:t>
            </a:r>
          </a:p>
        </p:txBody>
      </p:sp>
      <p:sp>
        <p:nvSpPr>
          <p:cNvPr id="50" name="Picture Placeholder 2">
            <a:extLst>
              <a:ext uri="{FF2B5EF4-FFF2-40B4-BE49-F238E27FC236}">
                <a16:creationId xmlns:a16="http://schemas.microsoft.com/office/drawing/2014/main" id="{6001510B-4815-4720-B8D1-3A4BD0FD6400}"/>
              </a:ext>
            </a:extLst>
          </p:cNvPr>
          <p:cNvSpPr>
            <a:spLocks noGrp="1"/>
          </p:cNvSpPr>
          <p:nvPr>
            <p:ph type="pic" sz="quarter" idx="25" hasCustomPrompt="1"/>
          </p:nvPr>
        </p:nvSpPr>
        <p:spPr>
          <a:xfrm>
            <a:off x="4392000" y="1584000"/>
            <a:ext cx="1200000" cy="1536000"/>
          </a:xfrm>
          <a:solidFill>
            <a:schemeClr val="bg1"/>
          </a:solidFill>
        </p:spPr>
        <p:txBody>
          <a:bodyPr vert="horz" lIns="0" tIns="0" rIns="0" bIns="0" rtlCol="0">
            <a:noAutofit/>
          </a:bodyPr>
          <a:lstStyle>
            <a:lvl1pPr>
              <a:defRPr lang="de-DE" sz="1200" noProof="0" dirty="0">
                <a:solidFill>
                  <a:schemeClr val="bg1"/>
                </a:solidFill>
              </a:defRPr>
            </a:lvl1pPr>
          </a:lstStyle>
          <a:p>
            <a:pPr marL="0" lvl="0" indent="0" algn="ctr">
              <a:buFontTx/>
              <a:buNone/>
            </a:pPr>
            <a:r>
              <a:rPr lang="de-DE" noProof="0"/>
              <a:t>Klicken Sie auf das Icon in der Mitte, um ein Bild einzufügen.</a:t>
            </a:r>
          </a:p>
        </p:txBody>
      </p:sp>
      <p:sp>
        <p:nvSpPr>
          <p:cNvPr id="41" name="Rechteck 1">
            <a:extLst>
              <a:ext uri="{FF2B5EF4-FFF2-40B4-BE49-F238E27FC236}">
                <a16:creationId xmlns:a16="http://schemas.microsoft.com/office/drawing/2014/main" id="{F15FF932-8D41-49B6-9245-D90D9BEF474E}"/>
              </a:ext>
            </a:extLst>
          </p:cNvPr>
          <p:cNvSpPr/>
          <p:nvPr/>
        </p:nvSpPr>
        <p:spPr>
          <a:xfrm>
            <a:off x="336000" y="1488000"/>
            <a:ext cx="3600000" cy="2304000"/>
          </a:xfrm>
          <a:prstGeom prst="rect">
            <a:avLst/>
          </a:prstGeom>
          <a:solidFill>
            <a:srgbClr val="F4F4F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867">
              <a:solidFill>
                <a:schemeClr val="bg1"/>
              </a:solidFill>
            </a:endParaRPr>
          </a:p>
        </p:txBody>
      </p:sp>
      <p:sp>
        <p:nvSpPr>
          <p:cNvPr id="5" name="Content Placeholder 1"/>
          <p:cNvSpPr>
            <a:spLocks noGrp="1"/>
          </p:cNvSpPr>
          <p:nvPr>
            <p:ph sz="quarter" idx="13" hasCustomPrompt="1"/>
          </p:nvPr>
        </p:nvSpPr>
        <p:spPr>
          <a:xfrm>
            <a:off x="336000" y="3216000"/>
            <a:ext cx="3600000" cy="576000"/>
          </a:xfrm>
        </p:spPr>
        <p:txBody>
          <a:bodyPr lIns="72000" tIns="0" rIns="0" bIns="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r>
              <a:rPr lang="de-DE"/>
              <a:t>Text</a:t>
            </a:r>
          </a:p>
          <a:p>
            <a:pPr lvl="1"/>
            <a:endParaRPr lang="de-DE"/>
          </a:p>
        </p:txBody>
      </p:sp>
      <p:sp>
        <p:nvSpPr>
          <p:cNvPr id="49" name="Contact 1">
            <a:extLst>
              <a:ext uri="{FF2B5EF4-FFF2-40B4-BE49-F238E27FC236}">
                <a16:creationId xmlns:a16="http://schemas.microsoft.com/office/drawing/2014/main" id="{D81604A1-1EFD-4349-A1ED-EC7772B36053}"/>
              </a:ext>
            </a:extLst>
          </p:cNvPr>
          <p:cNvSpPr>
            <a:spLocks noGrp="1"/>
          </p:cNvSpPr>
          <p:nvPr>
            <p:ph type="body" sz="quarter" idx="24" hasCustomPrompt="1"/>
          </p:nvPr>
        </p:nvSpPr>
        <p:spPr>
          <a:xfrm>
            <a:off x="1776000" y="2064000"/>
            <a:ext cx="2016000" cy="408000"/>
          </a:xfrm>
        </p:spPr>
        <p:txBody>
          <a:bodyPr wrap="none" tIns="0" rIns="0" bIns="0" anchor="t"/>
          <a:lstStyle>
            <a:lvl1pPr marL="0" indent="0" algn="l">
              <a:lnSpc>
                <a:spcPct val="100000"/>
              </a:lnSpc>
              <a:spcBef>
                <a:spcPts val="0"/>
              </a:spcBef>
              <a:spcAft>
                <a:spcPts val="0"/>
              </a:spcAft>
              <a:buFontTx/>
              <a:buNone/>
              <a:defRPr sz="1200"/>
            </a:lvl1pPr>
          </a:lstStyle>
          <a:p>
            <a:pPr lvl="0"/>
            <a:r>
              <a:rPr lang="de-DE"/>
              <a:t>+00 11 123 456 789</a:t>
            </a:r>
            <a:br>
              <a:rPr lang="de-DE"/>
            </a:br>
            <a:r>
              <a:rPr lang="de-DE"/>
              <a:t>email@munichre.com</a:t>
            </a:r>
          </a:p>
        </p:txBody>
      </p:sp>
      <p:sp>
        <p:nvSpPr>
          <p:cNvPr id="48" name="Name 1">
            <a:extLst>
              <a:ext uri="{FF2B5EF4-FFF2-40B4-BE49-F238E27FC236}">
                <a16:creationId xmlns:a16="http://schemas.microsoft.com/office/drawing/2014/main" id="{930FE81A-9B49-4EEE-8A3E-30B5B3AA2B61}"/>
              </a:ext>
            </a:extLst>
          </p:cNvPr>
          <p:cNvSpPr>
            <a:spLocks noGrp="1"/>
          </p:cNvSpPr>
          <p:nvPr>
            <p:ph type="body" sz="quarter" idx="23" hasCustomPrompt="1"/>
          </p:nvPr>
        </p:nvSpPr>
        <p:spPr>
          <a:xfrm>
            <a:off x="1776000" y="1656000"/>
            <a:ext cx="2016000" cy="216000"/>
          </a:xfrm>
        </p:spPr>
        <p:txBody>
          <a:bodyPr wrap="none" tIns="72000" rIns="36000" bIns="72000" anchor="ctr"/>
          <a:lstStyle>
            <a:lvl1pPr marL="0" indent="0" algn="l">
              <a:lnSpc>
                <a:spcPct val="100000"/>
              </a:lnSpc>
              <a:spcBef>
                <a:spcPts val="0"/>
              </a:spcBef>
              <a:spcAft>
                <a:spcPts val="0"/>
              </a:spcAft>
              <a:buFontTx/>
              <a:buNone/>
              <a:defRPr sz="1867">
                <a:solidFill>
                  <a:schemeClr val="accent1"/>
                </a:solidFill>
              </a:defRPr>
            </a:lvl1pPr>
          </a:lstStyle>
          <a:p>
            <a:pPr lvl="0"/>
            <a:r>
              <a:rPr lang="de-DE"/>
              <a:t>Name</a:t>
            </a:r>
          </a:p>
        </p:txBody>
      </p:sp>
      <p:sp>
        <p:nvSpPr>
          <p:cNvPr id="47" name="Picture Placeholder 1">
            <a:extLst>
              <a:ext uri="{FF2B5EF4-FFF2-40B4-BE49-F238E27FC236}">
                <a16:creationId xmlns:a16="http://schemas.microsoft.com/office/drawing/2014/main" id="{A59E4862-C7D2-4C67-ABA7-5DF9B50A36BB}"/>
              </a:ext>
            </a:extLst>
          </p:cNvPr>
          <p:cNvSpPr>
            <a:spLocks noGrp="1" noChangeAspect="1"/>
          </p:cNvSpPr>
          <p:nvPr>
            <p:ph type="pic" sz="quarter" idx="17" hasCustomPrompt="1"/>
          </p:nvPr>
        </p:nvSpPr>
        <p:spPr>
          <a:xfrm>
            <a:off x="432000" y="1584000"/>
            <a:ext cx="1200000" cy="1536000"/>
          </a:xfrm>
          <a:solidFill>
            <a:schemeClr val="bg1"/>
          </a:solidFill>
        </p:spPr>
        <p:txBody>
          <a:bodyPr>
            <a:noAutofit/>
          </a:bodyPr>
          <a:lstStyle>
            <a:lvl1pPr marL="0" indent="0" algn="ctr">
              <a:buFontTx/>
              <a:buNone/>
              <a:defRPr sz="1200">
                <a:solidFill>
                  <a:schemeClr val="bg1"/>
                </a:solidFill>
              </a:defRPr>
            </a:lvl1pPr>
          </a:lstStyle>
          <a:p>
            <a:r>
              <a:rPr lang="de-DE" noProof="0"/>
              <a:t>Klicken Sie auf das Icon in der Mitte, um ein Bild einzufügen.</a:t>
            </a:r>
          </a:p>
        </p:txBody>
      </p:sp>
      <p:sp>
        <p:nvSpPr>
          <p:cNvPr id="14"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13" name="Date Placeholder 1"/>
          <p:cNvSpPr>
            <a:spLocks noGrp="1"/>
          </p:cNvSpPr>
          <p:nvPr>
            <p:ph type="dt" sz="half" idx="10"/>
          </p:nvPr>
        </p:nvSpPr>
        <p:spPr/>
        <p:txBody>
          <a:bodyPr/>
          <a:lstStyle/>
          <a:p>
            <a:fld id="{FE4644F9-C4E1-43A3-A849-AE4DF2E8E93F}" type="datetime1">
              <a:rPr lang="de-DE" smtClean="0"/>
              <a:t>27.05.2024</a:t>
            </a:fld>
            <a:endParaRPr lang="de-DE"/>
          </a:p>
        </p:txBody>
      </p:sp>
      <p:sp>
        <p:nvSpPr>
          <p:cNvPr id="15"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
        <p:nvSpPr>
          <p:cNvPr id="2" name="Titel 1"/>
          <p:cNvSpPr>
            <a:spLocks noGrp="1"/>
          </p:cNvSpPr>
          <p:nvPr>
            <p:ph type="title" hasCustomPrompt="1"/>
          </p:nvPr>
        </p:nvSpPr>
        <p:spPr/>
        <p:txBody>
          <a:bodyPr/>
          <a:lstStyle>
            <a:lvl1pPr>
              <a:defRPr/>
            </a:lvl1pPr>
          </a:lstStyle>
          <a:p>
            <a:r>
              <a:rPr lang="de-DE"/>
              <a:t>Titel 20 pt, (Kontakt)</a:t>
            </a:r>
          </a:p>
        </p:txBody>
      </p:sp>
    </p:spTree>
    <p:extLst>
      <p:ext uri="{BB962C8B-B14F-4D97-AF65-F5344CB8AC3E}">
        <p14:creationId xmlns:p14="http://schemas.microsoft.com/office/powerpoint/2010/main" val="219794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FBAE40"/>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FBAE40"/>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FBAE40"/>
          </p15:clr>
        </p15:guide>
        <p15:guide id="29" orient="horz" pos="1973">
          <p15:clr>
            <a:srgbClr val="FBAE40"/>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guide id="36" pos="2030">
          <p15:clr>
            <a:srgbClr val="FBAE40"/>
          </p15:clr>
        </p15:guide>
        <p15:guide id="37" pos="373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numberin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4CABC58-93F9-4BF0-8D30-00403AD56800}"/>
              </a:ext>
            </a:extLst>
          </p:cNvPr>
          <p:cNvGraphicFramePr>
            <a:graphicFrameLocks noChangeAspect="1"/>
          </p:cNvGraphicFramePr>
          <p:nvPr>
            <p:custDataLst>
              <p:tags r:id="rId1"/>
            </p:custDataLst>
            <p:extLst>
              <p:ext uri="{D42A27DB-BD31-4B8C-83A1-F6EECF244321}">
                <p14:modId xmlns:p14="http://schemas.microsoft.com/office/powerpoint/2010/main" val="8076796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A4CABC58-93F9-4BF0-8D30-00403AD56800}"/>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C3DAF2FD-D742-4D0C-AE01-F5AF7432E16A}"/>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2" name="Title 1"/>
          <p:cNvSpPr>
            <a:spLocks noGrp="1"/>
          </p:cNvSpPr>
          <p:nvPr>
            <p:ph type="title" hasCustomPrompt="1"/>
          </p:nvPr>
        </p:nvSpPr>
        <p:spPr/>
        <p:txBody>
          <a:bodyPr/>
          <a:lstStyle>
            <a:lvl1pPr>
              <a:defRPr/>
            </a:lvl1pPr>
          </a:lstStyle>
          <a:p>
            <a:r>
              <a:rPr lang="en-GB"/>
              <a:t>Title 24 pt, two lines max. and numbering</a:t>
            </a:r>
            <a:endParaRPr lang="en-GB" noProof="0"/>
          </a:p>
        </p:txBody>
      </p:sp>
      <p:sp>
        <p:nvSpPr>
          <p:cNvPr id="3" name="Content Placeholder 2"/>
          <p:cNvSpPr>
            <a:spLocks noGrp="1"/>
          </p:cNvSpPr>
          <p:nvPr>
            <p:ph idx="1" hasCustomPrompt="1"/>
          </p:nvPr>
        </p:nvSpPr>
        <p:spPr/>
        <p:txBody>
          <a:bodyPr/>
          <a:lstStyle>
            <a:lvl1pPr>
              <a:buAutoNum type="arabicPeriod"/>
              <a:defRPr/>
            </a:lvl1pPr>
          </a:lstStyle>
          <a:p>
            <a:pPr lvl="0"/>
            <a:r>
              <a:rPr lang="en-GB"/>
              <a:t>To customise the points hierarchy, use Start &gt; Paragraph &gt; Decrease/Increase List Level. Alternatively, insert table, chart, SmartArt graphic, picture or online graphic.</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Foliennummernplatzhalter 7"/>
          <p:cNvSpPr>
            <a:spLocks noGrp="1"/>
          </p:cNvSpPr>
          <p:nvPr>
            <p:ph type="sldNum" sz="quarter" idx="11"/>
          </p:nvPr>
        </p:nvSpPr>
        <p:spPr/>
        <p:txBody>
          <a:bodyPr/>
          <a:lstStyle/>
          <a:p>
            <a:fld id="{D56DB8AA-803C-49D2-90AA-1140CE72DCD7}" type="slidenum">
              <a:rPr lang="de-DE" smtClean="0"/>
              <a:pPr/>
              <a:t>‹#›</a:t>
            </a:fld>
            <a:endParaRPr lang="de-DE"/>
          </a:p>
        </p:txBody>
      </p:sp>
    </p:spTree>
    <p:extLst>
      <p:ext uri="{BB962C8B-B14F-4D97-AF65-F5344CB8AC3E}">
        <p14:creationId xmlns:p14="http://schemas.microsoft.com/office/powerpoint/2010/main" val="192768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mprint Munich">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fld id="{A4E9C47F-3712-41A0-9498-68127ECA954B}" type="datetime1">
              <a:rPr lang="de-DE" smtClean="0"/>
              <a:t>27.05.2024</a:t>
            </a:fld>
            <a:endParaRPr lang="de-DE"/>
          </a:p>
        </p:txBody>
      </p:sp>
      <p:sp>
        <p:nvSpPr>
          <p:cNvPr id="11"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12"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
        <p:nvSpPr>
          <p:cNvPr id="13" name="Text Box 1"/>
          <p:cNvSpPr txBox="1">
            <a:spLocks/>
          </p:cNvSpPr>
          <p:nvPr/>
        </p:nvSpPr>
        <p:spPr>
          <a:xfrm>
            <a:off x="336000" y="336000"/>
            <a:ext cx="9000000" cy="768000"/>
          </a:xfrm>
          <a:prstGeom prst="rect">
            <a:avLst/>
          </a:prstGeom>
          <a:noFill/>
          <a:effectLst/>
        </p:spPr>
        <p:txBody>
          <a:bodyPr wrap="none" lIns="0" tIns="0" rIns="0" bIns="0" rtlCol="0">
            <a:noAutofit/>
          </a:bodyPr>
          <a:lstStyle/>
          <a:p>
            <a:pPr algn="l" defTabSz="914377" rtl="0" eaLnBrk="1" latinLnBrk="0" hangingPunct="1">
              <a:spcBef>
                <a:spcPct val="0"/>
              </a:spcBef>
              <a:buNone/>
            </a:pPr>
            <a:r>
              <a:rPr lang="de-DE" sz="2667" kern="1200" noProof="0">
                <a:solidFill>
                  <a:schemeClr val="accent1"/>
                </a:solidFill>
              </a:rPr>
              <a:t>Imprint</a:t>
            </a:r>
          </a:p>
        </p:txBody>
      </p:sp>
      <p:sp>
        <p:nvSpPr>
          <p:cNvPr id="8" name="Text Box 3"/>
          <p:cNvSpPr txBox="1">
            <a:spLocks/>
          </p:cNvSpPr>
          <p:nvPr/>
        </p:nvSpPr>
        <p:spPr>
          <a:xfrm>
            <a:off x="336000" y="1872000"/>
            <a:ext cx="11520000" cy="1728000"/>
          </a:xfrm>
        </p:spPr>
        <p:txBody>
          <a:bodyPr lIns="0" tIns="0" rIns="0" bIns="0"/>
          <a:lstStyle>
            <a:lvl1pPr marL="0" indent="0">
              <a:lnSpc>
                <a:spcPct val="100000"/>
              </a:lnSpc>
              <a:spcBef>
                <a:spcPts val="0"/>
              </a:spcBef>
              <a:spcAft>
                <a:spcPts val="0"/>
              </a:spcAft>
              <a:buClrTx/>
              <a:buSzTx/>
              <a:buNone/>
              <a:tabLst/>
              <a:defRPr/>
            </a:lvl1pPr>
          </a:lstStyle>
          <a:p>
            <a:pPr marL="0" marR="0" lvl="0" indent="0" algn="l" rtl="0">
              <a:lnSpc>
                <a:spcPct val="100000"/>
              </a:lnSpc>
              <a:spcBef>
                <a:spcPts val="0"/>
              </a:spcBef>
              <a:spcAft>
                <a:spcPts val="0"/>
              </a:spcAft>
              <a:buClrTx/>
              <a:buSzTx/>
              <a:buFont typeface="Wingdings" pitchFamily="2" charset="2"/>
              <a:buNone/>
              <a:tabLst/>
              <a:defRPr/>
            </a:pPr>
            <a:r>
              <a:rPr kumimoji="0" lang="de-DE" sz="1867" b="0" i="0" u="none" strike="noStrike" kern="1200" cap="none" spc="0" normalizeH="0" baseline="0" noProof="0">
                <a:solidFill>
                  <a:schemeClr val="tx2"/>
                </a:solidFill>
              </a:rPr>
              <a:t>Münchener Rückversicherungs-Gesellschaft</a:t>
            </a:r>
            <a:br>
              <a:rPr kumimoji="0" lang="de-DE" sz="1867" b="0" i="0" u="none" strike="noStrike" kern="1200" cap="none" spc="0" normalizeH="0" baseline="0" noProof="0">
                <a:solidFill>
                  <a:schemeClr val="tx2"/>
                </a:solidFill>
              </a:rPr>
            </a:br>
            <a:r>
              <a:rPr kumimoji="0" lang="de-DE" sz="1867" b="0" i="0" u="none" strike="noStrike" kern="1200" cap="none" spc="0" normalizeH="0" baseline="0" noProof="0">
                <a:ln>
                  <a:noFill/>
                </a:ln>
                <a:solidFill>
                  <a:schemeClr val="tx2"/>
                </a:solidFill>
                <a:effectLst/>
                <a:uLnTx/>
                <a:uFillTx/>
              </a:rPr>
              <a:t>Aktiengesellschaft in München</a:t>
            </a:r>
            <a:br>
              <a:rPr kumimoji="0" lang="de-DE" sz="1867" b="0" i="0" u="none" strike="noStrike" kern="1200" cap="none" spc="0" normalizeH="0" baseline="0" noProof="0">
                <a:solidFill>
                  <a:schemeClr val="tx2"/>
                </a:solidFill>
              </a:rPr>
            </a:br>
            <a:r>
              <a:rPr kumimoji="0" lang="de-DE" sz="1867" b="0" i="0" u="none" strike="noStrike" kern="1200" cap="none" spc="0" normalizeH="0" baseline="0" noProof="0">
                <a:solidFill>
                  <a:schemeClr val="tx2"/>
                </a:solidFill>
              </a:rPr>
              <a:t>Königinstr. 107</a:t>
            </a:r>
            <a:br>
              <a:rPr kumimoji="0" lang="de-DE" sz="1867" b="0" i="0" u="none" strike="noStrike" kern="1200" cap="none" spc="0" normalizeH="0" baseline="0" noProof="0">
                <a:ln>
                  <a:noFill/>
                </a:ln>
                <a:solidFill>
                  <a:schemeClr val="tx2"/>
                </a:solidFill>
                <a:effectLst/>
                <a:uLnTx/>
                <a:uFillTx/>
              </a:rPr>
            </a:br>
            <a:r>
              <a:rPr kumimoji="0" lang="de-DE" sz="1867" b="0" i="0" u="none" strike="noStrike" kern="1200" cap="none" spc="0" normalizeH="0" baseline="0" noProof="0">
                <a:solidFill>
                  <a:schemeClr val="tx2"/>
                </a:solidFill>
              </a:rPr>
              <a:t>80802 München</a:t>
            </a:r>
            <a:br>
              <a:rPr kumimoji="0" lang="de-DE" sz="1867" b="0" i="0" u="none" strike="noStrike" kern="1200" cap="none" spc="0" normalizeH="0" baseline="0" noProof="0">
                <a:ln>
                  <a:noFill/>
                </a:ln>
                <a:solidFill>
                  <a:schemeClr val="tx2"/>
                </a:solidFill>
                <a:effectLst/>
                <a:uLnTx/>
                <a:uFillTx/>
              </a:rPr>
            </a:br>
            <a:r>
              <a:rPr kumimoji="0" lang="de-DE" sz="1867" b="0" i="0" u="none" strike="noStrike" kern="1200" cap="none" spc="0" normalizeH="0" baseline="0" noProof="0">
                <a:solidFill>
                  <a:schemeClr val="tx2"/>
                </a:solidFill>
              </a:rPr>
              <a:t>Germany</a:t>
            </a:r>
          </a:p>
        </p:txBody>
      </p:sp>
      <p:grpSp>
        <p:nvGrpSpPr>
          <p:cNvPr id="19" name="Group 1"/>
          <p:cNvGrpSpPr/>
          <p:nvPr/>
        </p:nvGrpSpPr>
        <p:grpSpPr>
          <a:xfrm>
            <a:off x="336001" y="3790951"/>
            <a:ext cx="11509697" cy="642644"/>
            <a:chOff x="338038" y="2862001"/>
            <a:chExt cx="8501072" cy="482183"/>
          </a:xfrm>
        </p:grpSpPr>
        <p:sp>
          <p:nvSpPr>
            <p:cNvPr id="20" name="Date"/>
            <p:cNvSpPr txBox="1">
              <a:spLocks/>
            </p:cNvSpPr>
            <p:nvPr/>
          </p:nvSpPr>
          <p:spPr>
            <a:xfrm>
              <a:off x="338038" y="2862001"/>
              <a:ext cx="1491972" cy="482183"/>
            </a:xfrm>
            <a:prstGeom prst="rect">
              <a:avLst/>
            </a:prstGeom>
            <a:noFill/>
          </p:spPr>
          <p:txBody>
            <a:bodyPr vert="horz" lIns="0" tIns="0" rIns="36000" bIns="0" rtlCol="0" anchor="ctr">
              <a:noAutofit/>
            </a:bodyPr>
            <a:lstStyle/>
            <a:p>
              <a:pPr algn="l">
                <a:spcBef>
                  <a:spcPts val="533"/>
                </a:spcBef>
              </a:pPr>
              <a:r>
                <a:rPr lang="de-DE" sz="1867" i="0" spc="0" baseline="0">
                  <a:solidFill>
                    <a:schemeClr val="tx2"/>
                  </a:solidFill>
                </a:rPr>
                <a:t>© </a:t>
              </a:r>
              <a:fld id="{A3C02936-56EB-4811-9318-C73FF2F154D5}" type="datetimeyyyy">
                <a:rPr lang="de-DE" sz="1867" i="0" spc="0" baseline="0" smtClean="0">
                  <a:solidFill>
                    <a:schemeClr val="tx2"/>
                  </a:solidFill>
                </a:rPr>
                <a:pPr algn="l">
                  <a:spcBef>
                    <a:spcPts val="533"/>
                  </a:spcBef>
                </a:pPr>
                <a:t>2024</a:t>
              </a:fld>
              <a:endParaRPr kumimoji="0" lang="de-DE" sz="1867" b="0" i="0" u="none" strike="noStrike" kern="1200" cap="none" spc="0" normalizeH="0" baseline="0" noProof="0">
                <a:solidFill>
                  <a:schemeClr val="tx2"/>
                </a:solidFill>
              </a:endParaRPr>
            </a:p>
            <a:p>
              <a:pPr algn="l">
                <a:spcBef>
                  <a:spcPts val="533"/>
                </a:spcBef>
              </a:pPr>
              <a:r>
                <a:rPr lang="de-DE" sz="1867" i="0" spc="0" baseline="0">
                  <a:solidFill>
                    <a:schemeClr val="tx2"/>
                  </a:solidFill>
                </a:rPr>
                <a:t>© </a:t>
              </a:r>
              <a:fld id="{19F4CD60-3F6E-4CD4-AF04-3B713259ED7A}" type="datetimeyyyy">
                <a:rPr lang="de-DE" sz="1867" i="0" spc="0" baseline="0" smtClean="0">
                  <a:solidFill>
                    <a:schemeClr val="tx2"/>
                  </a:solidFill>
                </a:rPr>
                <a:pPr algn="l">
                  <a:spcBef>
                    <a:spcPts val="533"/>
                  </a:spcBef>
                </a:pPr>
                <a:t>2024</a:t>
              </a:fld>
              <a:endParaRPr lang="de-DE" sz="1867" spc="0" baseline="0">
                <a:solidFill>
                  <a:schemeClr val="tx2"/>
                </a:solidFill>
              </a:endParaRPr>
            </a:p>
          </p:txBody>
        </p:sp>
        <p:sp>
          <p:nvSpPr>
            <p:cNvPr id="21" name="Text Box 4"/>
            <p:cNvSpPr txBox="1"/>
            <p:nvPr/>
          </p:nvSpPr>
          <p:spPr>
            <a:xfrm>
              <a:off x="911017" y="2862002"/>
              <a:ext cx="7928093" cy="479272"/>
            </a:xfrm>
            <a:prstGeom prst="rect">
              <a:avLst/>
            </a:prstGeom>
            <a:effectLst/>
          </p:spPr>
          <p:txBody>
            <a:bodyPr wrap="square" lIns="0" tIns="0" rIns="0" bIns="0" rtlCol="0">
              <a:spAutoFit/>
            </a:bodyPr>
            <a:lstStyle/>
            <a:p>
              <a:pPr algn="l">
                <a:spcBef>
                  <a:spcPts val="533"/>
                </a:spcBef>
              </a:pPr>
              <a:r>
                <a:rPr kumimoji="0" lang="de-DE" sz="1867" b="0" i="0" u="none" strike="noStrike" kern="1200" cap="none" spc="0" normalizeH="0" baseline="0" noProof="0">
                  <a:solidFill>
                    <a:schemeClr val="tx2"/>
                  </a:solidFill>
                </a:rPr>
                <a:t> </a:t>
              </a:r>
              <a:r>
                <a:rPr kumimoji="0" lang="de-DE" sz="1867" b="0" i="0" u="none" strike="noStrike" kern="1200" cap="none" spc="0" normalizeH="0" baseline="0" noProof="0" err="1">
                  <a:solidFill>
                    <a:schemeClr val="tx2"/>
                  </a:solidFill>
                </a:rPr>
                <a:t>Münchener Rückversicherungs-Gesellschaft</a:t>
              </a:r>
            </a:p>
            <a:p>
              <a:pPr marL="0" marR="0" lvl="0" indent="0" algn="l" defTabSz="914377" rtl="0" eaLnBrk="1" fontAlgn="auto" latinLnBrk="0" hangingPunct="1">
                <a:lnSpc>
                  <a:spcPct val="100000"/>
                </a:lnSpc>
                <a:spcBef>
                  <a:spcPts val="533"/>
                </a:spcBef>
                <a:spcAft>
                  <a:spcPts val="0"/>
                </a:spcAft>
                <a:buClrTx/>
                <a:buSzTx/>
                <a:buFontTx/>
                <a:buNone/>
                <a:tabLst/>
                <a:defRPr/>
              </a:pPr>
              <a:r>
                <a:rPr kumimoji="0" lang="de-DE" sz="1867" b="0" i="0" u="none" strike="noStrike" kern="1200" cap="none" spc="0" normalizeH="0" baseline="0" noProof="0">
                  <a:solidFill>
                    <a:schemeClr val="tx2"/>
                  </a:solidFill>
                </a:rPr>
                <a:t> Munich Reinsurance Company</a:t>
              </a:r>
            </a:p>
          </p:txBody>
        </p:sp>
      </p:grpSp>
    </p:spTree>
    <p:extLst>
      <p:ext uri="{BB962C8B-B14F-4D97-AF65-F5344CB8AC3E}">
        <p14:creationId xmlns:p14="http://schemas.microsoft.com/office/powerpoint/2010/main" val="190587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A4A3A4"/>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mprint">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fld id="{86EEF1D7-816F-4E12-B35C-7C98B2F1C5FB}" type="datetime1">
              <a:rPr lang="de-DE" smtClean="0"/>
              <a:t>27.05.2024</a:t>
            </a:fld>
            <a:endParaRPr lang="de-DE"/>
          </a:p>
        </p:txBody>
      </p:sp>
      <p:sp>
        <p:nvSpPr>
          <p:cNvPr id="11" name="Slide Number Placeholder 1"/>
          <p:cNvSpPr>
            <a:spLocks noGrp="1"/>
          </p:cNvSpPr>
          <p:nvPr>
            <p:ph type="sldNum" sz="quarter" idx="11"/>
          </p:nvPr>
        </p:nvSpPr>
        <p:spPr/>
        <p:txBody>
          <a:bodyPr/>
          <a:lstStyle/>
          <a:p>
            <a:fld id="{D56DB8AA-803C-49D2-90AA-1140CE72DCD7}" type="slidenum">
              <a:rPr lang="de-DE" smtClean="0"/>
              <a:pPr/>
              <a:t>‹#›</a:t>
            </a:fld>
            <a:endParaRPr lang="de-DE"/>
          </a:p>
        </p:txBody>
      </p:sp>
      <p:sp>
        <p:nvSpPr>
          <p:cNvPr id="12" name="Footer Placeholder 1"/>
          <p:cNvSpPr>
            <a:spLocks noGrp="1"/>
          </p:cNvSpPr>
          <p:nvPr>
            <p:ph type="ftr" sz="quarter" idx="12"/>
          </p:nvPr>
        </p:nvSpPr>
        <p:spPr/>
        <p:txBody>
          <a:bodyPr/>
          <a:lstStyle/>
          <a:p>
            <a:r>
              <a:rPr lang="de-DE"/>
              <a:t>Fußzeile bearbeiten: Einfügen &gt; Kopf- und Fußzeile (Titel der Präsentation und Name des Redners)</a:t>
            </a:r>
          </a:p>
        </p:txBody>
      </p:sp>
      <p:sp>
        <p:nvSpPr>
          <p:cNvPr id="13" name="Text Box Title 1"/>
          <p:cNvSpPr txBox="1">
            <a:spLocks/>
          </p:cNvSpPr>
          <p:nvPr/>
        </p:nvSpPr>
        <p:spPr>
          <a:xfrm>
            <a:off x="336000" y="336001"/>
            <a:ext cx="9000000" cy="768900"/>
          </a:xfrm>
          <a:prstGeom prst="rect">
            <a:avLst/>
          </a:prstGeom>
          <a:noFill/>
          <a:effectLst/>
        </p:spPr>
        <p:txBody>
          <a:bodyPr wrap="none" lIns="0" tIns="0" rIns="0" bIns="0" rtlCol="0"/>
          <a:lstStyle/>
          <a:p>
            <a:pPr algn="l" defTabSz="914377" rtl="0" eaLnBrk="1" latinLnBrk="0" hangingPunct="1">
              <a:spcBef>
                <a:spcPct val="0"/>
              </a:spcBef>
              <a:buNone/>
            </a:pPr>
            <a:r>
              <a:rPr lang="de-DE" sz="2667" kern="1200" noProof="0">
                <a:solidFill>
                  <a:schemeClr val="accent1"/>
                </a:solidFill>
              </a:rPr>
              <a:t>Imprint</a:t>
            </a:r>
          </a:p>
        </p:txBody>
      </p:sp>
      <p:sp>
        <p:nvSpPr>
          <p:cNvPr id="8" name="Text Placeholder 2"/>
          <p:cNvSpPr>
            <a:spLocks noGrp="1"/>
          </p:cNvSpPr>
          <p:nvPr>
            <p:ph type="body" sz="quarter" idx="14" hasCustomPrompt="1"/>
          </p:nvPr>
        </p:nvSpPr>
        <p:spPr>
          <a:xfrm>
            <a:off x="336000" y="1872000"/>
            <a:ext cx="11520000" cy="1728000"/>
          </a:xfrm>
        </p:spPr>
        <p:txBody>
          <a:bodyPr/>
          <a:lstStyle>
            <a:lvl1pPr marL="0" indent="0">
              <a:lnSpc>
                <a:spcPct val="100000"/>
              </a:lnSpc>
              <a:spcBef>
                <a:spcPts val="0"/>
              </a:spcBef>
              <a:spcAft>
                <a:spcPts val="0"/>
              </a:spcAft>
              <a:buClrTx/>
              <a:buSzTx/>
              <a:buFontTx/>
              <a:buNone/>
              <a:tabLst/>
              <a:defRPr/>
            </a:lvl1pPr>
          </a:lstStyle>
          <a:p>
            <a:pPr lvl="0"/>
            <a:r>
              <a:rPr lang="de-DE" noProof="0"/>
              <a:t>Bitte tragen Sie hier die Angaben zur Juristischen Person ein.</a:t>
            </a:r>
          </a:p>
          <a:p>
            <a:endParaRPr lang="de-DE"/>
          </a:p>
        </p:txBody>
      </p:sp>
      <p:sp>
        <p:nvSpPr>
          <p:cNvPr id="20" name="Date"/>
          <p:cNvSpPr txBox="1">
            <a:spLocks/>
          </p:cNvSpPr>
          <p:nvPr/>
        </p:nvSpPr>
        <p:spPr>
          <a:xfrm>
            <a:off x="336053" y="3792001"/>
            <a:ext cx="2021823" cy="642644"/>
          </a:xfrm>
          <a:prstGeom prst="rect">
            <a:avLst/>
          </a:prstGeom>
          <a:noFill/>
        </p:spPr>
        <p:txBody>
          <a:bodyPr vert="horz" lIns="0" tIns="0" rIns="48000" bIns="0" rtlCol="0" anchor="ctr">
            <a:noAutofit/>
          </a:bodyPr>
          <a:lstStyle/>
          <a:p>
            <a:pPr algn="l">
              <a:spcBef>
                <a:spcPts val="533"/>
              </a:spcBef>
            </a:pPr>
            <a:r>
              <a:rPr lang="de-DE" sz="1867" i="0" spc="0" baseline="0">
                <a:solidFill>
                  <a:schemeClr val="tx2"/>
                </a:solidFill>
              </a:rPr>
              <a:t>© </a:t>
            </a:r>
            <a:fld id="{14D338FD-C43E-499C-81A9-A4CE75F809AC}" type="datetimeyyyy">
              <a:rPr lang="de-DE" sz="1867" i="0" spc="0" baseline="0" smtClean="0">
                <a:solidFill>
                  <a:schemeClr val="tx2"/>
                </a:solidFill>
              </a:rPr>
              <a:pPr algn="l">
                <a:spcBef>
                  <a:spcPts val="533"/>
                </a:spcBef>
              </a:pPr>
              <a:t>2024</a:t>
            </a:fld>
            <a:endParaRPr lang="de-DE" sz="1867" i="0" spc="0" baseline="0">
              <a:solidFill>
                <a:schemeClr val="tx2"/>
              </a:solidFill>
            </a:endParaRPr>
          </a:p>
          <a:p>
            <a:pPr algn="l">
              <a:spcBef>
                <a:spcPts val="533"/>
              </a:spcBef>
            </a:pPr>
            <a:r>
              <a:rPr lang="de-DE" sz="1867" i="0" spc="0" baseline="0">
                <a:solidFill>
                  <a:schemeClr val="tx2"/>
                </a:solidFill>
              </a:rPr>
              <a:t>© </a:t>
            </a:r>
            <a:fld id="{FA804410-6E04-4085-9F82-931EB239A6DF}" type="datetimeyyyy">
              <a:rPr lang="de-DE" sz="1867" i="0" spc="0" baseline="0" smtClean="0">
                <a:solidFill>
                  <a:schemeClr val="tx2"/>
                </a:solidFill>
              </a:rPr>
              <a:pPr algn="l">
                <a:spcBef>
                  <a:spcPts val="533"/>
                </a:spcBef>
              </a:pPr>
              <a:t>2024</a:t>
            </a:fld>
            <a:endParaRPr lang="de-DE" sz="1867" spc="0" baseline="0">
              <a:solidFill>
                <a:schemeClr val="tx2"/>
              </a:solidFill>
            </a:endParaRPr>
          </a:p>
        </p:txBody>
      </p:sp>
      <p:sp>
        <p:nvSpPr>
          <p:cNvPr id="21" name="Text Box 2"/>
          <p:cNvSpPr txBox="1"/>
          <p:nvPr/>
        </p:nvSpPr>
        <p:spPr>
          <a:xfrm>
            <a:off x="1112515" y="3792003"/>
            <a:ext cx="11156803" cy="638765"/>
          </a:xfrm>
          <a:prstGeom prst="rect">
            <a:avLst/>
          </a:prstGeom>
          <a:effectLst/>
        </p:spPr>
        <p:txBody>
          <a:bodyPr wrap="square" lIns="0" tIns="0" rIns="0" bIns="0" rtlCol="0">
            <a:spAutoFit/>
          </a:bodyPr>
          <a:lstStyle/>
          <a:p>
            <a:pPr algn="l">
              <a:spcBef>
                <a:spcPts val="533"/>
              </a:spcBef>
            </a:pPr>
            <a:r>
              <a:rPr kumimoji="0" lang="de-DE" sz="1867" b="0" i="0" u="none" strike="noStrike" kern="1200" cap="none" spc="0" normalizeH="0" baseline="0" noProof="0">
                <a:solidFill>
                  <a:schemeClr val="tx2"/>
                </a:solidFill>
              </a:rPr>
              <a:t> </a:t>
            </a:r>
            <a:r>
              <a:rPr kumimoji="0" lang="de-DE" sz="1867" b="0" i="0" u="none" strike="noStrike" kern="1200" cap="none" spc="0" normalizeH="0" baseline="0" noProof="0" err="1">
                <a:solidFill>
                  <a:schemeClr val="tx2"/>
                </a:solidFill>
              </a:rPr>
              <a:t>Münchener Rückversicherungs-Gesellschaft</a:t>
            </a:r>
          </a:p>
          <a:p>
            <a:pPr marL="0" marR="0" lvl="0" indent="0" algn="l" defTabSz="914377" rtl="0" eaLnBrk="1" fontAlgn="auto" latinLnBrk="0" hangingPunct="1">
              <a:lnSpc>
                <a:spcPct val="100000"/>
              </a:lnSpc>
              <a:spcBef>
                <a:spcPts val="533"/>
              </a:spcBef>
              <a:spcAft>
                <a:spcPts val="0"/>
              </a:spcAft>
              <a:buClrTx/>
              <a:buSzTx/>
              <a:buFontTx/>
              <a:buNone/>
              <a:tabLst/>
              <a:defRPr/>
            </a:pPr>
            <a:r>
              <a:rPr kumimoji="0" lang="de-DE" sz="1867" b="0" i="0" u="none" strike="noStrike" kern="1200" cap="none" spc="0" normalizeH="0" baseline="0" noProof="0">
                <a:solidFill>
                  <a:schemeClr val="tx2"/>
                </a:solidFill>
              </a:rPr>
              <a:t> Munich Reinsurance Company</a:t>
            </a:r>
          </a:p>
        </p:txBody>
      </p:sp>
    </p:spTree>
    <p:extLst>
      <p:ext uri="{BB962C8B-B14F-4D97-AF65-F5344CB8AC3E}">
        <p14:creationId xmlns:p14="http://schemas.microsoft.com/office/powerpoint/2010/main" val="119495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9">
          <p15:clr>
            <a:srgbClr val="F26B43"/>
          </p15:clr>
        </p15:guide>
        <p15:guide id="3" pos="499">
          <p15:clr>
            <a:srgbClr val="A4A3A4"/>
          </p15:clr>
        </p15:guide>
        <p15:guide id="4" pos="839">
          <p15:clr>
            <a:srgbClr val="A4A3A4"/>
          </p15:clr>
        </p15:guide>
        <p15:guide id="5" pos="1179">
          <p15:clr>
            <a:srgbClr val="A4A3A4"/>
          </p15:clr>
        </p15:guide>
        <p15:guide id="6" pos="1519">
          <p15:clr>
            <a:srgbClr val="A4A3A4"/>
          </p15:clr>
        </p15:guide>
        <p15:guide id="7" pos="1860">
          <p15:clr>
            <a:srgbClr val="A4A3A4"/>
          </p15:clr>
        </p15:guide>
        <p15:guide id="8" pos="2200">
          <p15:clr>
            <a:srgbClr val="A4A3A4"/>
          </p15:clr>
        </p15:guide>
        <p15:guide id="9" pos="2540">
          <p15:clr>
            <a:srgbClr val="A4A3A4"/>
          </p15:clr>
        </p15:guide>
        <p15:guide id="10" pos="2880">
          <p15:clr>
            <a:srgbClr val="A4A3A4"/>
          </p15:clr>
        </p15:guide>
        <p15:guide id="11" pos="3220">
          <p15:clr>
            <a:srgbClr val="A4A3A4"/>
          </p15:clr>
        </p15:guide>
        <p15:guide id="12" pos="3560">
          <p15:clr>
            <a:srgbClr val="A4A3A4"/>
          </p15:clr>
        </p15:guide>
        <p15:guide id="13" pos="3900">
          <p15:clr>
            <a:srgbClr val="A4A3A4"/>
          </p15:clr>
        </p15:guide>
        <p15:guide id="14" pos="4241">
          <p15:clr>
            <a:srgbClr val="A4A3A4"/>
          </p15:clr>
        </p15:guide>
        <p15:guide id="15" pos="4581">
          <p15:clr>
            <a:srgbClr val="A4A3A4"/>
          </p15:clr>
        </p15:guide>
        <p15:guide id="16" pos="4921">
          <p15:clr>
            <a:srgbClr val="A4A3A4"/>
          </p15:clr>
        </p15:guide>
        <p15:guide id="17" pos="5261">
          <p15:clr>
            <a:srgbClr val="A4A3A4"/>
          </p15:clr>
        </p15:guide>
        <p15:guide id="18" pos="5601">
          <p15:clr>
            <a:srgbClr val="F26B43"/>
          </p15:clr>
        </p15:guide>
        <p15:guide id="19" orient="horz" pos="159">
          <p15:clr>
            <a:srgbClr val="F26B43"/>
          </p15:clr>
        </p15:guide>
        <p15:guide id="20" orient="horz" pos="340">
          <p15:clr>
            <a:srgbClr val="A4A3A4"/>
          </p15:clr>
        </p15:guide>
        <p15:guide id="21" orient="horz" pos="522">
          <p15:clr>
            <a:srgbClr val="A4A3A4"/>
          </p15:clr>
        </p15:guide>
        <p15:guide id="22" orient="horz" pos="703">
          <p15:clr>
            <a:srgbClr val="F26B43"/>
          </p15:clr>
        </p15:guide>
        <p15:guide id="23" orient="horz" pos="884">
          <p15:clr>
            <a:srgbClr val="FBAE40"/>
          </p15:clr>
        </p15:guide>
        <p15:guide id="24" orient="horz" pos="1066">
          <p15:clr>
            <a:srgbClr val="A4A3A4"/>
          </p15:clr>
        </p15:guide>
        <p15:guide id="25" orient="horz" pos="1247">
          <p15:clr>
            <a:srgbClr val="A4A3A4"/>
          </p15:clr>
        </p15:guide>
        <p15:guide id="26" orient="horz" pos="1429">
          <p15:clr>
            <a:srgbClr val="A4A3A4"/>
          </p15:clr>
        </p15:guide>
        <p15:guide id="27" orient="horz" pos="1610">
          <p15:clr>
            <a:srgbClr val="A4A3A4"/>
          </p15:clr>
        </p15:guide>
        <p15:guide id="28" orient="horz" pos="1791">
          <p15:clr>
            <a:srgbClr val="A4A3A4"/>
          </p15:clr>
        </p15:guide>
        <p15:guide id="29" orient="horz" pos="1973">
          <p15:clr>
            <a:srgbClr val="A4A3A4"/>
          </p15:clr>
        </p15:guide>
        <p15:guide id="30" orient="horz" pos="2154">
          <p15:clr>
            <a:srgbClr val="A4A3A4"/>
          </p15:clr>
        </p15:guide>
        <p15:guide id="31" orient="horz" pos="2336">
          <p15:clr>
            <a:srgbClr val="A4A3A4"/>
          </p15:clr>
        </p15:guide>
        <p15:guide id="32" orient="horz" pos="2517">
          <p15:clr>
            <a:srgbClr val="A4A3A4"/>
          </p15:clr>
        </p15:guide>
        <p15:guide id="33" orient="horz" pos="2699">
          <p15:clr>
            <a:srgbClr val="A4A3A4"/>
          </p15:clr>
        </p15:guide>
        <p15:guide id="34" orient="horz" pos="2880">
          <p15:clr>
            <a:srgbClr val="A4A3A4"/>
          </p15:clr>
        </p15:guide>
        <p15:guide id="35" orient="horz" pos="3061">
          <p15:clr>
            <a:srgbClr val="F26B43"/>
          </p15:clr>
        </p15:guide>
        <p15:guide id="37" orient="horz" pos="170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0" y="0"/>
            <a:ext cx="12192000" cy="3456000"/>
          </a:xfrm>
          <a:solidFill>
            <a:schemeClr val="tx2"/>
          </a:solidFill>
        </p:spPr>
        <p:txBody>
          <a:bodyPr tIns="72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en-US"/>
              <a:t>To insert a cover picture, click on the icon in the middle.</a:t>
            </a:r>
            <a:br>
              <a:rPr lang="en-US"/>
            </a:br>
            <a:r>
              <a:rPr lang="en-US"/>
              <a:t>If no picture is wanted you may choose a colour instead.</a:t>
            </a:r>
          </a:p>
        </p:txBody>
      </p:sp>
      <p:pic>
        <p:nvPicPr>
          <p:cNvPr id="13" name="MR Logo 2"/>
          <p:cNvPicPr>
            <a:picLocks noChangeAspect="1"/>
          </p:cNvPicPr>
          <p:nvPr/>
        </p:nvPicPr>
        <p:blipFill>
          <a:blip r:embed="rId2"/>
          <a:stretch>
            <a:fillRect/>
          </a:stretch>
        </p:blipFill>
        <p:spPr>
          <a:xfrm>
            <a:off x="9412800" y="5817600"/>
            <a:ext cx="2016000" cy="465600"/>
          </a:xfrm>
          <a:prstGeom prst="rect">
            <a:avLst/>
          </a:prstGeom>
        </p:spPr>
      </p:pic>
      <p:sp>
        <p:nvSpPr>
          <p:cNvPr id="2" name="Title 1"/>
          <p:cNvSpPr>
            <a:spLocks noGrp="1"/>
          </p:cNvSpPr>
          <p:nvPr>
            <p:ph type="ctrTitle" hasCustomPrompt="1"/>
          </p:nvPr>
        </p:nvSpPr>
        <p:spPr>
          <a:xfrm>
            <a:off x="408000" y="3744000"/>
            <a:ext cx="8496000" cy="1152000"/>
          </a:xfrm>
        </p:spPr>
        <p:txBody>
          <a:bodyPr anchor="t">
            <a:noAutofit/>
          </a:bodyPr>
          <a:lstStyle>
            <a:lvl1pPr>
              <a:lnSpc>
                <a:spcPct val="100000"/>
              </a:lnSpc>
              <a:defRPr sz="3200" baseline="0"/>
            </a:lvl1pPr>
          </a:lstStyle>
          <a:p>
            <a:r>
              <a:rPr lang="en-US"/>
              <a:t>Title 24 pt,</a:t>
            </a:r>
            <a:br>
              <a:rPr lang="en-US"/>
            </a:br>
            <a:r>
              <a:rPr lang="en-US"/>
              <a:t>two lines max.</a:t>
            </a:r>
          </a:p>
        </p:txBody>
      </p:sp>
      <p:sp>
        <p:nvSpPr>
          <p:cNvPr id="3" name="Subtitle 1"/>
          <p:cNvSpPr>
            <a:spLocks noGrp="1"/>
          </p:cNvSpPr>
          <p:nvPr>
            <p:ph type="subTitle" idx="1" hasCustomPrompt="1"/>
          </p:nvPr>
        </p:nvSpPr>
        <p:spPr>
          <a:xfrm>
            <a:off x="408000" y="5760000"/>
            <a:ext cx="8496000" cy="576000"/>
          </a:xfrm>
        </p:spPr>
        <p:txBody>
          <a:bodyPr anchor="b">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lvl1pPr>
          </a:lstStyle>
          <a:p>
            <a:r>
              <a:rPr lang="en-US"/>
              <a:t>Date: DD/MM/YYYY</a:t>
            </a:r>
            <a:br>
              <a:rPr lang="en-US"/>
            </a:br>
            <a:r>
              <a:rPr lang="en-US"/>
              <a:t>Name of speaker</a:t>
            </a:r>
          </a:p>
        </p:txBody>
      </p:sp>
      <p:sp>
        <p:nvSpPr>
          <p:cNvPr id="7" name="Source 1"/>
          <p:cNvSpPr>
            <a:spLocks noGrp="1"/>
          </p:cNvSpPr>
          <p:nvPr>
            <p:ph type="body" sz="quarter" idx="12" hasCustomPrompt="1"/>
          </p:nvPr>
        </p:nvSpPr>
        <p:spPr>
          <a:xfrm>
            <a:off x="9024000" y="316800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Tree>
    <p:extLst>
      <p:ext uri="{BB962C8B-B14F-4D97-AF65-F5344CB8AC3E}">
        <p14:creationId xmlns:p14="http://schemas.microsoft.com/office/powerpoint/2010/main" val="2459739703"/>
      </p:ext>
    </p:extLst>
  </p:cSld>
  <p:clrMapOvr>
    <a:masterClrMapping/>
  </p:clrMapOvr>
  <p:transition>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0" y="0"/>
            <a:ext cx="12192000" cy="3456000"/>
          </a:xfrm>
          <a:solidFill>
            <a:schemeClr val="tx2"/>
          </a:solidFill>
        </p:spPr>
        <p:txBody>
          <a:bodyPr tIns="72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en-US"/>
              <a:t>To insert a cover picture, click on the icon in the middle.</a:t>
            </a:r>
            <a:br>
              <a:rPr lang="en-US"/>
            </a:br>
            <a:r>
              <a:rPr lang="en-US"/>
              <a:t>If no picture is wanted you may choose a colour instead.</a:t>
            </a:r>
          </a:p>
        </p:txBody>
      </p:sp>
      <p:pic>
        <p:nvPicPr>
          <p:cNvPr id="30" name="MR Logo 2"/>
          <p:cNvPicPr>
            <a:picLocks noChangeAspect="1"/>
          </p:cNvPicPr>
          <p:nvPr/>
        </p:nvPicPr>
        <p:blipFill>
          <a:blip r:embed="rId2"/>
          <a:stretch>
            <a:fillRect/>
          </a:stretch>
        </p:blipFill>
        <p:spPr>
          <a:xfrm>
            <a:off x="9412800" y="5817600"/>
            <a:ext cx="2016000" cy="465600"/>
          </a:xfrm>
          <a:prstGeom prst="rect">
            <a:avLst/>
          </a:prstGeom>
        </p:spPr>
      </p:pic>
      <p:sp>
        <p:nvSpPr>
          <p:cNvPr id="2" name="Title 1"/>
          <p:cNvSpPr>
            <a:spLocks noGrp="1"/>
          </p:cNvSpPr>
          <p:nvPr>
            <p:ph type="ctrTitle" hasCustomPrompt="1"/>
          </p:nvPr>
        </p:nvSpPr>
        <p:spPr>
          <a:xfrm>
            <a:off x="408000" y="3744000"/>
            <a:ext cx="8496000" cy="1152000"/>
          </a:xfrm>
        </p:spPr>
        <p:txBody>
          <a:bodyPr anchor="t">
            <a:noAutofit/>
          </a:bodyPr>
          <a:lstStyle>
            <a:lvl1pPr>
              <a:lnSpc>
                <a:spcPct val="100000"/>
              </a:lnSpc>
              <a:defRPr sz="3200" baseline="0"/>
            </a:lvl1pPr>
          </a:lstStyle>
          <a:p>
            <a:r>
              <a:rPr lang="en-US"/>
              <a:t>Title 24 pt,</a:t>
            </a:r>
            <a:br>
              <a:rPr lang="en-US"/>
            </a:br>
            <a:r>
              <a:rPr lang="en-US"/>
              <a:t>two lines max.</a:t>
            </a:r>
          </a:p>
        </p:txBody>
      </p:sp>
      <p:sp>
        <p:nvSpPr>
          <p:cNvPr id="3" name="Subtitle 1"/>
          <p:cNvSpPr>
            <a:spLocks noGrp="1"/>
          </p:cNvSpPr>
          <p:nvPr>
            <p:ph type="subTitle" idx="1" hasCustomPrompt="1"/>
          </p:nvPr>
        </p:nvSpPr>
        <p:spPr>
          <a:xfrm>
            <a:off x="408000" y="5472000"/>
            <a:ext cx="8496000" cy="288000"/>
          </a:xfrm>
        </p:spPr>
        <p:txBody>
          <a:bodyPr anchor="b">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lvl1pPr>
          </a:lstStyle>
          <a:p>
            <a:r>
              <a:rPr lang="en-US"/>
              <a:t>Date: DD/MM/YYYY | Name of speaker</a:t>
            </a:r>
          </a:p>
        </p:txBody>
      </p:sp>
      <p:sp>
        <p:nvSpPr>
          <p:cNvPr id="8" name="Text Placeholder 1"/>
          <p:cNvSpPr>
            <a:spLocks noGrp="1"/>
          </p:cNvSpPr>
          <p:nvPr>
            <p:ph type="body" sz="quarter" idx="25" hasCustomPrompt="1"/>
          </p:nvPr>
        </p:nvSpPr>
        <p:spPr>
          <a:xfrm>
            <a:off x="408000" y="6046667"/>
            <a:ext cx="3408000" cy="288000"/>
          </a:xfrm>
        </p:spPr>
        <p:txBody>
          <a:bodyPr wrap="none"/>
          <a:lstStyle>
            <a:lvl1pPr marL="0" indent="0">
              <a:lnSpc>
                <a:spcPct val="100000"/>
              </a:lnSpc>
              <a:spcBef>
                <a:spcPts val="0"/>
              </a:spcBef>
              <a:spcAft>
                <a:spcPts val="0"/>
              </a:spcAft>
              <a:buClrTx/>
              <a:buSzTx/>
              <a:buFontTx/>
              <a:buNone/>
              <a:tabLst/>
              <a:defRPr>
                <a:solidFill>
                  <a:srgbClr val="00589A"/>
                </a:solidFill>
              </a:defRPr>
            </a:lvl1pPr>
          </a:lstStyle>
          <a:p>
            <a:pPr lvl="0"/>
            <a:r>
              <a:rPr lang="en-US"/>
              <a:t>Risk carrier name (only for PI specialty, non-insurance related business)</a:t>
            </a:r>
          </a:p>
        </p:txBody>
      </p:sp>
      <p:sp>
        <p:nvSpPr>
          <p:cNvPr id="7" name="Source 1"/>
          <p:cNvSpPr>
            <a:spLocks noGrp="1"/>
          </p:cNvSpPr>
          <p:nvPr>
            <p:ph type="body" sz="quarter" idx="12" hasCustomPrompt="1"/>
          </p:nvPr>
        </p:nvSpPr>
        <p:spPr>
          <a:xfrm>
            <a:off x="9024000" y="316800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Tree>
    <p:extLst>
      <p:ext uri="{BB962C8B-B14F-4D97-AF65-F5344CB8AC3E}">
        <p14:creationId xmlns:p14="http://schemas.microsoft.com/office/powerpoint/2010/main" val="3314635530"/>
      </p:ext>
    </p:extLst>
  </p:cSld>
  <p:clrMapOvr>
    <a:masterClrMapping/>
  </p:clrMapOvr>
  <p:transition>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with small picture">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0" y="0"/>
            <a:ext cx="12192000" cy="6858267"/>
          </a:xfrm>
          <a:custGeom>
            <a:avLst/>
            <a:gdLst>
              <a:gd name="connsiteX0" fmla="*/ 0 w 9144000"/>
              <a:gd name="connsiteY0" fmla="*/ 4752000 h 5143700"/>
              <a:gd name="connsiteX1" fmla="*/ 9144000 w 9144000"/>
              <a:gd name="connsiteY1" fmla="*/ 4752000 h 5143700"/>
              <a:gd name="connsiteX2" fmla="*/ 9144000 w 9144000"/>
              <a:gd name="connsiteY2" fmla="*/ 5143500 h 5143700"/>
              <a:gd name="connsiteX3" fmla="*/ 0 w 9144000"/>
              <a:gd name="connsiteY3" fmla="*/ 5143500 h 5143700"/>
              <a:gd name="connsiteX4" fmla="*/ 0 w 9144000"/>
              <a:gd name="connsiteY4" fmla="*/ 0 h 5143500"/>
              <a:gd name="connsiteX5" fmla="*/ 9144000 w 9144000"/>
              <a:gd name="connsiteY5" fmla="*/ 0 h 5143500"/>
              <a:gd name="connsiteX6" fmla="*/ 9144000 w 9144000"/>
              <a:gd name="connsiteY6" fmla="*/ 2808000 h 5143700"/>
              <a:gd name="connsiteX7" fmla="*/ 0 w 9144000"/>
              <a:gd name="connsiteY7" fmla="*/ 2808000 h 514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700">
                <a:moveTo>
                  <a:pt x="0" y="4752000"/>
                </a:moveTo>
                <a:lnTo>
                  <a:pt x="9144000" y="4752000"/>
                </a:lnTo>
                <a:lnTo>
                  <a:pt x="9144000" y="5143700"/>
                </a:lnTo>
                <a:lnTo>
                  <a:pt x="0" y="5143700"/>
                </a:lnTo>
                <a:close/>
                <a:moveTo>
                  <a:pt x="0" y="0"/>
                </a:moveTo>
                <a:lnTo>
                  <a:pt x="9144000" y="0"/>
                </a:lnTo>
                <a:lnTo>
                  <a:pt x="9144000" y="2808000"/>
                </a:lnTo>
                <a:lnTo>
                  <a:pt x="0" y="2808000"/>
                </a:lnTo>
                <a:close/>
              </a:path>
            </a:pathLst>
          </a:custGeom>
          <a:solidFill>
            <a:schemeClr val="tx2"/>
          </a:solidFill>
        </p:spPr>
        <p:txBody>
          <a:bodyPr wrap="square" tIns="720000" anchor="t" anchorCtr="1">
            <a:noAutofit/>
          </a:bodyPr>
          <a:lstStyle>
            <a:lvl1pPr marL="0" indent="0">
              <a:buNone/>
              <a:defRPr baseline="0">
                <a:solidFill>
                  <a:schemeClr val="bg1"/>
                </a:solidFill>
              </a:defRPr>
            </a:lvl1pPr>
          </a:lstStyle>
          <a:p>
            <a:r>
              <a:rPr lang="en-US"/>
              <a:t>To insert a cover picture, click on the icon in the middle.</a:t>
            </a:r>
            <a:br>
              <a:rPr lang="en-US"/>
            </a:br>
            <a:r>
              <a:rPr lang="en-US"/>
              <a:t>If no picture is wanted you may choose a colour instead.</a:t>
            </a:r>
          </a:p>
        </p:txBody>
      </p:sp>
      <p:sp>
        <p:nvSpPr>
          <p:cNvPr id="31" name="White Box 1"/>
          <p:cNvSpPr/>
          <p:nvPr/>
        </p:nvSpPr>
        <p:spPr>
          <a:xfrm>
            <a:off x="0" y="3744000"/>
            <a:ext cx="12192000" cy="2592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867">
              <a:solidFill>
                <a:schemeClr val="bg1"/>
              </a:solidFill>
            </a:endParaRPr>
          </a:p>
        </p:txBody>
      </p:sp>
      <p:pic>
        <p:nvPicPr>
          <p:cNvPr id="8" name="MR Logo 2">
            <a:extLst>
              <a:ext uri="{FF2B5EF4-FFF2-40B4-BE49-F238E27FC236}">
                <a16:creationId xmlns:a16="http://schemas.microsoft.com/office/drawing/2014/main" id="{8FEF3CE3-1A28-43FB-A37B-0428E6C46E30}"/>
              </a:ext>
            </a:extLst>
          </p:cNvPr>
          <p:cNvPicPr>
            <a:picLocks noChangeAspect="1"/>
          </p:cNvPicPr>
          <p:nvPr/>
        </p:nvPicPr>
        <p:blipFill>
          <a:blip r:embed="rId2"/>
          <a:stretch>
            <a:fillRect/>
          </a:stretch>
        </p:blipFill>
        <p:spPr>
          <a:xfrm>
            <a:off x="9412800" y="5535600"/>
            <a:ext cx="2016000" cy="465600"/>
          </a:xfrm>
          <a:prstGeom prst="rect">
            <a:avLst/>
          </a:prstGeom>
        </p:spPr>
      </p:pic>
      <p:sp>
        <p:nvSpPr>
          <p:cNvPr id="11" name="Title 1"/>
          <p:cNvSpPr>
            <a:spLocks noGrp="1"/>
          </p:cNvSpPr>
          <p:nvPr>
            <p:ph type="ctrTitle" hasCustomPrompt="1"/>
          </p:nvPr>
        </p:nvSpPr>
        <p:spPr>
          <a:xfrm>
            <a:off x="408000" y="3744000"/>
            <a:ext cx="8496000" cy="1728000"/>
          </a:xfrm>
          <a:noFill/>
        </p:spPr>
        <p:txBody>
          <a:bodyPr lIns="0" tIns="216000" rIns="0" bIns="0" anchor="t">
            <a:noAutofit/>
          </a:bodyPr>
          <a:lstStyle>
            <a:lvl1pPr>
              <a:lnSpc>
                <a:spcPct val="100000"/>
              </a:lnSpc>
              <a:defRPr sz="3200" baseline="0"/>
            </a:lvl1pPr>
          </a:lstStyle>
          <a:p>
            <a:r>
              <a:rPr lang="en-US"/>
              <a:t>Title 24 pt,</a:t>
            </a:r>
            <a:br>
              <a:rPr lang="en-US"/>
            </a:br>
            <a:r>
              <a:rPr lang="en-US"/>
              <a:t>two lines max.</a:t>
            </a:r>
          </a:p>
        </p:txBody>
      </p:sp>
      <p:sp>
        <p:nvSpPr>
          <p:cNvPr id="12" name="Subtitle 1"/>
          <p:cNvSpPr>
            <a:spLocks noGrp="1"/>
          </p:cNvSpPr>
          <p:nvPr>
            <p:ph type="subTitle" idx="1" hasCustomPrompt="1"/>
          </p:nvPr>
        </p:nvSpPr>
        <p:spPr>
          <a:xfrm>
            <a:off x="408000" y="5472000"/>
            <a:ext cx="8496000" cy="576000"/>
          </a:xfrm>
        </p:spPr>
        <p:txBody>
          <a:bodyPr anchor="b">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lvl1pPr>
          </a:lstStyle>
          <a:p>
            <a:r>
              <a:rPr lang="en-US"/>
              <a:t>Date: DD/MM/YYYY</a:t>
            </a:r>
            <a:br>
              <a:rPr lang="en-US"/>
            </a:br>
            <a:r>
              <a:rPr lang="en-US"/>
              <a:t>Name of speaker</a:t>
            </a:r>
          </a:p>
        </p:txBody>
      </p:sp>
      <p:sp>
        <p:nvSpPr>
          <p:cNvPr id="10" name="Source 1"/>
          <p:cNvSpPr>
            <a:spLocks noGrp="1"/>
          </p:cNvSpPr>
          <p:nvPr>
            <p:ph type="body" sz="quarter" idx="12" hasCustomPrompt="1"/>
          </p:nvPr>
        </p:nvSpPr>
        <p:spPr>
          <a:xfrm>
            <a:off x="9024000" y="6570267"/>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Tree>
    <p:extLst>
      <p:ext uri="{BB962C8B-B14F-4D97-AF65-F5344CB8AC3E}">
        <p14:creationId xmlns:p14="http://schemas.microsoft.com/office/powerpoint/2010/main" val="1772148228"/>
      </p:ext>
    </p:extLst>
  </p:cSld>
  <p:clrMapOvr>
    <a:masterClrMapping/>
  </p:clrMapOvr>
  <p:transition>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with small picture 2">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3" hasCustomPrompt="1"/>
          </p:nvPr>
        </p:nvSpPr>
        <p:spPr>
          <a:xfrm>
            <a:off x="0" y="0"/>
            <a:ext cx="12192000" cy="6858267"/>
          </a:xfrm>
          <a:custGeom>
            <a:avLst/>
            <a:gdLst>
              <a:gd name="connsiteX0" fmla="*/ 0 w 9144000"/>
              <a:gd name="connsiteY0" fmla="*/ 4752000 h 5143700"/>
              <a:gd name="connsiteX1" fmla="*/ 9144000 w 9144000"/>
              <a:gd name="connsiteY1" fmla="*/ 4752000 h 5143700"/>
              <a:gd name="connsiteX2" fmla="*/ 9144000 w 9144000"/>
              <a:gd name="connsiteY2" fmla="*/ 5143500 h 5143700"/>
              <a:gd name="connsiteX3" fmla="*/ 0 w 9144000"/>
              <a:gd name="connsiteY3" fmla="*/ 5143500 h 5143700"/>
              <a:gd name="connsiteX4" fmla="*/ 0 w 9144000"/>
              <a:gd name="connsiteY4" fmla="*/ 0 h 5143500"/>
              <a:gd name="connsiteX5" fmla="*/ 9144000 w 9144000"/>
              <a:gd name="connsiteY5" fmla="*/ 0 h 5143500"/>
              <a:gd name="connsiteX6" fmla="*/ 9144000 w 9144000"/>
              <a:gd name="connsiteY6" fmla="*/ 2808000 h 5143700"/>
              <a:gd name="connsiteX7" fmla="*/ 0 w 9144000"/>
              <a:gd name="connsiteY7" fmla="*/ 2808000 h 514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700">
                <a:moveTo>
                  <a:pt x="0" y="4752000"/>
                </a:moveTo>
                <a:lnTo>
                  <a:pt x="9144000" y="4752000"/>
                </a:lnTo>
                <a:lnTo>
                  <a:pt x="9144000" y="5143700"/>
                </a:lnTo>
                <a:lnTo>
                  <a:pt x="0" y="5143500"/>
                </a:lnTo>
                <a:close/>
                <a:moveTo>
                  <a:pt x="0" y="0"/>
                </a:moveTo>
                <a:lnTo>
                  <a:pt x="9144000" y="0"/>
                </a:lnTo>
                <a:lnTo>
                  <a:pt x="9144000" y="2808000"/>
                </a:lnTo>
                <a:lnTo>
                  <a:pt x="0" y="2808000"/>
                </a:lnTo>
                <a:close/>
              </a:path>
            </a:pathLst>
          </a:custGeom>
          <a:solidFill>
            <a:schemeClr val="tx2"/>
          </a:solidFill>
        </p:spPr>
        <p:txBody>
          <a:bodyPr wrap="square" tIns="720000" anchor="t" anchorCtr="1">
            <a:noAutofit/>
          </a:bodyPr>
          <a:lstStyle>
            <a:lvl1pPr marL="0" indent="0">
              <a:buNone/>
              <a:defRPr baseline="0">
                <a:solidFill>
                  <a:schemeClr val="bg1"/>
                </a:solidFill>
              </a:defRPr>
            </a:lvl1pPr>
          </a:lstStyle>
          <a:p>
            <a:r>
              <a:rPr lang="en-US"/>
              <a:t>To insert a cover picture, click on the icon in the middle.</a:t>
            </a:r>
            <a:br>
              <a:rPr lang="en-US"/>
            </a:br>
            <a:r>
              <a:rPr lang="en-US"/>
              <a:t>If no picture is wanted you may choose a colour instead.</a:t>
            </a:r>
          </a:p>
        </p:txBody>
      </p:sp>
      <p:sp>
        <p:nvSpPr>
          <p:cNvPr id="11" name="White Box 1"/>
          <p:cNvSpPr/>
          <p:nvPr/>
        </p:nvSpPr>
        <p:spPr>
          <a:xfrm>
            <a:off x="0" y="3744000"/>
            <a:ext cx="12192000" cy="259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867">
              <a:solidFill>
                <a:schemeClr val="bg1"/>
              </a:solidFill>
            </a:endParaRPr>
          </a:p>
        </p:txBody>
      </p:sp>
      <p:pic>
        <p:nvPicPr>
          <p:cNvPr id="9" name="MR Logo 2">
            <a:extLst>
              <a:ext uri="{FF2B5EF4-FFF2-40B4-BE49-F238E27FC236}">
                <a16:creationId xmlns:a16="http://schemas.microsoft.com/office/drawing/2014/main" id="{4D785081-306B-4BE7-BCD2-2A0411BED458}"/>
              </a:ext>
            </a:extLst>
          </p:cNvPr>
          <p:cNvPicPr>
            <a:picLocks noChangeAspect="1"/>
          </p:cNvPicPr>
          <p:nvPr/>
        </p:nvPicPr>
        <p:blipFill>
          <a:blip r:embed="rId2"/>
          <a:stretch>
            <a:fillRect/>
          </a:stretch>
        </p:blipFill>
        <p:spPr>
          <a:xfrm>
            <a:off x="9412800" y="5535600"/>
            <a:ext cx="2016000" cy="465600"/>
          </a:xfrm>
          <a:prstGeom prst="rect">
            <a:avLst/>
          </a:prstGeom>
        </p:spPr>
      </p:pic>
      <p:sp>
        <p:nvSpPr>
          <p:cNvPr id="3" name="Title 1"/>
          <p:cNvSpPr>
            <a:spLocks noGrp="1"/>
          </p:cNvSpPr>
          <p:nvPr>
            <p:ph type="ctrTitle" hasCustomPrompt="1"/>
          </p:nvPr>
        </p:nvSpPr>
        <p:spPr>
          <a:xfrm>
            <a:off x="408000" y="3744000"/>
            <a:ext cx="8496000" cy="1728000"/>
          </a:xfrm>
          <a:noFill/>
        </p:spPr>
        <p:txBody>
          <a:bodyPr lIns="0" tIns="216000" rIns="0" bIns="0" anchor="t">
            <a:noAutofit/>
          </a:bodyPr>
          <a:lstStyle>
            <a:lvl1pPr>
              <a:lnSpc>
                <a:spcPct val="100000"/>
              </a:lnSpc>
              <a:defRPr sz="3200" baseline="0"/>
            </a:lvl1pPr>
          </a:lstStyle>
          <a:p>
            <a:r>
              <a:rPr lang="en-US"/>
              <a:t>Title 24 pt,</a:t>
            </a:r>
            <a:br>
              <a:rPr lang="en-US"/>
            </a:br>
            <a:r>
              <a:rPr lang="en-US"/>
              <a:t>two lines max. </a:t>
            </a:r>
            <a:br>
              <a:rPr lang="en-US"/>
            </a:br>
            <a:endParaRPr lang="en-US"/>
          </a:p>
        </p:txBody>
      </p:sp>
      <p:sp>
        <p:nvSpPr>
          <p:cNvPr id="12" name="Subtitle 1"/>
          <p:cNvSpPr>
            <a:spLocks noGrp="1"/>
          </p:cNvSpPr>
          <p:nvPr>
            <p:ph type="subTitle" idx="1" hasCustomPrompt="1"/>
          </p:nvPr>
        </p:nvSpPr>
        <p:spPr>
          <a:xfrm>
            <a:off x="408000" y="5184000"/>
            <a:ext cx="8496000" cy="288000"/>
          </a:xfrm>
          <a:noFill/>
        </p:spPr>
        <p:txBody>
          <a:bodyPr anchor="b">
            <a:noAutofit/>
          </a:bodyPr>
          <a:lstStyle>
            <a:lvl1pPr marL="0" marR="0" indent="0" algn="l" defTabSz="914377" rtl="0" eaLnBrk="1" fontAlgn="auto" latinLnBrk="0" hangingPunct="1">
              <a:lnSpc>
                <a:spcPct val="100000"/>
              </a:lnSpc>
              <a:spcBef>
                <a:spcPts val="0"/>
              </a:spcBef>
              <a:spcAft>
                <a:spcPts val="0"/>
              </a:spcAft>
              <a:buClrTx/>
              <a:buSzTx/>
              <a:buFont typeface="Wingdings" pitchFamily="2" charset="2"/>
              <a:buNone/>
              <a:tabLst/>
              <a:defRPr/>
            </a:lvl1pPr>
          </a:lstStyle>
          <a:p>
            <a:r>
              <a:rPr lang="en-US"/>
              <a:t>Date: DD/MM/YYYY | Name of speaker</a:t>
            </a:r>
          </a:p>
        </p:txBody>
      </p:sp>
      <p:sp>
        <p:nvSpPr>
          <p:cNvPr id="8" name="Text Placeholder 1"/>
          <p:cNvSpPr>
            <a:spLocks noGrp="1"/>
          </p:cNvSpPr>
          <p:nvPr>
            <p:ph type="body" sz="quarter" idx="25" hasCustomPrompt="1"/>
          </p:nvPr>
        </p:nvSpPr>
        <p:spPr>
          <a:xfrm>
            <a:off x="408000" y="5760000"/>
            <a:ext cx="3408000" cy="288000"/>
          </a:xfrm>
          <a:noFill/>
        </p:spPr>
        <p:txBody>
          <a:bodyPr wrap="none"/>
          <a:lstStyle>
            <a:lvl1pPr marL="0" indent="0">
              <a:lnSpc>
                <a:spcPct val="100000"/>
              </a:lnSpc>
              <a:spcBef>
                <a:spcPts val="0"/>
              </a:spcBef>
              <a:spcAft>
                <a:spcPts val="0"/>
              </a:spcAft>
              <a:buClrTx/>
              <a:buSzTx/>
              <a:buFontTx/>
              <a:buNone/>
              <a:tabLst/>
              <a:defRPr>
                <a:solidFill>
                  <a:srgbClr val="00589A"/>
                </a:solidFill>
              </a:defRPr>
            </a:lvl1pPr>
          </a:lstStyle>
          <a:p>
            <a:pPr lvl="0"/>
            <a:r>
              <a:rPr lang="en-US"/>
              <a:t>Risk carrier name (only for PI specialty, non-insurance related business)</a:t>
            </a:r>
          </a:p>
        </p:txBody>
      </p:sp>
      <p:sp>
        <p:nvSpPr>
          <p:cNvPr id="2" name="Source 1"/>
          <p:cNvSpPr>
            <a:spLocks noGrp="1"/>
          </p:cNvSpPr>
          <p:nvPr>
            <p:ph type="body" sz="quarter" idx="12" hasCustomPrompt="1"/>
          </p:nvPr>
        </p:nvSpPr>
        <p:spPr>
          <a:xfrm>
            <a:off x="9024000" y="657000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Tree>
    <p:extLst>
      <p:ext uri="{BB962C8B-B14F-4D97-AF65-F5344CB8AC3E}">
        <p14:creationId xmlns:p14="http://schemas.microsoft.com/office/powerpoint/2010/main" val="1710977986"/>
      </p:ext>
    </p:extLst>
  </p:cSld>
  <p:clrMapOvr>
    <a:masterClrMapping/>
  </p:clrMapOvr>
  <p:transition>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2" name="Title 1"/>
          <p:cNvSpPr>
            <a:spLocks noGrp="1"/>
          </p:cNvSpPr>
          <p:nvPr>
            <p:ph type="title" hasCustomPrompt="1"/>
          </p:nvPr>
        </p:nvSpPr>
        <p:spPr/>
        <p:txBody>
          <a:bodyPr/>
          <a:lstStyle>
            <a:lvl1pPr>
              <a:defRPr baseline="0"/>
            </a:lvl1pPr>
          </a:lstStyle>
          <a:p>
            <a:r>
              <a:rPr lang="en-US"/>
              <a:t>Title 20 pt, two lines max. for Agenda</a:t>
            </a:r>
            <a:endParaRPr lang="en-US" noProof="0"/>
          </a:p>
        </p:txBody>
      </p:sp>
      <p:sp>
        <p:nvSpPr>
          <p:cNvPr id="3" name="Content Placeholder 1"/>
          <p:cNvSpPr>
            <a:spLocks noGrp="1"/>
          </p:cNvSpPr>
          <p:nvPr>
            <p:ph idx="1" hasCustomPrompt="1"/>
          </p:nvPr>
        </p:nvSpPr>
        <p:spPr/>
        <p:txBody>
          <a:bodyPr/>
          <a:lstStyle>
            <a:lvl1pPr marL="599985" indent="-599985">
              <a:spcAft>
                <a:spcPts val="1200"/>
              </a:spcAft>
              <a:buClr>
                <a:schemeClr val="accent1"/>
              </a:buClr>
              <a:buSzPct val="145000"/>
              <a:buAutoNum type="arabicPeriod"/>
              <a:defRPr/>
            </a:lvl1pPr>
            <a:lvl2pPr marL="959976">
              <a:defRPr/>
            </a:lvl2pPr>
            <a:lvl3pPr marL="1247969">
              <a:defRPr/>
            </a:lvl3pPr>
            <a:lvl4pPr marL="1535962">
              <a:defRPr/>
            </a:lvl4pPr>
            <a:lvl5pPr marL="1823954">
              <a:defRPr/>
            </a:lvl5pPr>
            <a:lvl6pPr marL="2111947">
              <a:defRPr/>
            </a:lvl6pPr>
            <a:lvl7pPr marL="2399940">
              <a:defRPr/>
            </a:lvl7pPr>
            <a:lvl8pPr marL="2687933">
              <a:defRPr baseline="0"/>
            </a:lvl8pPr>
            <a:lvl9pPr marL="2975926">
              <a:defRPr baseline="0"/>
            </a:lvl9pPr>
          </a:lstStyle>
          <a:p>
            <a:pPr lvl="0"/>
            <a:r>
              <a:rPr lang="en-US"/>
              <a:t>To </a:t>
            </a:r>
            <a:r>
              <a:rPr lang="en-US" err="1"/>
              <a:t>customise</a:t>
            </a:r>
            <a:r>
              <a:rPr lang="en-US"/>
              <a:t> the points hierarchy, use Start &gt; Paragraph &gt; Decrease/Increase List Level. Alternatively, insert table, chart, SmartArt graphic, picture or online graphic.</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2185335524"/>
      </p:ext>
    </p:extLst>
  </p:cSld>
  <p:clrMapOvr>
    <a:masterClrMapping/>
  </p:clrMapOvr>
  <p:transition>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2" name="Title 1"/>
          <p:cNvSpPr>
            <a:spLocks noGrp="1"/>
          </p:cNvSpPr>
          <p:nvPr>
            <p:ph type="title" hasCustomPrompt="1"/>
          </p:nvPr>
        </p:nvSpPr>
        <p:spPr/>
        <p:txBody>
          <a:bodyPr/>
          <a:lstStyle/>
          <a:p>
            <a:r>
              <a:rPr lang="en-US"/>
              <a:t>Title 20 pt, two lines max. and bulleted list</a:t>
            </a:r>
            <a:endParaRPr lang="en-US" noProof="0"/>
          </a:p>
        </p:txBody>
      </p:sp>
      <p:sp>
        <p:nvSpPr>
          <p:cNvPr id="3" name="Content Placeholder 1"/>
          <p:cNvSpPr>
            <a:spLocks noGrp="1"/>
          </p:cNvSpPr>
          <p:nvPr>
            <p:ph idx="1" hasCustomPrompt="1"/>
          </p:nvPr>
        </p:nvSpPr>
        <p:spPr/>
        <p:txBody>
          <a:bodyPr/>
          <a:lstStyle>
            <a:lvl1pPr>
              <a:defRPr/>
            </a:lvl1pPr>
          </a:lstStyle>
          <a:p>
            <a:pPr lvl="0"/>
            <a:r>
              <a:rPr lang="en-US"/>
              <a:t>To customise the points hierarchy, use Start &gt; Paragraph &gt; Decrease/Increase List Level. Alternatively, insert table, chart, SmartArt graphic, picture or online graphic.</a:t>
            </a:r>
            <a:br>
              <a:rPr lang="en-US"/>
            </a:br>
            <a:r>
              <a:rPr lang="en-US"/>
              <a:t>Formatting charts: You can use all Monochromatic colors and Colorful Palette 1.                                Please use only Style 1, 2, 6 or 11.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360167957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numbering">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2" name="Title 1"/>
          <p:cNvSpPr>
            <a:spLocks noGrp="1"/>
          </p:cNvSpPr>
          <p:nvPr>
            <p:ph type="title" hasCustomPrompt="1"/>
          </p:nvPr>
        </p:nvSpPr>
        <p:spPr/>
        <p:txBody>
          <a:bodyPr/>
          <a:lstStyle>
            <a:lvl1pPr>
              <a:defRPr/>
            </a:lvl1pPr>
          </a:lstStyle>
          <a:p>
            <a:r>
              <a:rPr lang="en-US"/>
              <a:t>Title 20 pt, two lines max. and numbering</a:t>
            </a:r>
            <a:endParaRPr lang="en-US" noProof="0"/>
          </a:p>
        </p:txBody>
      </p:sp>
      <p:sp>
        <p:nvSpPr>
          <p:cNvPr id="3" name="Content Placeholder 1"/>
          <p:cNvSpPr>
            <a:spLocks noGrp="1"/>
          </p:cNvSpPr>
          <p:nvPr>
            <p:ph idx="1" hasCustomPrompt="1"/>
          </p:nvPr>
        </p:nvSpPr>
        <p:spPr/>
        <p:txBody>
          <a:bodyPr/>
          <a:lstStyle>
            <a:lvl1pPr>
              <a:buAutoNum type="arabicPeriod"/>
              <a:defRPr/>
            </a:lvl1pPr>
          </a:lstStyle>
          <a:p>
            <a:pPr lvl="0"/>
            <a:r>
              <a:rPr lang="en-US"/>
              <a:t>To customise the points hierarchy, use Start &gt; Paragraph &gt; Decrease/Increase List Level. Alternatively, insert table, chart, SmartArt graphic, picture or online graphic.</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238917427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None/>
              <a:defRPr/>
            </a:lvl1pPr>
            <a:lvl2pPr marL="359991" indent="0">
              <a:buNone/>
            </a:lvl2pPr>
            <a:lvl3pPr marL="719982" indent="0">
              <a:buNone/>
            </a:lvl3pPr>
            <a:lvl4pPr marL="1079973" indent="0">
              <a:buNone/>
            </a:lvl4pPr>
            <a:lvl5pPr marL="1439964" indent="0">
              <a:buNone/>
            </a:lvl5pPr>
            <a:lvl6pPr marL="1799955" indent="0">
              <a:buNone/>
            </a:lvl6pPr>
            <a:lvl7pPr marL="2159946" indent="0">
              <a:buNone/>
            </a:lvl7pPr>
            <a:lvl8pPr marL="2519937" indent="0">
              <a:buNone/>
            </a:lvl8pPr>
            <a:lvl9pPr marL="2879928" indent="0">
              <a:buNone/>
            </a:lvl9pPr>
          </a:lstStyle>
          <a:p>
            <a:pPr lvl="0"/>
            <a:r>
              <a:rPr lang="en-US"/>
              <a:t>To customise the points hierarchy, use Start &gt; Paragraph &gt; Decrease/Increase List Level. Alternatively, insert table, chart, SmartArt graphic, picture or online graphic.</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itle 1"/>
          <p:cNvSpPr>
            <a:spLocks noGrp="1"/>
          </p:cNvSpPr>
          <p:nvPr>
            <p:ph type="title" hasCustomPrompt="1"/>
          </p:nvPr>
        </p:nvSpPr>
        <p:spPr/>
        <p:txBody>
          <a:bodyPr/>
          <a:lstStyle/>
          <a:p>
            <a:r>
              <a:rPr lang="en-US"/>
              <a:t>Title 20 pt, two lines max. and text</a:t>
            </a:r>
            <a:endParaRPr lang="en-US" noProof="0"/>
          </a:p>
        </p:txBody>
      </p:sp>
      <p:sp>
        <p:nvSpPr>
          <p:cNvPr id="8" name="Foliennummernplatzhalter 7"/>
          <p:cNvSpPr>
            <a:spLocks noGrp="1"/>
          </p:cNvSpPr>
          <p:nvPr>
            <p:ph type="sldNum" sz="quarter" idx="11"/>
          </p:nvPr>
        </p:nvSpPr>
        <p:spPr/>
        <p:txBody>
          <a:bodyPr/>
          <a:lstStyle/>
          <a:p>
            <a:fld id="{D94909C6-CC71-4962-A18E-AF0515723D95}" type="slidenum">
              <a:rPr lang="en-US" noProof="0" smtClean="0"/>
              <a:pPr/>
              <a:t>‹#›</a:t>
            </a:fld>
            <a:endParaRPr lang="en-US" noProof="0"/>
          </a:p>
        </p:txBody>
      </p:sp>
    </p:spTree>
    <p:extLst>
      <p:ext uri="{BB962C8B-B14F-4D97-AF65-F5344CB8AC3E}">
        <p14:creationId xmlns:p14="http://schemas.microsoft.com/office/powerpoint/2010/main" val="339633194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Tex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AFD59B7-4050-4E5B-8A08-4FB665C338FA}"/>
              </a:ext>
            </a:extLst>
          </p:cNvPr>
          <p:cNvGraphicFramePr>
            <a:graphicFrameLocks noChangeAspect="1"/>
          </p:cNvGraphicFramePr>
          <p:nvPr>
            <p:custDataLst>
              <p:tags r:id="rId1"/>
            </p:custDataLst>
            <p:extLst>
              <p:ext uri="{D42A27DB-BD31-4B8C-83A1-F6EECF244321}">
                <p14:modId xmlns:p14="http://schemas.microsoft.com/office/powerpoint/2010/main" val="420698636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7AFD59B7-4050-4E5B-8A08-4FB665C338FA}"/>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8EFEB20D-98BC-4268-89DC-94E150626F04}"/>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3" name="Content Placeholder 2"/>
          <p:cNvSpPr>
            <a:spLocks noGrp="1"/>
          </p:cNvSpPr>
          <p:nvPr>
            <p:ph idx="1" hasCustomPrompt="1"/>
          </p:nvPr>
        </p:nvSpPr>
        <p:spPr/>
        <p:txBody>
          <a:bodyPr/>
          <a:lstStyle>
            <a:lvl1pPr marL="0" indent="0">
              <a:buNone/>
              <a:defRPr/>
            </a:lvl1pPr>
            <a:lvl2pPr marL="359991" indent="0">
              <a:buNone/>
            </a:lvl2pPr>
            <a:lvl3pPr marL="719982" indent="0">
              <a:buNone/>
            </a:lvl3pPr>
            <a:lvl4pPr marL="1079973" indent="0">
              <a:buNone/>
            </a:lvl4pPr>
            <a:lvl5pPr marL="1439964" indent="0">
              <a:buNone/>
            </a:lvl5pPr>
            <a:lvl6pPr marL="1799955" indent="0">
              <a:buNone/>
            </a:lvl6pPr>
            <a:lvl7pPr marL="2159946" indent="0">
              <a:buNone/>
            </a:lvl7pPr>
            <a:lvl8pPr marL="2519937" indent="0">
              <a:buNone/>
            </a:lvl8pPr>
            <a:lvl9pPr marL="2879928" indent="0">
              <a:buNone/>
            </a:lvl9pPr>
          </a:lstStyle>
          <a:p>
            <a:pPr lvl="0"/>
            <a:r>
              <a:rPr lang="en-GB"/>
              <a:t>To customise the points hierarchy, use Start &gt; Paragraph &gt; Decrease/Increase List Level. Alternatively, insert table, chart, SmartArt graphic, picture or online graphic.</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 name="Title 1"/>
          <p:cNvSpPr>
            <a:spLocks noGrp="1"/>
          </p:cNvSpPr>
          <p:nvPr>
            <p:ph type="title" hasCustomPrompt="1"/>
          </p:nvPr>
        </p:nvSpPr>
        <p:spPr/>
        <p:txBody>
          <a:bodyPr/>
          <a:lstStyle>
            <a:lvl1pPr>
              <a:defRPr/>
            </a:lvl1pPr>
          </a:lstStyle>
          <a:p>
            <a:r>
              <a:rPr lang="en-GB"/>
              <a:t>Title 24 pt, two lines max. and text</a:t>
            </a:r>
            <a:endParaRPr lang="en-GB" noProof="0"/>
          </a:p>
        </p:txBody>
      </p:sp>
      <p:sp>
        <p:nvSpPr>
          <p:cNvPr id="8" name="Foliennummernplatzhalter 7"/>
          <p:cNvSpPr>
            <a:spLocks noGrp="1"/>
          </p:cNvSpPr>
          <p:nvPr>
            <p:ph type="sldNum" sz="quarter" idx="11"/>
          </p:nvPr>
        </p:nvSpPr>
        <p:spPr/>
        <p:txBody>
          <a:bodyPr/>
          <a:lstStyle/>
          <a:p>
            <a:fld id="{D56DB8AA-803C-49D2-90AA-1140CE72DCD7}" type="slidenum">
              <a:rPr lang="de-DE" smtClean="0"/>
              <a:pPr/>
              <a:t>‹#›</a:t>
            </a:fld>
            <a:endParaRPr lang="de-DE"/>
          </a:p>
        </p:txBody>
      </p:sp>
    </p:spTree>
    <p:extLst>
      <p:ext uri="{BB962C8B-B14F-4D97-AF65-F5344CB8AC3E}">
        <p14:creationId xmlns:p14="http://schemas.microsoft.com/office/powerpoint/2010/main" val="244260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heading and content">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6" name="Titel 1"/>
          <p:cNvSpPr>
            <a:spLocks noGrp="1"/>
          </p:cNvSpPr>
          <p:nvPr>
            <p:ph type="title" hasCustomPrompt="1"/>
          </p:nvPr>
        </p:nvSpPr>
        <p:spPr/>
        <p:txBody>
          <a:bodyPr/>
          <a:lstStyle/>
          <a:p>
            <a:r>
              <a:rPr lang="en-US"/>
              <a:t>Title 20 pt, two lines max. and chart</a:t>
            </a:r>
          </a:p>
        </p:txBody>
      </p:sp>
      <p:sp>
        <p:nvSpPr>
          <p:cNvPr id="18" name="Content Placeholder 1"/>
          <p:cNvSpPr>
            <a:spLocks noGrp="1"/>
          </p:cNvSpPr>
          <p:nvPr>
            <p:ph sz="quarter" idx="13" hasCustomPrompt="1"/>
          </p:nvPr>
        </p:nvSpPr>
        <p:spPr>
          <a:xfrm>
            <a:off x="408000" y="2016000"/>
            <a:ext cx="11376000" cy="4320000"/>
          </a:xfrm>
          <a:noFill/>
        </p:spPr>
        <p:txBody>
          <a:bodyPr/>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a:lvl1pPr>
          </a:lstStyle>
          <a:p>
            <a:pPr marL="287993" marR="0" lvl="0" indent="-287993" algn="l" defTabSz="359991" rtl="0" eaLnBrk="1" fontAlgn="auto" latinLnBrk="0" hangingPunct="1">
              <a:lnSpc>
                <a:spcPct val="110000"/>
              </a:lnSpc>
              <a:spcBef>
                <a:spcPts val="0"/>
              </a:spcBef>
              <a:spcAft>
                <a:spcPts val="800"/>
              </a:spcAft>
              <a:buClrTx/>
              <a:buSzTx/>
              <a:buFont typeface="Wingdings" pitchFamily="2" charset="2"/>
              <a:buChar char="§"/>
              <a:tabLst/>
              <a:defRPr/>
            </a:pPr>
            <a:r>
              <a:rPr lang="en-US"/>
              <a:t>To customise the points hierarchy, use Start &gt; Paragraph &gt; Decrease/Increase List Level. Alternatively, insert table, chart, SmartArt graphic, picture or online graphic. To insert a chart, click on the icon in the middle.</a:t>
            </a:r>
            <a:br>
              <a:rPr lang="en-US"/>
            </a:br>
            <a:r>
              <a:rPr lang="en-US"/>
              <a:t>Formatting charts: You can use all Monochromatic colors and Colorful Palette 1.                                      Please use only Style 1, 2, 6 or 11. </a:t>
            </a:r>
          </a:p>
        </p:txBody>
      </p:sp>
      <p:sp>
        <p:nvSpPr>
          <p:cNvPr id="8" name="Heading Placeholder 1"/>
          <p:cNvSpPr>
            <a:spLocks noGrp="1"/>
          </p:cNvSpPr>
          <p:nvPr>
            <p:ph type="body" idx="1" hasCustomPrompt="1"/>
          </p:nvPr>
        </p:nvSpPr>
        <p:spPr>
          <a:xfrm>
            <a:off x="408000" y="1440000"/>
            <a:ext cx="11376000" cy="336000"/>
          </a:xfrm>
          <a:noFill/>
        </p:spPr>
        <p:txBody>
          <a:bodyPr wrap="square" lIns="0" tIns="0" rIns="0" bIns="0" anchor="t"/>
          <a:lstStyle>
            <a:lvl1pPr marL="0" indent="0">
              <a:lnSpc>
                <a:spcPct val="100000"/>
              </a:lnSpc>
              <a:spcAft>
                <a:spcPts val="0"/>
              </a:spcAft>
              <a:buFontTx/>
              <a:buNone/>
              <a:defRPr sz="2133">
                <a:solidFill>
                  <a:schemeClr val="accent1"/>
                </a:solidFill>
              </a:defRPr>
            </a:lvl1pPr>
          </a:lstStyle>
          <a:p>
            <a:pPr lvl="0"/>
            <a:r>
              <a:rPr lang="en-US"/>
              <a:t>Heading 16 pt, single line</a:t>
            </a:r>
          </a:p>
        </p:txBody>
      </p:sp>
    </p:spTree>
    <p:extLst>
      <p:ext uri="{BB962C8B-B14F-4D97-AF65-F5344CB8AC3E}">
        <p14:creationId xmlns:p14="http://schemas.microsoft.com/office/powerpoint/2010/main" val="1773909970"/>
      </p:ext>
    </p:extLst>
  </p:cSld>
  <p:clrMapOvr>
    <a:masterClrMapping/>
  </p:clrMapOvr>
  <p:transition>
    <p:fade/>
  </p:transition>
  <p:extLst>
    <p:ext uri="{DCECCB84-F9BA-43D5-87BE-67443E8EF086}">
      <p15:sldGuideLst xmlns:p15="http://schemas.microsoft.com/office/powerpoint/2012/main">
        <p15:guide id="1" orient="horz" pos="952">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2" name="Titel 1"/>
          <p:cNvSpPr>
            <a:spLocks noGrp="1"/>
          </p:cNvSpPr>
          <p:nvPr>
            <p:ph type="title" hasCustomPrompt="1"/>
          </p:nvPr>
        </p:nvSpPr>
        <p:spPr/>
        <p:txBody>
          <a:bodyPr/>
          <a:lstStyle>
            <a:lvl1pPr>
              <a:defRPr/>
            </a:lvl1pPr>
          </a:lstStyle>
          <a:p>
            <a:r>
              <a:rPr lang="en-US"/>
              <a:t>Title 20 pt, two lines max. and two content blocks</a:t>
            </a:r>
          </a:p>
        </p:txBody>
      </p:sp>
      <p:sp>
        <p:nvSpPr>
          <p:cNvPr id="20" name="Content Placeholder 1"/>
          <p:cNvSpPr>
            <a:spLocks noGrp="1"/>
          </p:cNvSpPr>
          <p:nvPr>
            <p:ph sz="quarter" idx="13" hasCustomPrompt="1"/>
          </p:nvPr>
        </p:nvSpPr>
        <p:spPr>
          <a:xfrm>
            <a:off x="408000" y="2016000"/>
            <a:ext cx="5616000" cy="4320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2" name="Content Placeholder 2"/>
          <p:cNvSpPr>
            <a:spLocks noGrp="1"/>
          </p:cNvSpPr>
          <p:nvPr>
            <p:ph sz="quarter" idx="14" hasCustomPrompt="1"/>
          </p:nvPr>
        </p:nvSpPr>
        <p:spPr>
          <a:xfrm>
            <a:off x="6168000" y="2015067"/>
            <a:ext cx="5616000" cy="4320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Heading Placeholder 1"/>
          <p:cNvSpPr>
            <a:spLocks noGrp="1"/>
          </p:cNvSpPr>
          <p:nvPr>
            <p:ph type="body" idx="1" hasCustomPrompt="1"/>
          </p:nvPr>
        </p:nvSpPr>
        <p:spPr>
          <a:xfrm>
            <a:off x="408000" y="1440000"/>
            <a:ext cx="5616000" cy="336000"/>
          </a:xfrm>
          <a:noFill/>
        </p:spPr>
        <p:txBody>
          <a:bodyPr wrap="square" lIns="0" tIns="0" rIns="0" bIns="0" anchor="t"/>
          <a:lstStyle>
            <a:lvl1pPr marL="0" indent="0">
              <a:lnSpc>
                <a:spcPct val="100000"/>
              </a:lnSpc>
              <a:spcAft>
                <a:spcPts val="0"/>
              </a:spcAft>
              <a:buFontTx/>
              <a:buNone/>
              <a:defRPr sz="2133">
                <a:solidFill>
                  <a:schemeClr val="accent1"/>
                </a:solidFill>
              </a:defRPr>
            </a:lvl1pPr>
          </a:lstStyle>
          <a:p>
            <a:pPr lvl="0"/>
            <a:r>
              <a:rPr lang="en-US"/>
              <a:t>Heading 16 pt, single line</a:t>
            </a:r>
          </a:p>
        </p:txBody>
      </p:sp>
      <p:sp>
        <p:nvSpPr>
          <p:cNvPr id="5" name="Heading Placeholder 2"/>
          <p:cNvSpPr>
            <a:spLocks noGrp="1"/>
          </p:cNvSpPr>
          <p:nvPr>
            <p:ph type="body" sz="quarter" idx="3" hasCustomPrompt="1"/>
          </p:nvPr>
        </p:nvSpPr>
        <p:spPr>
          <a:xfrm>
            <a:off x="6168813" y="1440000"/>
            <a:ext cx="5616000" cy="336000"/>
          </a:xfrm>
          <a:noFill/>
        </p:spPr>
        <p:txBody>
          <a:bodyPr wrap="square" lIns="0" tIns="0" rIns="0" bIns="0" anchor="t"/>
          <a:lstStyle>
            <a:lvl1pPr marL="0" indent="0">
              <a:lnSpc>
                <a:spcPct val="100000"/>
              </a:lnSpc>
              <a:spcAft>
                <a:spcPts val="0"/>
              </a:spcAft>
              <a:buFontTx/>
              <a:buNone/>
              <a:defRPr sz="2133">
                <a:solidFill>
                  <a:schemeClr val="accent1"/>
                </a:solidFill>
              </a:defRPr>
            </a:lvl1pPr>
          </a:lstStyle>
          <a:p>
            <a:pPr lvl="0"/>
            <a:r>
              <a:rPr lang="en-US"/>
              <a:t>Heading 16 pt, single line</a:t>
            </a:r>
          </a:p>
        </p:txBody>
      </p:sp>
    </p:spTree>
    <p:extLst>
      <p:ext uri="{BB962C8B-B14F-4D97-AF65-F5344CB8AC3E}">
        <p14:creationId xmlns:p14="http://schemas.microsoft.com/office/powerpoint/2010/main" val="456131024"/>
      </p:ext>
    </p:extLst>
  </p:cSld>
  <p:clrMapOvr>
    <a:masterClrMapping/>
  </p:clrMapOvr>
  <p:transition>
    <p:fade/>
  </p:transition>
  <p:extLst>
    <p:ext uri="{DCECCB84-F9BA-43D5-87BE-67443E8EF086}">
      <p15:sldGuideLst xmlns:p15="http://schemas.microsoft.com/office/powerpoint/2012/main">
        <p15:guide id="1" pos="2914">
          <p15:clr>
            <a:srgbClr val="A4A3A4"/>
          </p15:clr>
        </p15:guide>
        <p15:guide id="2" pos="2846">
          <p15:clr>
            <a:srgbClr val="A4A3A4"/>
          </p15:clr>
        </p15:guide>
        <p15:guide id="3" orient="horz" pos="952">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2" name="Titel 1"/>
          <p:cNvSpPr>
            <a:spLocks noGrp="1"/>
          </p:cNvSpPr>
          <p:nvPr>
            <p:ph type="title" hasCustomPrompt="1"/>
          </p:nvPr>
        </p:nvSpPr>
        <p:spPr/>
        <p:txBody>
          <a:bodyPr/>
          <a:lstStyle>
            <a:lvl1pPr>
              <a:defRPr/>
            </a:lvl1pPr>
          </a:lstStyle>
          <a:p>
            <a:r>
              <a:rPr lang="en-US"/>
              <a:t>Title 20 pt, two lines max. and two content blocks</a:t>
            </a:r>
          </a:p>
        </p:txBody>
      </p:sp>
      <p:sp>
        <p:nvSpPr>
          <p:cNvPr id="20" name="Content Placeholder 1"/>
          <p:cNvSpPr>
            <a:spLocks noGrp="1"/>
          </p:cNvSpPr>
          <p:nvPr>
            <p:ph sz="quarter" idx="13" hasCustomPrompt="1"/>
          </p:nvPr>
        </p:nvSpPr>
        <p:spPr>
          <a:xfrm>
            <a:off x="0" y="1872000"/>
            <a:ext cx="6096000" cy="4464000"/>
          </a:xfrm>
          <a:solidFill>
            <a:schemeClr val="tx2"/>
          </a:solidFill>
        </p:spPr>
        <p:txBody>
          <a:bodyPr lIns="306000" tIns="108000" rIns="108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2" name="Content Placeholder 2"/>
          <p:cNvSpPr>
            <a:spLocks noGrp="1"/>
          </p:cNvSpPr>
          <p:nvPr>
            <p:ph sz="quarter" idx="14" hasCustomPrompt="1"/>
          </p:nvPr>
        </p:nvSpPr>
        <p:spPr>
          <a:xfrm>
            <a:off x="6096000" y="1872000"/>
            <a:ext cx="6096000" cy="4464000"/>
          </a:xfrm>
          <a:solidFill>
            <a:schemeClr val="tx2"/>
          </a:solidFill>
        </p:spPr>
        <p:txBody>
          <a:bodyPr lIns="108000" tIns="108000" rIns="360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Heading Placeholder 1"/>
          <p:cNvSpPr>
            <a:spLocks noGrp="1"/>
          </p:cNvSpPr>
          <p:nvPr>
            <p:ph type="body" idx="1" hasCustomPrompt="1"/>
          </p:nvPr>
        </p:nvSpPr>
        <p:spPr>
          <a:xfrm>
            <a:off x="0" y="1440000"/>
            <a:ext cx="6096000" cy="432000"/>
          </a:xfrm>
          <a:noFill/>
        </p:spPr>
        <p:txBody>
          <a:bodyPr wrap="square" lIns="306000" tIns="0" rIns="108000" bIns="0" anchor="t"/>
          <a:lstStyle>
            <a:lvl1pPr marL="0" indent="0">
              <a:lnSpc>
                <a:spcPct val="100000"/>
              </a:lnSpc>
              <a:spcAft>
                <a:spcPts val="0"/>
              </a:spcAft>
              <a:buFontTx/>
              <a:buNone/>
              <a:defRPr sz="2133">
                <a:solidFill>
                  <a:schemeClr val="accent1"/>
                </a:solidFill>
              </a:defRPr>
            </a:lvl1pPr>
          </a:lstStyle>
          <a:p>
            <a:pPr lvl="0"/>
            <a:r>
              <a:rPr lang="en-US"/>
              <a:t>Heading 16 pt, single line</a:t>
            </a:r>
          </a:p>
        </p:txBody>
      </p:sp>
      <p:sp>
        <p:nvSpPr>
          <p:cNvPr id="5" name="Heading  Placeholder 2"/>
          <p:cNvSpPr>
            <a:spLocks noGrp="1"/>
          </p:cNvSpPr>
          <p:nvPr>
            <p:ph type="body" sz="quarter" idx="3" hasCustomPrompt="1"/>
          </p:nvPr>
        </p:nvSpPr>
        <p:spPr>
          <a:xfrm>
            <a:off x="6096000" y="1440000"/>
            <a:ext cx="6096000" cy="432000"/>
          </a:xfrm>
          <a:noFill/>
        </p:spPr>
        <p:txBody>
          <a:bodyPr wrap="square" lIns="108000" tIns="0" rIns="360000" bIns="0" anchor="t"/>
          <a:lstStyle>
            <a:lvl1pPr marL="0" indent="0">
              <a:lnSpc>
                <a:spcPct val="100000"/>
              </a:lnSpc>
              <a:spcAft>
                <a:spcPts val="0"/>
              </a:spcAft>
              <a:buFontTx/>
              <a:buNone/>
              <a:defRPr sz="2133">
                <a:solidFill>
                  <a:schemeClr val="accent1"/>
                </a:solidFill>
              </a:defRPr>
            </a:lvl1pPr>
          </a:lstStyle>
          <a:p>
            <a:pPr lvl="0"/>
            <a:r>
              <a:rPr lang="en-US"/>
              <a:t>Heading 16 pt, single line</a:t>
            </a:r>
          </a:p>
        </p:txBody>
      </p:sp>
    </p:spTree>
    <p:extLst>
      <p:ext uri="{BB962C8B-B14F-4D97-AF65-F5344CB8AC3E}">
        <p14:creationId xmlns:p14="http://schemas.microsoft.com/office/powerpoint/2010/main" val="4034129121"/>
      </p:ext>
    </p:extLst>
  </p:cSld>
  <p:clrMapOvr>
    <a:masterClrMapping/>
  </p:clrMapOvr>
  <p:transition>
    <p:fade/>
  </p:transition>
  <p:extLst>
    <p:ext uri="{DCECCB84-F9BA-43D5-87BE-67443E8EF086}">
      <p15:sldGuideLst xmlns:p15="http://schemas.microsoft.com/office/powerpoint/2012/main">
        <p15:guide id="2" pos="2880">
          <p15:clr>
            <a:srgbClr val="A4A3A4"/>
          </p15:clr>
        </p15:guide>
        <p15:guide id="4" orient="horz" pos="884">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three pictures">
    <p:spTree>
      <p:nvGrpSpPr>
        <p:cNvPr id="1" name=""/>
        <p:cNvGrpSpPr/>
        <p:nvPr/>
      </p:nvGrpSpPr>
      <p:grpSpPr>
        <a:xfrm>
          <a:off x="0" y="0"/>
          <a:ext cx="0" cy="0"/>
          <a:chOff x="0" y="0"/>
          <a:chExt cx="0" cy="0"/>
        </a:xfrm>
      </p:grpSpPr>
      <p:sp>
        <p:nvSpPr>
          <p:cNvPr id="17"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2" name="Titel 1"/>
          <p:cNvSpPr>
            <a:spLocks noGrp="1"/>
          </p:cNvSpPr>
          <p:nvPr>
            <p:ph type="title" hasCustomPrompt="1"/>
          </p:nvPr>
        </p:nvSpPr>
        <p:spPr/>
        <p:txBody>
          <a:bodyPr/>
          <a:lstStyle/>
          <a:p>
            <a:r>
              <a:rPr lang="en-US" noProof="0"/>
              <a:t>Title 20 pt, two lines max. and three pictures with text</a:t>
            </a:r>
          </a:p>
        </p:txBody>
      </p:sp>
      <p:sp>
        <p:nvSpPr>
          <p:cNvPr id="19" name="Picture Placeholder 1"/>
          <p:cNvSpPr>
            <a:spLocks noGrp="1"/>
          </p:cNvSpPr>
          <p:nvPr>
            <p:ph type="pic" sz="quarter" idx="13" hasCustomPrompt="1"/>
          </p:nvPr>
        </p:nvSpPr>
        <p:spPr>
          <a:xfrm>
            <a:off x="0" y="1440000"/>
            <a:ext cx="4104000" cy="2880000"/>
          </a:xfrm>
        </p:spPr>
        <p:txBody>
          <a:bodyPr>
            <a:noAutofit/>
          </a:bodyPr>
          <a:lstStyle>
            <a:lvl1pPr marL="0" indent="0" algn="ctr">
              <a:buFontTx/>
              <a:buNone/>
              <a:defRPr/>
            </a:lvl1pPr>
          </a:lstStyle>
          <a:p>
            <a:r>
              <a:rPr lang="en-US" noProof="0"/>
              <a:t>To insert a picture, click on the icon in the middle.</a:t>
            </a:r>
          </a:p>
        </p:txBody>
      </p:sp>
      <p:sp>
        <p:nvSpPr>
          <p:cNvPr id="20" name="Picture Placeholder 2"/>
          <p:cNvSpPr>
            <a:spLocks noGrp="1"/>
          </p:cNvSpPr>
          <p:nvPr>
            <p:ph type="pic" sz="quarter" idx="14" hasCustomPrompt="1"/>
          </p:nvPr>
        </p:nvSpPr>
        <p:spPr>
          <a:xfrm>
            <a:off x="4104000" y="1440000"/>
            <a:ext cx="3984000" cy="2880000"/>
          </a:xfrm>
        </p:spPr>
        <p:txBody>
          <a:bodyPr>
            <a:noAutofit/>
          </a:bodyPr>
          <a:lstStyle>
            <a:lvl1pPr marL="0" indent="0" algn="ctr">
              <a:buFontTx/>
              <a:buNone/>
              <a:tabLst/>
              <a:defRPr/>
            </a:lvl1pPr>
          </a:lstStyle>
          <a:p>
            <a:r>
              <a:rPr lang="en-US" noProof="0"/>
              <a:t>To insert a picture, click on the icon in the middle.</a:t>
            </a:r>
          </a:p>
        </p:txBody>
      </p:sp>
      <p:sp>
        <p:nvSpPr>
          <p:cNvPr id="21" name="Picture Placeholder 3"/>
          <p:cNvSpPr>
            <a:spLocks noGrp="1"/>
          </p:cNvSpPr>
          <p:nvPr>
            <p:ph type="pic" sz="quarter" idx="15" hasCustomPrompt="1"/>
          </p:nvPr>
        </p:nvSpPr>
        <p:spPr>
          <a:xfrm>
            <a:off x="8088000" y="1440000"/>
            <a:ext cx="4104000" cy="2880000"/>
          </a:xfrm>
        </p:spPr>
        <p:txBody>
          <a:bodyPr>
            <a:normAutofit/>
          </a:bodyPr>
          <a:lstStyle>
            <a:lvl1pPr marL="0" indent="0" algn="ctr">
              <a:buFontTx/>
              <a:buNone/>
              <a:defRPr/>
            </a:lvl1pPr>
          </a:lstStyle>
          <a:p>
            <a:r>
              <a:rPr lang="en-US" noProof="0"/>
              <a:t>To insert a picture, click on the icon in the middle.</a:t>
            </a:r>
          </a:p>
        </p:txBody>
      </p:sp>
      <p:sp>
        <p:nvSpPr>
          <p:cNvPr id="23" name="Text  Placeholder 1"/>
          <p:cNvSpPr>
            <a:spLocks noGrp="1"/>
          </p:cNvSpPr>
          <p:nvPr>
            <p:ph type="body" sz="quarter" idx="16" hasCustomPrompt="1"/>
          </p:nvPr>
        </p:nvSpPr>
        <p:spPr>
          <a:xfrm>
            <a:off x="0" y="4464000"/>
            <a:ext cx="4104000" cy="1872000"/>
          </a:xfrm>
        </p:spPr>
        <p:txBody>
          <a:bodyPr vert="horz" lIns="360000" tIns="0" rIns="10800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US" noProof="0"/>
              <a:t>To customise the points hierarchy, use Start &gt; Paragraph &gt; Decrease/Increase List Level</a:t>
            </a:r>
          </a:p>
          <a:p>
            <a:pPr lvl="1"/>
            <a:r>
              <a:rPr lang="en-US" noProof="0"/>
              <a:t>Second level</a:t>
            </a:r>
          </a:p>
        </p:txBody>
      </p:sp>
      <p:sp>
        <p:nvSpPr>
          <p:cNvPr id="24" name="Text Placeholder 2"/>
          <p:cNvSpPr>
            <a:spLocks noGrp="1"/>
          </p:cNvSpPr>
          <p:nvPr>
            <p:ph type="body" sz="quarter" idx="17" hasCustomPrompt="1"/>
          </p:nvPr>
        </p:nvSpPr>
        <p:spPr>
          <a:xfrm>
            <a:off x="4104000" y="4464000"/>
            <a:ext cx="3984000" cy="1872000"/>
          </a:xfrm>
        </p:spPr>
        <p:txBody>
          <a:bodyPr vert="horz" lIns="108000" tIns="0" rIns="10800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US" noProof="0"/>
              <a:t>To customise the points hierarchy, use Start &gt; Paragraph &gt; Decrease/Increase List Level.</a:t>
            </a:r>
          </a:p>
          <a:p>
            <a:pPr lvl="1"/>
            <a:r>
              <a:rPr lang="en-US" noProof="0"/>
              <a:t>Second level</a:t>
            </a:r>
          </a:p>
        </p:txBody>
      </p:sp>
      <p:sp>
        <p:nvSpPr>
          <p:cNvPr id="25" name="Text Placeholder 3"/>
          <p:cNvSpPr>
            <a:spLocks noGrp="1"/>
          </p:cNvSpPr>
          <p:nvPr>
            <p:ph type="body" sz="quarter" idx="18" hasCustomPrompt="1"/>
          </p:nvPr>
        </p:nvSpPr>
        <p:spPr>
          <a:xfrm>
            <a:off x="8088000" y="4464000"/>
            <a:ext cx="4104000" cy="1872000"/>
          </a:xfrm>
        </p:spPr>
        <p:txBody>
          <a:bodyPr vert="horz" lIns="108000" tIns="0" rIns="36000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spcAft>
                <a:spcPts val="0"/>
              </a:spcAft>
            </a:pPr>
            <a:r>
              <a:rPr lang="en-US" noProof="0"/>
              <a:t>To customise the points hierarchy, use Start &gt; Paragraph &gt; Decrease/Increase List Level.</a:t>
            </a:r>
          </a:p>
          <a:p>
            <a:pPr lvl="1"/>
            <a:r>
              <a:rPr lang="en-US" noProof="0"/>
              <a:t>Second level</a:t>
            </a:r>
          </a:p>
        </p:txBody>
      </p:sp>
      <p:sp>
        <p:nvSpPr>
          <p:cNvPr id="15" name="Source 1"/>
          <p:cNvSpPr>
            <a:spLocks noGrp="1"/>
          </p:cNvSpPr>
          <p:nvPr>
            <p:ph type="body" sz="quarter" idx="23" hasCustomPrompt="1"/>
          </p:nvPr>
        </p:nvSpPr>
        <p:spPr>
          <a:xfrm>
            <a:off x="936000" y="4104000"/>
            <a:ext cx="3168000" cy="216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
        <p:nvSpPr>
          <p:cNvPr id="14" name="Source 2"/>
          <p:cNvSpPr>
            <a:spLocks noGrp="1"/>
          </p:cNvSpPr>
          <p:nvPr>
            <p:ph type="body" sz="quarter" idx="22" hasCustomPrompt="1"/>
          </p:nvPr>
        </p:nvSpPr>
        <p:spPr>
          <a:xfrm>
            <a:off x="4920000" y="4104000"/>
            <a:ext cx="3168000" cy="216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
        <p:nvSpPr>
          <p:cNvPr id="13" name="Source 3"/>
          <p:cNvSpPr>
            <a:spLocks noGrp="1"/>
          </p:cNvSpPr>
          <p:nvPr>
            <p:ph type="body" sz="quarter" idx="12" hasCustomPrompt="1"/>
          </p:nvPr>
        </p:nvSpPr>
        <p:spPr>
          <a:xfrm>
            <a:off x="9024000" y="4104000"/>
            <a:ext cx="3168000" cy="216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Tree>
    <p:extLst>
      <p:ext uri="{BB962C8B-B14F-4D97-AF65-F5344CB8AC3E}">
        <p14:creationId xmlns:p14="http://schemas.microsoft.com/office/powerpoint/2010/main" val="579470665"/>
      </p:ext>
    </p:extLst>
  </p:cSld>
  <p:clrMapOvr>
    <a:masterClrMapping/>
  </p:clrMapOvr>
  <p:transition>
    <p:fade/>
  </p:transition>
  <p:extLst>
    <p:ext uri="{DCECCB84-F9BA-43D5-87BE-67443E8EF086}">
      <p15:sldGuideLst xmlns:p15="http://schemas.microsoft.com/office/powerpoint/2012/main">
        <p15:guide id="1" orient="horz" pos="2041">
          <p15:clr>
            <a:srgbClr val="A4A3A4"/>
          </p15:clr>
        </p15:guide>
        <p15:guide id="2" orient="horz" pos="2109">
          <p15:clr>
            <a:srgbClr val="A4A3A4"/>
          </p15:clr>
        </p15:guide>
        <p15:guide id="3" pos="1939">
          <p15:clr>
            <a:srgbClr val="A4A3A4"/>
          </p15:clr>
        </p15:guide>
        <p15:guide id="4" pos="3821">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17"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2" name="Titel 1"/>
          <p:cNvSpPr>
            <a:spLocks noGrp="1"/>
          </p:cNvSpPr>
          <p:nvPr>
            <p:ph type="title" hasCustomPrompt="1"/>
          </p:nvPr>
        </p:nvSpPr>
        <p:spPr/>
        <p:txBody>
          <a:bodyPr/>
          <a:lstStyle/>
          <a:p>
            <a:r>
              <a:rPr lang="en-US" noProof="0"/>
              <a:t>Title 20 pt, two lines max. and three pictures with text</a:t>
            </a:r>
          </a:p>
        </p:txBody>
      </p:sp>
      <p:sp>
        <p:nvSpPr>
          <p:cNvPr id="5" name="Content Placeholder 1"/>
          <p:cNvSpPr>
            <a:spLocks noGrp="1"/>
          </p:cNvSpPr>
          <p:nvPr>
            <p:ph sz="quarter" idx="13" hasCustomPrompt="1"/>
          </p:nvPr>
        </p:nvSpPr>
        <p:spPr>
          <a:xfrm>
            <a:off x="408000" y="1440000"/>
            <a:ext cx="3696000" cy="4896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5" hasCustomPrompt="1"/>
          </p:nvPr>
        </p:nvSpPr>
        <p:spPr>
          <a:xfrm>
            <a:off x="8088000" y="1440000"/>
            <a:ext cx="3696000" cy="4896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quarter" idx="14" hasCustomPrompt="1"/>
          </p:nvPr>
        </p:nvSpPr>
        <p:spPr>
          <a:xfrm>
            <a:off x="4248000" y="1440000"/>
            <a:ext cx="3696000" cy="4896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7898718"/>
      </p:ext>
    </p:extLst>
  </p:cSld>
  <p:clrMapOvr>
    <a:masterClrMapping/>
  </p:clrMapOvr>
  <p:transition>
    <p:fade/>
  </p:transition>
  <p:extLst>
    <p:ext uri="{DCECCB84-F9BA-43D5-87BE-67443E8EF086}">
      <p15:sldGuideLst xmlns:p15="http://schemas.microsoft.com/office/powerpoint/2012/main">
        <p15:guide id="2" pos="1939">
          <p15:clr>
            <a:srgbClr val="A4A3A4"/>
          </p15:clr>
        </p15:guide>
        <p15:guide id="4" pos="2007">
          <p15:clr>
            <a:srgbClr val="A4A3A4"/>
          </p15:clr>
        </p15:guide>
        <p15:guide id="5" pos="3753">
          <p15:clr>
            <a:srgbClr val="A4A3A4"/>
          </p15:clr>
        </p15:guide>
        <p15:guide id="6" pos="3821">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ntents horizontal">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2" name="Titel 1"/>
          <p:cNvSpPr>
            <a:spLocks noGrp="1"/>
          </p:cNvSpPr>
          <p:nvPr>
            <p:ph type="title" hasCustomPrompt="1"/>
          </p:nvPr>
        </p:nvSpPr>
        <p:spPr/>
        <p:txBody>
          <a:bodyPr/>
          <a:lstStyle>
            <a:lvl1pPr>
              <a:defRPr/>
            </a:lvl1pPr>
          </a:lstStyle>
          <a:p>
            <a:r>
              <a:rPr lang="en-US"/>
              <a:t>Title 20 pt, two lines max. and two content blocks</a:t>
            </a:r>
          </a:p>
        </p:txBody>
      </p:sp>
      <p:sp>
        <p:nvSpPr>
          <p:cNvPr id="5" name="Content Placeholder 1"/>
          <p:cNvSpPr>
            <a:spLocks noGrp="1"/>
          </p:cNvSpPr>
          <p:nvPr>
            <p:ph sz="quarter" idx="13" hasCustomPrompt="1"/>
          </p:nvPr>
        </p:nvSpPr>
        <p:spPr>
          <a:xfrm>
            <a:off x="408000" y="1440000"/>
            <a:ext cx="11376000" cy="2304000"/>
          </a:xfrm>
          <a:noFill/>
        </p:spPr>
        <p:txBody>
          <a:bodyPr lIns="0" tIns="0" rIns="165600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quarter" idx="14" hasCustomPrompt="1"/>
          </p:nvPr>
        </p:nvSpPr>
        <p:spPr>
          <a:xfrm>
            <a:off x="408000" y="4032000"/>
            <a:ext cx="11376000" cy="2304000"/>
          </a:xfrm>
          <a:noFill/>
        </p:spPr>
        <p:txBody>
          <a:bodyPr lIns="0" tIns="0" rIns="165600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7222914"/>
      </p:ext>
    </p:extLst>
  </p:cSld>
  <p:clrMapOvr>
    <a:masterClrMapping/>
  </p:clrMapOvr>
  <p:transition>
    <p:fade/>
  </p:transition>
  <p:extLst>
    <p:ext uri="{DCECCB84-F9BA-43D5-87BE-67443E8EF086}">
      <p15:sldGuideLst xmlns:p15="http://schemas.microsoft.com/office/powerpoint/2012/main">
        <p15:guide id="5" orient="horz" pos="1769">
          <p15:clr>
            <a:srgbClr val="A4A3A4"/>
          </p15:clr>
        </p15:guide>
        <p15:guide id="6" orient="horz" pos="1905">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Four contents">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2" name="Titel 1"/>
          <p:cNvSpPr>
            <a:spLocks noGrp="1"/>
          </p:cNvSpPr>
          <p:nvPr>
            <p:ph type="title" hasCustomPrompt="1"/>
          </p:nvPr>
        </p:nvSpPr>
        <p:spPr/>
        <p:txBody>
          <a:bodyPr/>
          <a:lstStyle>
            <a:lvl1pPr>
              <a:defRPr/>
            </a:lvl1pPr>
          </a:lstStyle>
          <a:p>
            <a:r>
              <a:rPr lang="en-US"/>
              <a:t>Title 20 pt, two lines max. and four content blocks</a:t>
            </a:r>
          </a:p>
        </p:txBody>
      </p:sp>
      <p:sp>
        <p:nvSpPr>
          <p:cNvPr id="5" name="Content Placeholder 1"/>
          <p:cNvSpPr>
            <a:spLocks noGrp="1"/>
          </p:cNvSpPr>
          <p:nvPr>
            <p:ph sz="quarter" idx="13" hasCustomPrompt="1"/>
          </p:nvPr>
        </p:nvSpPr>
        <p:spPr>
          <a:xfrm>
            <a:off x="408000" y="1440000"/>
            <a:ext cx="5616000" cy="2304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quarter" idx="14" hasCustomPrompt="1"/>
          </p:nvPr>
        </p:nvSpPr>
        <p:spPr>
          <a:xfrm>
            <a:off x="408000" y="4032000"/>
            <a:ext cx="5616000" cy="2304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76" name="Content Placeholder 3"/>
          <p:cNvSpPr>
            <a:spLocks noGrp="1"/>
          </p:cNvSpPr>
          <p:nvPr>
            <p:ph sz="quarter" idx="15" hasCustomPrompt="1"/>
          </p:nvPr>
        </p:nvSpPr>
        <p:spPr>
          <a:xfrm>
            <a:off x="6168000" y="1440000"/>
            <a:ext cx="5616000" cy="2304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77" name="Content Placeholder 4">
            <a:extLst>
              <a:ext uri="{FF2B5EF4-FFF2-40B4-BE49-F238E27FC236}">
                <a16:creationId xmlns:a16="http://schemas.microsoft.com/office/drawing/2014/main" id="{4900E005-09BF-4AA0-A122-10A29CE35E41}"/>
              </a:ext>
            </a:extLst>
          </p:cNvPr>
          <p:cNvSpPr>
            <a:spLocks noGrp="1"/>
          </p:cNvSpPr>
          <p:nvPr>
            <p:ph sz="quarter" idx="16" hasCustomPrompt="1"/>
          </p:nvPr>
        </p:nvSpPr>
        <p:spPr>
          <a:xfrm>
            <a:off x="6168000" y="4032000"/>
            <a:ext cx="5616000" cy="2304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9168299"/>
      </p:ext>
    </p:extLst>
  </p:cSld>
  <p:clrMapOvr>
    <a:masterClrMapping/>
  </p:clrMapOvr>
  <p:transition>
    <p:fade/>
  </p:transition>
  <p:extLst>
    <p:ext uri="{DCECCB84-F9BA-43D5-87BE-67443E8EF086}">
      <p15:sldGuideLst xmlns:p15="http://schemas.microsoft.com/office/powerpoint/2012/main">
        <p15:guide id="5" orient="horz" pos="1905">
          <p15:clr>
            <a:srgbClr val="A4A3A4"/>
          </p15:clr>
        </p15:guide>
        <p15:guide id="6" pos="2914">
          <p15:clr>
            <a:srgbClr val="A4A3A4"/>
          </p15:clr>
        </p15:guide>
        <p15:guide id="7" pos="2846">
          <p15:clr>
            <a:srgbClr val="A4A3A4"/>
          </p15:clr>
        </p15:guide>
        <p15:guide id="8" orient="horz" pos="1769">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Title and content with text">
    <p:spTree>
      <p:nvGrpSpPr>
        <p:cNvPr id="1" name=""/>
        <p:cNvGrpSpPr/>
        <p:nvPr/>
      </p:nvGrpSpPr>
      <p:grpSpPr>
        <a:xfrm>
          <a:off x="0" y="0"/>
          <a:ext cx="0" cy="0"/>
          <a:chOff x="0" y="0"/>
          <a:chExt cx="0" cy="0"/>
        </a:xfrm>
      </p:grpSpPr>
      <p:sp>
        <p:nvSpPr>
          <p:cNvPr id="15"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8" name="Titel 1"/>
          <p:cNvSpPr>
            <a:spLocks noGrp="1"/>
          </p:cNvSpPr>
          <p:nvPr>
            <p:ph type="title" hasCustomPrompt="1"/>
          </p:nvPr>
        </p:nvSpPr>
        <p:spPr/>
        <p:txBody>
          <a:bodyPr/>
          <a:lstStyle/>
          <a:p>
            <a:r>
              <a:rPr lang="en-US" noProof="0"/>
              <a:t>Title 20 pt, two lines max. and contents with comments column</a:t>
            </a:r>
          </a:p>
        </p:txBody>
      </p:sp>
      <p:sp>
        <p:nvSpPr>
          <p:cNvPr id="12" name="Heading Placeholder 1"/>
          <p:cNvSpPr>
            <a:spLocks noGrp="1"/>
          </p:cNvSpPr>
          <p:nvPr>
            <p:ph type="body" sz="quarter" idx="11" hasCustomPrompt="1"/>
          </p:nvPr>
        </p:nvSpPr>
        <p:spPr>
          <a:xfrm>
            <a:off x="408000" y="1440000"/>
            <a:ext cx="11376000" cy="336000"/>
          </a:xfrm>
          <a:noFill/>
        </p:spPr>
        <p:txBody>
          <a:bodyPr wrap="square" lIns="0" tIns="0" rIns="0" bIns="0" anchor="t">
            <a:noAutofit/>
          </a:bodyPr>
          <a:lstStyle>
            <a:lvl1pPr marL="0" indent="0">
              <a:lnSpc>
                <a:spcPct val="100000"/>
              </a:lnSpc>
              <a:spcBef>
                <a:spcPts val="0"/>
              </a:spcBef>
              <a:spcAft>
                <a:spcPts val="0"/>
              </a:spcAft>
              <a:buFontTx/>
              <a:buNone/>
              <a:defRPr sz="2133" b="0">
                <a:solidFill>
                  <a:schemeClr val="accent1"/>
                </a:solidFill>
              </a:defRPr>
            </a:lvl1pPr>
          </a:lstStyle>
          <a:p>
            <a:pPr lvl="0"/>
            <a:r>
              <a:rPr lang="en-US" noProof="0"/>
              <a:t>Heading 16 pt, single line</a:t>
            </a:r>
          </a:p>
        </p:txBody>
      </p:sp>
      <p:sp>
        <p:nvSpPr>
          <p:cNvPr id="14" name="Content Placeholder 1"/>
          <p:cNvSpPr>
            <a:spLocks noGrp="1"/>
          </p:cNvSpPr>
          <p:nvPr>
            <p:ph sz="quarter" idx="19" hasCustomPrompt="1"/>
          </p:nvPr>
        </p:nvSpPr>
        <p:spPr>
          <a:xfrm>
            <a:off x="408000" y="2016000"/>
            <a:ext cx="7368000" cy="4320000"/>
          </a:xfrm>
          <a:noFill/>
          <a:effectLst/>
        </p:spPr>
        <p:txBody>
          <a:bodyPr lIns="0" tIns="0">
            <a:noAutofit/>
          </a:bodyPr>
          <a:lstStyle>
            <a:lvl1pPr marL="0" indent="0">
              <a:spcAft>
                <a:spcPts val="0"/>
              </a:spcAft>
              <a:buFontTx/>
              <a:buNone/>
              <a:defRPr/>
            </a:lvl1pPr>
          </a:lstStyle>
          <a:p>
            <a:pPr lvl="0"/>
            <a:r>
              <a:rPr lang="en-US"/>
              <a:t>To insert a table, chart, SmartArt graphic, picture or online graphic, click on the icon in the middle.</a:t>
            </a:r>
            <a:endParaRPr/>
          </a:p>
        </p:txBody>
      </p:sp>
      <p:sp>
        <p:nvSpPr>
          <p:cNvPr id="13" name="Text Placeholder 2"/>
          <p:cNvSpPr>
            <a:spLocks noGrp="1"/>
          </p:cNvSpPr>
          <p:nvPr>
            <p:ph type="body" sz="quarter" idx="14" hasCustomPrompt="1"/>
          </p:nvPr>
        </p:nvSpPr>
        <p:spPr>
          <a:xfrm>
            <a:off x="8064000" y="2016000"/>
            <a:ext cx="3720000" cy="4320000"/>
          </a:xfrm>
          <a:noFill/>
          <a:effectLst/>
        </p:spPr>
        <p:txBody>
          <a:bodyPr lIns="0" tIns="0" rIns="108000" bIns="0">
            <a:noAutofit/>
          </a:bodyPr>
          <a:lstStyle/>
          <a:p>
            <a:pPr lvl="0"/>
            <a:r>
              <a:rPr lang="en-US" noProof="0"/>
              <a:t>To customise the points hierarchy, use Start &gt; Paragraph &gt; Decrease/Increase List Level.</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513022280"/>
      </p:ext>
    </p:extLst>
  </p:cSld>
  <p:clrMapOvr>
    <a:masterClrMapping/>
  </p:clrMapOvr>
  <p:transition>
    <p:fade/>
  </p:transition>
  <p:extLst>
    <p:ext uri="{DCECCB84-F9BA-43D5-87BE-67443E8EF086}">
      <p15:sldGuideLst xmlns:p15="http://schemas.microsoft.com/office/powerpoint/2012/main">
        <p15:guide id="2" pos="3810">
          <p15:clr>
            <a:srgbClr val="A4A3A4"/>
          </p15:clr>
        </p15:guide>
        <p15:guide id="3" orient="horz" pos="839">
          <p15:clr>
            <a:srgbClr val="A4A3A4"/>
          </p15:clr>
        </p15:guide>
        <p15:guide id="4" pos="3674">
          <p15:clr>
            <a:srgbClr val="A4A3A4"/>
          </p15:clr>
        </p15:guide>
        <p15:guide id="5" orient="horz" pos="952">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7" name="Date Placeholder 1"/>
          <p:cNvSpPr>
            <a:spLocks noGrp="1"/>
          </p:cNvSpPr>
          <p:nvPr>
            <p:ph type="dt" sz="half" idx="10"/>
          </p:nvPr>
        </p:nvSpPr>
        <p:spPr>
          <a:xfrm>
            <a:off x="10176000" y="6528000"/>
            <a:ext cx="1104000" cy="240000"/>
          </a:xfrm>
          <a:prstGeom prst="rect">
            <a:avLst/>
          </a:prstGeom>
        </p:spPr>
        <p:txBody>
          <a:bodyPr/>
          <a:lstStyle/>
          <a:p>
            <a:r>
              <a:rPr lang="en-US" noProof="0"/>
              <a:t>8 December 2021</a:t>
            </a:r>
          </a:p>
        </p:txBody>
      </p:sp>
      <p:sp>
        <p:nvSpPr>
          <p:cNvPr id="9" name="Footer Placeholder 1"/>
          <p:cNvSpPr>
            <a:spLocks noGrp="1"/>
          </p:cNvSpPr>
          <p:nvPr>
            <p:ph type="ftr" sz="quarter" idx="12"/>
          </p:nvPr>
        </p:nvSpPr>
        <p:spPr>
          <a:xfrm>
            <a:off x="5224000" y="6528000"/>
            <a:ext cx="4800000" cy="240000"/>
          </a:xfrm>
          <a:prstGeom prst="rect">
            <a:avLst/>
          </a:prstGeom>
        </p:spPr>
        <p:txBody>
          <a:bodyPr/>
          <a:lstStyle/>
          <a:p>
            <a:r>
              <a:rPr lang="en-US" noProof="0"/>
              <a:t>ESG webinar for analysts and investors</a:t>
            </a:r>
          </a:p>
        </p:txBody>
      </p:sp>
      <p:sp>
        <p:nvSpPr>
          <p:cNvPr id="2" name="Title 1"/>
          <p:cNvSpPr>
            <a:spLocks noGrp="1"/>
          </p:cNvSpPr>
          <p:nvPr>
            <p:ph type="title" hasCustomPrompt="1"/>
          </p:nvPr>
        </p:nvSpPr>
        <p:spPr/>
        <p:txBody>
          <a:bodyPr/>
          <a:lstStyle>
            <a:lvl1pPr>
              <a:defRPr baseline="0"/>
            </a:lvl1pPr>
          </a:lstStyle>
          <a:p>
            <a:r>
              <a:rPr lang="en-US"/>
              <a:t>Title 20 pt, two lines max. for Agenda</a:t>
            </a:r>
            <a:endParaRPr lang="en-US" noProof="0"/>
          </a:p>
        </p:txBody>
      </p:sp>
      <p:sp>
        <p:nvSpPr>
          <p:cNvPr id="3" name="Content Placeholder 1"/>
          <p:cNvSpPr>
            <a:spLocks noGrp="1"/>
          </p:cNvSpPr>
          <p:nvPr>
            <p:ph idx="1" hasCustomPrompt="1"/>
          </p:nvPr>
        </p:nvSpPr>
        <p:spPr/>
        <p:txBody>
          <a:bodyPr/>
          <a:lstStyle>
            <a:lvl1pPr marL="599985" indent="-599985">
              <a:spcAft>
                <a:spcPts val="1200"/>
              </a:spcAft>
              <a:buClr>
                <a:schemeClr val="accent1"/>
              </a:buClr>
              <a:buSzPct val="145000"/>
              <a:buAutoNum type="arabicPeriod"/>
              <a:defRPr/>
            </a:lvl1pPr>
            <a:lvl2pPr marL="959976">
              <a:defRPr/>
            </a:lvl2pPr>
            <a:lvl3pPr marL="1247969">
              <a:defRPr/>
            </a:lvl3pPr>
            <a:lvl4pPr marL="1535962">
              <a:defRPr/>
            </a:lvl4pPr>
            <a:lvl5pPr marL="1823954">
              <a:defRPr/>
            </a:lvl5pPr>
            <a:lvl6pPr marL="2111947">
              <a:defRPr/>
            </a:lvl6pPr>
            <a:lvl7pPr marL="2399940">
              <a:defRPr/>
            </a:lvl7pPr>
            <a:lvl8pPr marL="2687933">
              <a:defRPr baseline="0"/>
            </a:lvl8pPr>
            <a:lvl9pPr marL="2975926">
              <a:defRPr baseline="0"/>
            </a:lvl9pPr>
          </a:lstStyle>
          <a:p>
            <a:pPr lvl="0"/>
            <a:r>
              <a:rPr lang="en-US"/>
              <a:t>To </a:t>
            </a:r>
            <a:r>
              <a:rPr lang="en-US" err="1"/>
              <a:t>customise</a:t>
            </a:r>
            <a:r>
              <a:rPr lang="en-US"/>
              <a:t> the points hierarchy, use Start &gt; Paragraph &gt; Decrease/Increase List Level. Alternatively, insert table, chart, SmartArt graphic, picture or online graphic.</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3404804727"/>
      </p:ext>
    </p:extLst>
  </p:cSld>
  <p:clrMapOvr>
    <a:masterClrMapping/>
  </p:clrMapOvr>
  <p:transition>
    <p:fade/>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bulleted list">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a:off x="10176000" y="6528000"/>
            <a:ext cx="1104000" cy="240000"/>
          </a:xfrm>
          <a:prstGeom prst="rect">
            <a:avLst/>
          </a:prstGeom>
        </p:spPr>
        <p:txBody>
          <a:bodyPr/>
          <a:lstStyle/>
          <a:p>
            <a:r>
              <a:rPr lang="en-US" noProof="0"/>
              <a:t>8 December 2021</a:t>
            </a:r>
          </a:p>
        </p:txBody>
      </p:sp>
      <p:sp>
        <p:nvSpPr>
          <p:cNvPr id="8" name="Slide Number Placeholder 1"/>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9" name="Footer Placeholder 1"/>
          <p:cNvSpPr>
            <a:spLocks noGrp="1"/>
          </p:cNvSpPr>
          <p:nvPr>
            <p:ph type="ftr" sz="quarter" idx="12"/>
          </p:nvPr>
        </p:nvSpPr>
        <p:spPr>
          <a:xfrm>
            <a:off x="5224000" y="6528000"/>
            <a:ext cx="4800000" cy="240000"/>
          </a:xfrm>
          <a:prstGeom prst="rect">
            <a:avLst/>
          </a:prstGeom>
        </p:spPr>
        <p:txBody>
          <a:bodyPr/>
          <a:lstStyle/>
          <a:p>
            <a:r>
              <a:rPr lang="en-US" noProof="0"/>
              <a:t>ESG webinar for analysts and investors</a:t>
            </a:r>
          </a:p>
        </p:txBody>
      </p:sp>
      <p:sp>
        <p:nvSpPr>
          <p:cNvPr id="2" name="Title 1"/>
          <p:cNvSpPr>
            <a:spLocks noGrp="1"/>
          </p:cNvSpPr>
          <p:nvPr>
            <p:ph type="title" hasCustomPrompt="1"/>
          </p:nvPr>
        </p:nvSpPr>
        <p:spPr/>
        <p:txBody>
          <a:bodyPr/>
          <a:lstStyle/>
          <a:p>
            <a:r>
              <a:rPr lang="en-US"/>
              <a:t>Title 20 pt, two lines max. and bulleted list</a:t>
            </a:r>
            <a:endParaRPr lang="en-US" noProof="0"/>
          </a:p>
        </p:txBody>
      </p:sp>
      <p:sp>
        <p:nvSpPr>
          <p:cNvPr id="3" name="Content Placeholder 1"/>
          <p:cNvSpPr>
            <a:spLocks noGrp="1"/>
          </p:cNvSpPr>
          <p:nvPr>
            <p:ph idx="1" hasCustomPrompt="1"/>
          </p:nvPr>
        </p:nvSpPr>
        <p:spPr/>
        <p:txBody>
          <a:bodyPr/>
          <a:lstStyle>
            <a:lvl1pPr>
              <a:defRPr/>
            </a:lvl1pPr>
          </a:lstStyle>
          <a:p>
            <a:pPr lvl="0"/>
            <a:r>
              <a:rPr lang="en-US"/>
              <a:t>To customise the points hierarchy, use Start &gt; Paragraph &gt; Decrease/Increase List Level. Alternatively, insert table, chart, SmartArt graphic, picture or online graphic.</a:t>
            </a:r>
            <a:br>
              <a:rPr lang="en-US"/>
            </a:br>
            <a:r>
              <a:rPr lang="en-US"/>
              <a:t>Formatting charts: You can use all Monochromatic colors and Colorful Palette 1.                                Please use only Style 1, 2, 6 or 11.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33866173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886A0C96-B712-4BB5-9F5F-5D69CEF3534C}"/>
              </a:ext>
            </a:extLst>
          </p:cNvPr>
          <p:cNvGraphicFramePr>
            <a:graphicFrameLocks noChangeAspect="1"/>
          </p:cNvGraphicFramePr>
          <p:nvPr>
            <p:custDataLst>
              <p:tags r:id="rId1"/>
            </p:custDataLst>
            <p:extLst>
              <p:ext uri="{D42A27DB-BD31-4B8C-83A1-F6EECF244321}">
                <p14:modId xmlns:p14="http://schemas.microsoft.com/office/powerpoint/2010/main" val="3586180494"/>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 name="Objekt 1" hidden="1">
                        <a:extLst>
                          <a:ext uri="{FF2B5EF4-FFF2-40B4-BE49-F238E27FC236}">
                            <a16:creationId xmlns:a16="http://schemas.microsoft.com/office/drawing/2014/main" id="{886A0C96-B712-4BB5-9F5F-5D69CEF3534C}"/>
                          </a:ext>
                        </a:extLst>
                      </p:cNvPr>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AA92810C-FA23-480D-A573-1F173A82C3CB}"/>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9" name="Textplatzhalter 8"/>
          <p:cNvSpPr>
            <a:spLocks noGrp="1"/>
          </p:cNvSpPr>
          <p:nvPr>
            <p:ph type="body" sz="quarter" idx="11" hasCustomPrompt="1"/>
          </p:nvPr>
        </p:nvSpPr>
        <p:spPr>
          <a:xfrm>
            <a:off x="408000" y="1608000"/>
            <a:ext cx="11376000" cy="432000"/>
          </a:xfrm>
          <a:noFill/>
        </p:spPr>
        <p:txBody>
          <a:bodyPr lIns="0" tIns="0" rIns="0" bIns="0" anchor="t">
            <a:noAutofit/>
          </a:bodyPr>
          <a:lstStyle>
            <a:lvl1pPr marL="0" indent="0" algn="l">
              <a:lnSpc>
                <a:spcPct val="100000"/>
              </a:lnSpc>
              <a:spcBef>
                <a:spcPts val="0"/>
              </a:spcBef>
              <a:buFontTx/>
              <a:buNone/>
              <a:defRPr sz="2133" b="0">
                <a:solidFill>
                  <a:srgbClr val="00B050"/>
                </a:solidFill>
              </a:defRPr>
            </a:lvl1pPr>
          </a:lstStyle>
          <a:p>
            <a:pPr lvl="0"/>
            <a:r>
              <a:rPr lang="en-GB" noProof="0"/>
              <a:t>Heading 16 pt, single line</a:t>
            </a:r>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a:p>
        </p:txBody>
      </p:sp>
      <p:sp>
        <p:nvSpPr>
          <p:cNvPr id="16" name="Titel 15"/>
          <p:cNvSpPr>
            <a:spLocks noGrp="1"/>
          </p:cNvSpPr>
          <p:nvPr>
            <p:ph type="title" hasCustomPrompt="1"/>
          </p:nvPr>
        </p:nvSpPr>
        <p:spPr/>
        <p:txBody>
          <a:bodyPr/>
          <a:lstStyle>
            <a:lvl1pPr>
              <a:defRPr/>
            </a:lvl1pPr>
          </a:lstStyle>
          <a:p>
            <a:r>
              <a:rPr lang="en-GB"/>
              <a:t>Title 24 pt, two lines max. and chart</a:t>
            </a:r>
          </a:p>
        </p:txBody>
      </p:sp>
      <p:sp>
        <p:nvSpPr>
          <p:cNvPr id="18" name="Diagrammplatzhalter 17"/>
          <p:cNvSpPr>
            <a:spLocks noGrp="1"/>
          </p:cNvSpPr>
          <p:nvPr>
            <p:ph type="chart" sz="quarter" idx="15" hasCustomPrompt="1"/>
          </p:nvPr>
        </p:nvSpPr>
        <p:spPr>
          <a:xfrm>
            <a:off x="408000" y="2040000"/>
            <a:ext cx="11376000" cy="4406400"/>
          </a:xfrm>
          <a:noFill/>
        </p:spPr>
        <p:txBody>
          <a:bodyPr/>
          <a:lstStyle>
            <a:lvl1pPr marL="0" indent="0">
              <a:buNone/>
            </a:lvl1pPr>
          </a:lstStyle>
          <a:p>
            <a:r>
              <a:rPr lang="en-GB"/>
              <a:t>To insert a chart, click on the icon in the middle.</a:t>
            </a:r>
            <a:br>
              <a:rPr lang="en-GB"/>
            </a:br>
            <a:r>
              <a:rPr lang="en-GB"/>
              <a:t>Changing chart colours: Click on Chart in the ribbon bar, then Chart Tools &gt; Design &gt; Change Colors (Quick Colours for Charts). Under Monochromatic, select Colour 5 or 8</a:t>
            </a:r>
          </a:p>
        </p:txBody>
      </p:sp>
    </p:spTree>
    <p:extLst>
      <p:ext uri="{BB962C8B-B14F-4D97-AF65-F5344CB8AC3E}">
        <p14:creationId xmlns:p14="http://schemas.microsoft.com/office/powerpoint/2010/main" val="421330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numbering">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7" name="Date Placeholder 1"/>
          <p:cNvSpPr>
            <a:spLocks noGrp="1"/>
          </p:cNvSpPr>
          <p:nvPr>
            <p:ph type="dt" sz="half" idx="10"/>
          </p:nvPr>
        </p:nvSpPr>
        <p:spPr>
          <a:xfrm>
            <a:off x="10176000" y="6528000"/>
            <a:ext cx="1104000" cy="240000"/>
          </a:xfrm>
          <a:prstGeom prst="rect">
            <a:avLst/>
          </a:prstGeom>
        </p:spPr>
        <p:txBody>
          <a:bodyPr/>
          <a:lstStyle/>
          <a:p>
            <a:r>
              <a:rPr lang="en-US" noProof="0"/>
              <a:t>8 December 2021</a:t>
            </a:r>
          </a:p>
        </p:txBody>
      </p:sp>
      <p:sp>
        <p:nvSpPr>
          <p:cNvPr id="9" name="Footer Placeholder 1"/>
          <p:cNvSpPr>
            <a:spLocks noGrp="1"/>
          </p:cNvSpPr>
          <p:nvPr>
            <p:ph type="ftr" sz="quarter" idx="12"/>
          </p:nvPr>
        </p:nvSpPr>
        <p:spPr>
          <a:xfrm>
            <a:off x="5224000" y="6528000"/>
            <a:ext cx="4800000" cy="240000"/>
          </a:xfrm>
          <a:prstGeom prst="rect">
            <a:avLst/>
          </a:prstGeom>
        </p:spPr>
        <p:txBody>
          <a:bodyPr/>
          <a:lstStyle/>
          <a:p>
            <a:r>
              <a:rPr lang="en-US" noProof="0"/>
              <a:t>ESG webinar for analysts and investors</a:t>
            </a:r>
          </a:p>
        </p:txBody>
      </p:sp>
      <p:sp>
        <p:nvSpPr>
          <p:cNvPr id="2" name="Title 1"/>
          <p:cNvSpPr>
            <a:spLocks noGrp="1"/>
          </p:cNvSpPr>
          <p:nvPr>
            <p:ph type="title" hasCustomPrompt="1"/>
          </p:nvPr>
        </p:nvSpPr>
        <p:spPr/>
        <p:txBody>
          <a:bodyPr/>
          <a:lstStyle>
            <a:lvl1pPr>
              <a:defRPr/>
            </a:lvl1pPr>
          </a:lstStyle>
          <a:p>
            <a:r>
              <a:rPr lang="en-US"/>
              <a:t>Title 20 pt, two lines max. and numbering</a:t>
            </a:r>
            <a:endParaRPr lang="en-US" noProof="0"/>
          </a:p>
        </p:txBody>
      </p:sp>
      <p:sp>
        <p:nvSpPr>
          <p:cNvPr id="3" name="Content Placeholder 1"/>
          <p:cNvSpPr>
            <a:spLocks noGrp="1"/>
          </p:cNvSpPr>
          <p:nvPr>
            <p:ph idx="1" hasCustomPrompt="1"/>
          </p:nvPr>
        </p:nvSpPr>
        <p:spPr/>
        <p:txBody>
          <a:bodyPr/>
          <a:lstStyle>
            <a:lvl1pPr>
              <a:buAutoNum type="arabicPeriod"/>
              <a:defRPr/>
            </a:lvl1pPr>
          </a:lstStyle>
          <a:p>
            <a:pPr lvl="0"/>
            <a:r>
              <a:rPr lang="en-US"/>
              <a:t>To customise the points hierarchy, use Start &gt; Paragraph &gt; Decrease/Increase List Level. Alternatively, insert table, chart, SmartArt graphic, picture or online graphic.</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258171298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None/>
              <a:defRPr/>
            </a:lvl1pPr>
            <a:lvl2pPr marL="359991" indent="0">
              <a:buNone/>
            </a:lvl2pPr>
            <a:lvl3pPr marL="719982" indent="0">
              <a:buNone/>
            </a:lvl3pPr>
            <a:lvl4pPr marL="1079973" indent="0">
              <a:buNone/>
            </a:lvl4pPr>
            <a:lvl5pPr marL="1439964" indent="0">
              <a:buNone/>
            </a:lvl5pPr>
            <a:lvl6pPr marL="1799955" indent="0">
              <a:buNone/>
            </a:lvl6pPr>
            <a:lvl7pPr marL="2159946" indent="0">
              <a:buNone/>
            </a:lvl7pPr>
            <a:lvl8pPr marL="2519937" indent="0">
              <a:buNone/>
            </a:lvl8pPr>
            <a:lvl9pPr marL="2879928" indent="0">
              <a:buNone/>
            </a:lvl9pPr>
          </a:lstStyle>
          <a:p>
            <a:pPr lvl="0"/>
            <a:r>
              <a:rPr lang="en-US"/>
              <a:t>To customise the points hierarchy, use Start &gt; Paragraph &gt; Decrease/Increase List Level. Alternatively, insert table, chart, SmartArt graphic, picture or online graphic.</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itle 1"/>
          <p:cNvSpPr>
            <a:spLocks noGrp="1"/>
          </p:cNvSpPr>
          <p:nvPr>
            <p:ph type="title" hasCustomPrompt="1"/>
          </p:nvPr>
        </p:nvSpPr>
        <p:spPr/>
        <p:txBody>
          <a:bodyPr/>
          <a:lstStyle/>
          <a:p>
            <a:r>
              <a:rPr lang="en-US"/>
              <a:t>Title 20 pt, two lines max. and text</a:t>
            </a:r>
            <a:endParaRPr lang="en-US" noProof="0"/>
          </a:p>
        </p:txBody>
      </p:sp>
      <p:sp>
        <p:nvSpPr>
          <p:cNvPr id="7" name="Datumsplatzhalter 6"/>
          <p:cNvSpPr>
            <a:spLocks noGrp="1"/>
          </p:cNvSpPr>
          <p:nvPr>
            <p:ph type="dt" sz="half" idx="10"/>
          </p:nvPr>
        </p:nvSpPr>
        <p:spPr>
          <a:xfrm>
            <a:off x="10176000" y="6528000"/>
            <a:ext cx="1104000" cy="240000"/>
          </a:xfrm>
          <a:prstGeom prst="rect">
            <a:avLst/>
          </a:prstGeom>
        </p:spPr>
        <p:txBody>
          <a:bodyPr/>
          <a:lstStyle/>
          <a:p>
            <a:r>
              <a:rPr lang="en-US" noProof="0"/>
              <a:t>8 December 2021</a:t>
            </a:r>
          </a:p>
        </p:txBody>
      </p:sp>
      <p:sp>
        <p:nvSpPr>
          <p:cNvPr id="8" name="Foliennummernplatzhalter 7"/>
          <p:cNvSpPr>
            <a:spLocks noGrp="1"/>
          </p:cNvSpPr>
          <p:nvPr>
            <p:ph type="sldNum" sz="quarter" idx="11"/>
          </p:nvPr>
        </p:nvSpPr>
        <p:spPr/>
        <p:txBody>
          <a:bodyPr/>
          <a:lstStyle/>
          <a:p>
            <a:fld id="{D94909C6-CC71-4962-A18E-AF0515723D95}" type="slidenum">
              <a:rPr lang="en-US" noProof="0" smtClean="0"/>
              <a:pPr/>
              <a:t>‹#›</a:t>
            </a:fld>
            <a:endParaRPr lang="en-US" noProof="0"/>
          </a:p>
        </p:txBody>
      </p:sp>
      <p:sp>
        <p:nvSpPr>
          <p:cNvPr id="9" name="Fußzeilenplatzhalter 8"/>
          <p:cNvSpPr>
            <a:spLocks noGrp="1"/>
          </p:cNvSpPr>
          <p:nvPr>
            <p:ph type="ftr" sz="quarter" idx="12"/>
          </p:nvPr>
        </p:nvSpPr>
        <p:spPr>
          <a:xfrm>
            <a:off x="5224000" y="6528000"/>
            <a:ext cx="4800000" cy="240000"/>
          </a:xfrm>
          <a:prstGeom prst="rect">
            <a:avLst/>
          </a:prstGeom>
        </p:spPr>
        <p:txBody>
          <a:bodyPr/>
          <a:lstStyle/>
          <a:p>
            <a:r>
              <a:rPr lang="en-US" noProof="0"/>
              <a:t>ESG webinar for analysts and investors</a:t>
            </a:r>
          </a:p>
        </p:txBody>
      </p:sp>
    </p:spTree>
    <p:extLst>
      <p:ext uri="{BB962C8B-B14F-4D97-AF65-F5344CB8AC3E}">
        <p14:creationId xmlns:p14="http://schemas.microsoft.com/office/powerpoint/2010/main" val="424138170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itle, heading and content">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1" name="Date Placeholder 1"/>
          <p:cNvSpPr>
            <a:spLocks noGrp="1"/>
          </p:cNvSpPr>
          <p:nvPr>
            <p:ph type="dt" sz="half" idx="10"/>
          </p:nvPr>
        </p:nvSpPr>
        <p:spPr>
          <a:xfrm>
            <a:off x="10176000" y="6528000"/>
            <a:ext cx="1104000" cy="240000"/>
          </a:xfrm>
          <a:prstGeom prst="rect">
            <a:avLst/>
          </a:prstGeom>
        </p:spPr>
        <p:txBody>
          <a:bodyPr/>
          <a:lstStyle/>
          <a:p>
            <a:r>
              <a:rPr lang="en-US"/>
              <a:t>8 December 2021</a:t>
            </a:r>
          </a:p>
        </p:txBody>
      </p:sp>
      <p:sp>
        <p:nvSpPr>
          <p:cNvPr id="14" name="Footer Placeholder 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p>
        </p:txBody>
      </p:sp>
      <p:sp>
        <p:nvSpPr>
          <p:cNvPr id="16" name="Titel 1"/>
          <p:cNvSpPr>
            <a:spLocks noGrp="1"/>
          </p:cNvSpPr>
          <p:nvPr>
            <p:ph type="title" hasCustomPrompt="1"/>
          </p:nvPr>
        </p:nvSpPr>
        <p:spPr/>
        <p:txBody>
          <a:bodyPr/>
          <a:lstStyle/>
          <a:p>
            <a:r>
              <a:rPr lang="en-US"/>
              <a:t>Title 20 pt, two lines max. and chart</a:t>
            </a:r>
          </a:p>
        </p:txBody>
      </p:sp>
      <p:sp>
        <p:nvSpPr>
          <p:cNvPr id="18" name="Content Placeholder 1"/>
          <p:cNvSpPr>
            <a:spLocks noGrp="1"/>
          </p:cNvSpPr>
          <p:nvPr>
            <p:ph sz="quarter" idx="13" hasCustomPrompt="1"/>
          </p:nvPr>
        </p:nvSpPr>
        <p:spPr>
          <a:xfrm>
            <a:off x="408000" y="2016000"/>
            <a:ext cx="11376000" cy="4320000"/>
          </a:xfrm>
          <a:noFill/>
        </p:spPr>
        <p:txBody>
          <a:bodyPr/>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a:lvl1pPr>
          </a:lstStyle>
          <a:p>
            <a:pPr marL="287993" marR="0" lvl="0" indent="-287993" algn="l" defTabSz="359991" rtl="0" eaLnBrk="1" fontAlgn="auto" latinLnBrk="0" hangingPunct="1">
              <a:lnSpc>
                <a:spcPct val="110000"/>
              </a:lnSpc>
              <a:spcBef>
                <a:spcPts val="0"/>
              </a:spcBef>
              <a:spcAft>
                <a:spcPts val="800"/>
              </a:spcAft>
              <a:buClrTx/>
              <a:buSzTx/>
              <a:buFont typeface="Wingdings" pitchFamily="2" charset="2"/>
              <a:buChar char="§"/>
              <a:tabLst/>
              <a:defRPr/>
            </a:pPr>
            <a:r>
              <a:rPr lang="en-US"/>
              <a:t>To customise the points hierarchy, use Start &gt; Paragraph &gt; Decrease/Increase List Level. Alternatively, insert table, chart, SmartArt graphic, picture or online graphic. To insert a chart, click on the icon in the middle.</a:t>
            </a:r>
            <a:br>
              <a:rPr lang="en-US"/>
            </a:br>
            <a:r>
              <a:rPr lang="en-US"/>
              <a:t>Formatting charts: You can use all Monochromatic colors and Colorful Palette 1.                                      Please use only Style 1, 2, 6 or 11. </a:t>
            </a:r>
          </a:p>
        </p:txBody>
      </p:sp>
      <p:sp>
        <p:nvSpPr>
          <p:cNvPr id="8" name="Heading Placeholder 1"/>
          <p:cNvSpPr>
            <a:spLocks noGrp="1"/>
          </p:cNvSpPr>
          <p:nvPr>
            <p:ph type="body" idx="1" hasCustomPrompt="1"/>
          </p:nvPr>
        </p:nvSpPr>
        <p:spPr>
          <a:xfrm>
            <a:off x="408000" y="1440000"/>
            <a:ext cx="11376000" cy="336000"/>
          </a:xfrm>
          <a:noFill/>
        </p:spPr>
        <p:txBody>
          <a:bodyPr wrap="square" lIns="0" tIns="0" rIns="0" bIns="0" anchor="t"/>
          <a:lstStyle>
            <a:lvl1pPr marL="0" indent="0">
              <a:lnSpc>
                <a:spcPct val="100000"/>
              </a:lnSpc>
              <a:spcAft>
                <a:spcPts val="0"/>
              </a:spcAft>
              <a:buFontTx/>
              <a:buNone/>
              <a:defRPr sz="2133">
                <a:solidFill>
                  <a:schemeClr val="accent1"/>
                </a:solidFill>
              </a:defRPr>
            </a:lvl1pPr>
          </a:lstStyle>
          <a:p>
            <a:pPr lvl="0"/>
            <a:r>
              <a:rPr lang="en-US"/>
              <a:t>Heading 16 pt, single line</a:t>
            </a:r>
          </a:p>
        </p:txBody>
      </p:sp>
    </p:spTree>
    <p:extLst>
      <p:ext uri="{BB962C8B-B14F-4D97-AF65-F5344CB8AC3E}">
        <p14:creationId xmlns:p14="http://schemas.microsoft.com/office/powerpoint/2010/main" val="1154417830"/>
      </p:ext>
    </p:extLst>
  </p:cSld>
  <p:clrMapOvr>
    <a:masterClrMapping/>
  </p:clrMapOvr>
  <p:transition>
    <p:fade/>
  </p:transition>
  <p:extLst>
    <p:ext uri="{DCECCB84-F9BA-43D5-87BE-67443E8EF086}">
      <p15:sldGuideLst xmlns:p15="http://schemas.microsoft.com/office/powerpoint/2012/main">
        <p15:guide id="1" orient="horz" pos="952">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3" name="Date Placeholder 1"/>
          <p:cNvSpPr>
            <a:spLocks noGrp="1"/>
          </p:cNvSpPr>
          <p:nvPr>
            <p:ph type="dt" sz="half" idx="10"/>
          </p:nvPr>
        </p:nvSpPr>
        <p:spPr>
          <a:xfrm>
            <a:off x="10176000" y="6528000"/>
            <a:ext cx="1104000" cy="240000"/>
          </a:xfrm>
          <a:prstGeom prst="rect">
            <a:avLst/>
          </a:prstGeom>
        </p:spPr>
        <p:txBody>
          <a:bodyPr/>
          <a:lstStyle/>
          <a:p>
            <a:r>
              <a:rPr lang="en-US"/>
              <a:t>8 December 2021</a:t>
            </a:r>
          </a:p>
        </p:txBody>
      </p:sp>
      <p:sp>
        <p:nvSpPr>
          <p:cNvPr id="15" name="Footer Placeholder 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p>
        </p:txBody>
      </p:sp>
      <p:sp>
        <p:nvSpPr>
          <p:cNvPr id="2" name="Titel 1"/>
          <p:cNvSpPr>
            <a:spLocks noGrp="1"/>
          </p:cNvSpPr>
          <p:nvPr>
            <p:ph type="title" hasCustomPrompt="1"/>
          </p:nvPr>
        </p:nvSpPr>
        <p:spPr/>
        <p:txBody>
          <a:bodyPr/>
          <a:lstStyle>
            <a:lvl1pPr>
              <a:defRPr/>
            </a:lvl1pPr>
          </a:lstStyle>
          <a:p>
            <a:r>
              <a:rPr lang="en-US"/>
              <a:t>Title 20 pt, two lines max. and two content blocks</a:t>
            </a:r>
          </a:p>
        </p:txBody>
      </p:sp>
      <p:sp>
        <p:nvSpPr>
          <p:cNvPr id="20" name="Content Placeholder 1"/>
          <p:cNvSpPr>
            <a:spLocks noGrp="1"/>
          </p:cNvSpPr>
          <p:nvPr>
            <p:ph sz="quarter" idx="13" hasCustomPrompt="1"/>
          </p:nvPr>
        </p:nvSpPr>
        <p:spPr>
          <a:xfrm>
            <a:off x="408000" y="2016000"/>
            <a:ext cx="5616000" cy="4320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2" name="Content Placeholder 2"/>
          <p:cNvSpPr>
            <a:spLocks noGrp="1"/>
          </p:cNvSpPr>
          <p:nvPr>
            <p:ph sz="quarter" idx="14" hasCustomPrompt="1"/>
          </p:nvPr>
        </p:nvSpPr>
        <p:spPr>
          <a:xfrm>
            <a:off x="6168000" y="2015067"/>
            <a:ext cx="5616000" cy="4320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Heading Placeholder 1"/>
          <p:cNvSpPr>
            <a:spLocks noGrp="1"/>
          </p:cNvSpPr>
          <p:nvPr>
            <p:ph type="body" idx="1" hasCustomPrompt="1"/>
          </p:nvPr>
        </p:nvSpPr>
        <p:spPr>
          <a:xfrm>
            <a:off x="408000" y="1440000"/>
            <a:ext cx="5616000" cy="336000"/>
          </a:xfrm>
          <a:noFill/>
        </p:spPr>
        <p:txBody>
          <a:bodyPr wrap="square" lIns="0" tIns="0" rIns="0" bIns="0" anchor="t"/>
          <a:lstStyle>
            <a:lvl1pPr marL="0" indent="0">
              <a:lnSpc>
                <a:spcPct val="100000"/>
              </a:lnSpc>
              <a:spcAft>
                <a:spcPts val="0"/>
              </a:spcAft>
              <a:buFontTx/>
              <a:buNone/>
              <a:defRPr sz="2133">
                <a:solidFill>
                  <a:schemeClr val="accent1"/>
                </a:solidFill>
              </a:defRPr>
            </a:lvl1pPr>
          </a:lstStyle>
          <a:p>
            <a:pPr lvl="0"/>
            <a:r>
              <a:rPr lang="en-US"/>
              <a:t>Heading 16 pt, single line</a:t>
            </a:r>
          </a:p>
        </p:txBody>
      </p:sp>
      <p:sp>
        <p:nvSpPr>
          <p:cNvPr id="5" name="Heading Placeholder 2"/>
          <p:cNvSpPr>
            <a:spLocks noGrp="1"/>
          </p:cNvSpPr>
          <p:nvPr>
            <p:ph type="body" sz="quarter" idx="3" hasCustomPrompt="1"/>
          </p:nvPr>
        </p:nvSpPr>
        <p:spPr>
          <a:xfrm>
            <a:off x="6168813" y="1440000"/>
            <a:ext cx="5616000" cy="336000"/>
          </a:xfrm>
          <a:noFill/>
        </p:spPr>
        <p:txBody>
          <a:bodyPr wrap="square" lIns="0" tIns="0" rIns="0" bIns="0" anchor="t"/>
          <a:lstStyle>
            <a:lvl1pPr marL="0" indent="0">
              <a:lnSpc>
                <a:spcPct val="100000"/>
              </a:lnSpc>
              <a:spcAft>
                <a:spcPts val="0"/>
              </a:spcAft>
              <a:buFontTx/>
              <a:buNone/>
              <a:defRPr sz="2133">
                <a:solidFill>
                  <a:schemeClr val="accent1"/>
                </a:solidFill>
              </a:defRPr>
            </a:lvl1pPr>
          </a:lstStyle>
          <a:p>
            <a:pPr lvl="0"/>
            <a:r>
              <a:rPr lang="en-US"/>
              <a:t>Heading 16 pt, single line</a:t>
            </a:r>
          </a:p>
        </p:txBody>
      </p:sp>
    </p:spTree>
    <p:extLst>
      <p:ext uri="{BB962C8B-B14F-4D97-AF65-F5344CB8AC3E}">
        <p14:creationId xmlns:p14="http://schemas.microsoft.com/office/powerpoint/2010/main" val="2257160253"/>
      </p:ext>
    </p:extLst>
  </p:cSld>
  <p:clrMapOvr>
    <a:masterClrMapping/>
  </p:clrMapOvr>
  <p:transition>
    <p:fade/>
  </p:transition>
  <p:extLst>
    <p:ext uri="{DCECCB84-F9BA-43D5-87BE-67443E8EF086}">
      <p15:sldGuideLst xmlns:p15="http://schemas.microsoft.com/office/powerpoint/2012/main">
        <p15:guide id="1" pos="2914">
          <p15:clr>
            <a:srgbClr val="A4A3A4"/>
          </p15:clr>
        </p15:guide>
        <p15:guide id="2" pos="2846">
          <p15:clr>
            <a:srgbClr val="A4A3A4"/>
          </p15:clr>
        </p15:guide>
        <p15:guide id="3" orient="horz" pos="952">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1_Comparison 2">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3" name="Date Placeholder 1"/>
          <p:cNvSpPr>
            <a:spLocks noGrp="1"/>
          </p:cNvSpPr>
          <p:nvPr>
            <p:ph type="dt" sz="half" idx="10"/>
          </p:nvPr>
        </p:nvSpPr>
        <p:spPr>
          <a:xfrm>
            <a:off x="10176000" y="6528000"/>
            <a:ext cx="1104000" cy="240000"/>
          </a:xfrm>
          <a:prstGeom prst="rect">
            <a:avLst/>
          </a:prstGeom>
        </p:spPr>
        <p:txBody>
          <a:bodyPr/>
          <a:lstStyle/>
          <a:p>
            <a:r>
              <a:rPr lang="en-US"/>
              <a:t>8 December 2021</a:t>
            </a:r>
          </a:p>
        </p:txBody>
      </p:sp>
      <p:sp>
        <p:nvSpPr>
          <p:cNvPr id="15" name="Footer Placeholder 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p>
        </p:txBody>
      </p:sp>
      <p:sp>
        <p:nvSpPr>
          <p:cNvPr id="2" name="Titel 1"/>
          <p:cNvSpPr>
            <a:spLocks noGrp="1"/>
          </p:cNvSpPr>
          <p:nvPr>
            <p:ph type="title" hasCustomPrompt="1"/>
          </p:nvPr>
        </p:nvSpPr>
        <p:spPr/>
        <p:txBody>
          <a:bodyPr/>
          <a:lstStyle>
            <a:lvl1pPr>
              <a:defRPr/>
            </a:lvl1pPr>
          </a:lstStyle>
          <a:p>
            <a:r>
              <a:rPr lang="en-US"/>
              <a:t>Title 20 pt, two lines max. and two content blocks</a:t>
            </a:r>
          </a:p>
        </p:txBody>
      </p:sp>
      <p:sp>
        <p:nvSpPr>
          <p:cNvPr id="20" name="Content Placeholder 1"/>
          <p:cNvSpPr>
            <a:spLocks noGrp="1"/>
          </p:cNvSpPr>
          <p:nvPr>
            <p:ph sz="quarter" idx="13" hasCustomPrompt="1"/>
          </p:nvPr>
        </p:nvSpPr>
        <p:spPr>
          <a:xfrm>
            <a:off x="0" y="1872000"/>
            <a:ext cx="6096000" cy="4464000"/>
          </a:xfrm>
          <a:solidFill>
            <a:schemeClr val="tx2"/>
          </a:solidFill>
        </p:spPr>
        <p:txBody>
          <a:bodyPr lIns="306000" tIns="108000" rIns="108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2" name="Content Placeholder 2"/>
          <p:cNvSpPr>
            <a:spLocks noGrp="1"/>
          </p:cNvSpPr>
          <p:nvPr>
            <p:ph sz="quarter" idx="14" hasCustomPrompt="1"/>
          </p:nvPr>
        </p:nvSpPr>
        <p:spPr>
          <a:xfrm>
            <a:off x="6096000" y="1872000"/>
            <a:ext cx="6096000" cy="4464000"/>
          </a:xfrm>
          <a:solidFill>
            <a:schemeClr val="tx2"/>
          </a:solidFill>
        </p:spPr>
        <p:txBody>
          <a:bodyPr lIns="108000" tIns="108000" rIns="360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Heading Placeholder 1"/>
          <p:cNvSpPr>
            <a:spLocks noGrp="1"/>
          </p:cNvSpPr>
          <p:nvPr>
            <p:ph type="body" idx="1" hasCustomPrompt="1"/>
          </p:nvPr>
        </p:nvSpPr>
        <p:spPr>
          <a:xfrm>
            <a:off x="0" y="1440000"/>
            <a:ext cx="6096000" cy="432000"/>
          </a:xfrm>
          <a:noFill/>
        </p:spPr>
        <p:txBody>
          <a:bodyPr wrap="square" lIns="306000" tIns="0" rIns="108000" bIns="0" anchor="t"/>
          <a:lstStyle>
            <a:lvl1pPr marL="0" indent="0">
              <a:lnSpc>
                <a:spcPct val="100000"/>
              </a:lnSpc>
              <a:spcAft>
                <a:spcPts val="0"/>
              </a:spcAft>
              <a:buFontTx/>
              <a:buNone/>
              <a:defRPr sz="2133">
                <a:solidFill>
                  <a:schemeClr val="accent1"/>
                </a:solidFill>
              </a:defRPr>
            </a:lvl1pPr>
          </a:lstStyle>
          <a:p>
            <a:pPr lvl="0"/>
            <a:r>
              <a:rPr lang="en-US"/>
              <a:t>Heading 16 pt, single line</a:t>
            </a:r>
          </a:p>
        </p:txBody>
      </p:sp>
      <p:sp>
        <p:nvSpPr>
          <p:cNvPr id="5" name="Heading  Placeholder 2"/>
          <p:cNvSpPr>
            <a:spLocks noGrp="1"/>
          </p:cNvSpPr>
          <p:nvPr>
            <p:ph type="body" sz="quarter" idx="3" hasCustomPrompt="1"/>
          </p:nvPr>
        </p:nvSpPr>
        <p:spPr>
          <a:xfrm>
            <a:off x="6096000" y="1440000"/>
            <a:ext cx="6096000" cy="432000"/>
          </a:xfrm>
          <a:noFill/>
        </p:spPr>
        <p:txBody>
          <a:bodyPr wrap="square" lIns="108000" tIns="0" rIns="360000" bIns="0" anchor="t"/>
          <a:lstStyle>
            <a:lvl1pPr marL="0" indent="0">
              <a:lnSpc>
                <a:spcPct val="100000"/>
              </a:lnSpc>
              <a:spcAft>
                <a:spcPts val="0"/>
              </a:spcAft>
              <a:buFontTx/>
              <a:buNone/>
              <a:defRPr sz="2133">
                <a:solidFill>
                  <a:schemeClr val="accent1"/>
                </a:solidFill>
              </a:defRPr>
            </a:lvl1pPr>
          </a:lstStyle>
          <a:p>
            <a:pPr lvl="0"/>
            <a:r>
              <a:rPr lang="en-US"/>
              <a:t>Heading 16 pt, single line</a:t>
            </a:r>
          </a:p>
        </p:txBody>
      </p:sp>
    </p:spTree>
    <p:extLst>
      <p:ext uri="{BB962C8B-B14F-4D97-AF65-F5344CB8AC3E}">
        <p14:creationId xmlns:p14="http://schemas.microsoft.com/office/powerpoint/2010/main" val="2696967334"/>
      </p:ext>
    </p:extLst>
  </p:cSld>
  <p:clrMapOvr>
    <a:masterClrMapping/>
  </p:clrMapOvr>
  <p:transition>
    <p:fade/>
  </p:transition>
  <p:extLst>
    <p:ext uri="{DCECCB84-F9BA-43D5-87BE-67443E8EF086}">
      <p15:sldGuideLst xmlns:p15="http://schemas.microsoft.com/office/powerpoint/2012/main">
        <p15:guide id="2" pos="2880">
          <p15:clr>
            <a:srgbClr val="A4A3A4"/>
          </p15:clr>
        </p15:guide>
        <p15:guide id="4" orient="horz" pos="88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Title and three pictures">
    <p:spTree>
      <p:nvGrpSpPr>
        <p:cNvPr id="1" name=""/>
        <p:cNvGrpSpPr/>
        <p:nvPr/>
      </p:nvGrpSpPr>
      <p:grpSpPr>
        <a:xfrm>
          <a:off x="0" y="0"/>
          <a:ext cx="0" cy="0"/>
          <a:chOff x="0" y="0"/>
          <a:chExt cx="0" cy="0"/>
        </a:xfrm>
      </p:grpSpPr>
      <p:sp>
        <p:nvSpPr>
          <p:cNvPr id="17"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6" name="Date Placeholder 1"/>
          <p:cNvSpPr>
            <a:spLocks noGrp="1"/>
          </p:cNvSpPr>
          <p:nvPr>
            <p:ph type="dt" sz="half" idx="10"/>
          </p:nvPr>
        </p:nvSpPr>
        <p:spPr>
          <a:xfrm>
            <a:off x="10176000" y="6528000"/>
            <a:ext cx="1104000" cy="240000"/>
          </a:xfrm>
          <a:prstGeom prst="rect">
            <a:avLst/>
          </a:prstGeom>
        </p:spPr>
        <p:txBody>
          <a:bodyPr/>
          <a:lstStyle/>
          <a:p>
            <a:r>
              <a:rPr lang="en-US"/>
              <a:t>8 December 2021</a:t>
            </a:r>
          </a:p>
        </p:txBody>
      </p:sp>
      <p:sp>
        <p:nvSpPr>
          <p:cNvPr id="18" name="Footer Placeholder 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p>
        </p:txBody>
      </p:sp>
      <p:sp>
        <p:nvSpPr>
          <p:cNvPr id="2" name="Titel 1"/>
          <p:cNvSpPr>
            <a:spLocks noGrp="1"/>
          </p:cNvSpPr>
          <p:nvPr>
            <p:ph type="title" hasCustomPrompt="1"/>
          </p:nvPr>
        </p:nvSpPr>
        <p:spPr/>
        <p:txBody>
          <a:bodyPr/>
          <a:lstStyle/>
          <a:p>
            <a:r>
              <a:rPr lang="en-US" noProof="0"/>
              <a:t>Title 20 pt, two lines max. and three pictures with text</a:t>
            </a:r>
          </a:p>
        </p:txBody>
      </p:sp>
      <p:sp>
        <p:nvSpPr>
          <p:cNvPr id="19" name="Picture Placeholder 1"/>
          <p:cNvSpPr>
            <a:spLocks noGrp="1"/>
          </p:cNvSpPr>
          <p:nvPr>
            <p:ph type="pic" sz="quarter" idx="13" hasCustomPrompt="1"/>
          </p:nvPr>
        </p:nvSpPr>
        <p:spPr>
          <a:xfrm>
            <a:off x="0" y="1440000"/>
            <a:ext cx="4104000" cy="2880000"/>
          </a:xfrm>
        </p:spPr>
        <p:txBody>
          <a:bodyPr>
            <a:noAutofit/>
          </a:bodyPr>
          <a:lstStyle>
            <a:lvl1pPr marL="0" indent="0" algn="ctr">
              <a:buFontTx/>
              <a:buNone/>
              <a:defRPr/>
            </a:lvl1pPr>
          </a:lstStyle>
          <a:p>
            <a:r>
              <a:rPr lang="en-US" noProof="0"/>
              <a:t>To insert a picture, click on the icon in the middle.</a:t>
            </a:r>
          </a:p>
        </p:txBody>
      </p:sp>
      <p:sp>
        <p:nvSpPr>
          <p:cNvPr id="20" name="Picture Placeholder 2"/>
          <p:cNvSpPr>
            <a:spLocks noGrp="1"/>
          </p:cNvSpPr>
          <p:nvPr>
            <p:ph type="pic" sz="quarter" idx="14" hasCustomPrompt="1"/>
          </p:nvPr>
        </p:nvSpPr>
        <p:spPr>
          <a:xfrm>
            <a:off x="4104000" y="1440000"/>
            <a:ext cx="3984000" cy="2880000"/>
          </a:xfrm>
        </p:spPr>
        <p:txBody>
          <a:bodyPr>
            <a:noAutofit/>
          </a:bodyPr>
          <a:lstStyle>
            <a:lvl1pPr marL="0" indent="0" algn="ctr">
              <a:buFontTx/>
              <a:buNone/>
              <a:tabLst/>
              <a:defRPr/>
            </a:lvl1pPr>
          </a:lstStyle>
          <a:p>
            <a:r>
              <a:rPr lang="en-US" noProof="0"/>
              <a:t>To insert a picture, click on the icon in the middle.</a:t>
            </a:r>
          </a:p>
        </p:txBody>
      </p:sp>
      <p:sp>
        <p:nvSpPr>
          <p:cNvPr id="21" name="Picture Placeholder 3"/>
          <p:cNvSpPr>
            <a:spLocks noGrp="1"/>
          </p:cNvSpPr>
          <p:nvPr>
            <p:ph type="pic" sz="quarter" idx="15" hasCustomPrompt="1"/>
          </p:nvPr>
        </p:nvSpPr>
        <p:spPr>
          <a:xfrm>
            <a:off x="8088000" y="1440000"/>
            <a:ext cx="4104000" cy="2880000"/>
          </a:xfrm>
        </p:spPr>
        <p:txBody>
          <a:bodyPr>
            <a:normAutofit/>
          </a:bodyPr>
          <a:lstStyle>
            <a:lvl1pPr marL="0" indent="0" algn="ctr">
              <a:buFontTx/>
              <a:buNone/>
              <a:defRPr/>
            </a:lvl1pPr>
          </a:lstStyle>
          <a:p>
            <a:r>
              <a:rPr lang="en-US" noProof="0"/>
              <a:t>To insert a picture, click on the icon in the middle.</a:t>
            </a:r>
          </a:p>
        </p:txBody>
      </p:sp>
      <p:sp>
        <p:nvSpPr>
          <p:cNvPr id="23" name="Text  Placeholder 1"/>
          <p:cNvSpPr>
            <a:spLocks noGrp="1"/>
          </p:cNvSpPr>
          <p:nvPr>
            <p:ph type="body" sz="quarter" idx="16" hasCustomPrompt="1"/>
          </p:nvPr>
        </p:nvSpPr>
        <p:spPr>
          <a:xfrm>
            <a:off x="0" y="4464000"/>
            <a:ext cx="4104000" cy="1872000"/>
          </a:xfrm>
        </p:spPr>
        <p:txBody>
          <a:bodyPr vert="horz" lIns="360000" tIns="0" rIns="10800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US" noProof="0"/>
              <a:t>To customise the points hierarchy, use Start &gt; Paragraph &gt; Decrease/Increase List Level</a:t>
            </a:r>
          </a:p>
          <a:p>
            <a:pPr lvl="1"/>
            <a:r>
              <a:rPr lang="en-US" noProof="0"/>
              <a:t>Second level</a:t>
            </a:r>
          </a:p>
        </p:txBody>
      </p:sp>
      <p:sp>
        <p:nvSpPr>
          <p:cNvPr id="24" name="Text Placeholder 2"/>
          <p:cNvSpPr>
            <a:spLocks noGrp="1"/>
          </p:cNvSpPr>
          <p:nvPr>
            <p:ph type="body" sz="quarter" idx="17" hasCustomPrompt="1"/>
          </p:nvPr>
        </p:nvSpPr>
        <p:spPr>
          <a:xfrm>
            <a:off x="4104000" y="4464000"/>
            <a:ext cx="3984000" cy="1872000"/>
          </a:xfrm>
        </p:spPr>
        <p:txBody>
          <a:bodyPr vert="horz" lIns="108000" tIns="0" rIns="10800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en-US" noProof="0"/>
              <a:t>To customise the points hierarchy, use Start &gt; Paragraph &gt; Decrease/Increase List Level.</a:t>
            </a:r>
          </a:p>
          <a:p>
            <a:pPr lvl="1"/>
            <a:r>
              <a:rPr lang="en-US" noProof="0"/>
              <a:t>Second level</a:t>
            </a:r>
          </a:p>
        </p:txBody>
      </p:sp>
      <p:sp>
        <p:nvSpPr>
          <p:cNvPr id="25" name="Text Placeholder 3"/>
          <p:cNvSpPr>
            <a:spLocks noGrp="1"/>
          </p:cNvSpPr>
          <p:nvPr>
            <p:ph type="body" sz="quarter" idx="18" hasCustomPrompt="1"/>
          </p:nvPr>
        </p:nvSpPr>
        <p:spPr>
          <a:xfrm>
            <a:off x="8088000" y="4464000"/>
            <a:ext cx="4104000" cy="1872000"/>
          </a:xfrm>
        </p:spPr>
        <p:txBody>
          <a:bodyPr vert="horz" lIns="108000" tIns="0" rIns="36000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spcAft>
                <a:spcPts val="0"/>
              </a:spcAft>
            </a:pPr>
            <a:r>
              <a:rPr lang="en-US" noProof="0"/>
              <a:t>To customise the points hierarchy, use Start &gt; Paragraph &gt; Decrease/Increase List Level.</a:t>
            </a:r>
          </a:p>
          <a:p>
            <a:pPr lvl="1"/>
            <a:r>
              <a:rPr lang="en-US" noProof="0"/>
              <a:t>Second level</a:t>
            </a:r>
          </a:p>
        </p:txBody>
      </p:sp>
      <p:sp>
        <p:nvSpPr>
          <p:cNvPr id="15" name="Source 1"/>
          <p:cNvSpPr>
            <a:spLocks noGrp="1"/>
          </p:cNvSpPr>
          <p:nvPr>
            <p:ph type="body" sz="quarter" idx="23" hasCustomPrompt="1"/>
          </p:nvPr>
        </p:nvSpPr>
        <p:spPr>
          <a:xfrm>
            <a:off x="936000" y="4104000"/>
            <a:ext cx="3168000" cy="216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
        <p:nvSpPr>
          <p:cNvPr id="14" name="Source 2"/>
          <p:cNvSpPr>
            <a:spLocks noGrp="1"/>
          </p:cNvSpPr>
          <p:nvPr>
            <p:ph type="body" sz="quarter" idx="22" hasCustomPrompt="1"/>
          </p:nvPr>
        </p:nvSpPr>
        <p:spPr>
          <a:xfrm>
            <a:off x="4920000" y="4104000"/>
            <a:ext cx="3168000" cy="216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
        <p:nvSpPr>
          <p:cNvPr id="13" name="Source 3"/>
          <p:cNvSpPr>
            <a:spLocks noGrp="1"/>
          </p:cNvSpPr>
          <p:nvPr>
            <p:ph type="body" sz="quarter" idx="12" hasCustomPrompt="1"/>
          </p:nvPr>
        </p:nvSpPr>
        <p:spPr>
          <a:xfrm>
            <a:off x="9024000" y="4104000"/>
            <a:ext cx="3168000" cy="216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Tree>
    <p:extLst>
      <p:ext uri="{BB962C8B-B14F-4D97-AF65-F5344CB8AC3E}">
        <p14:creationId xmlns:p14="http://schemas.microsoft.com/office/powerpoint/2010/main" val="1238201543"/>
      </p:ext>
    </p:extLst>
  </p:cSld>
  <p:clrMapOvr>
    <a:masterClrMapping/>
  </p:clrMapOvr>
  <p:transition>
    <p:fade/>
  </p:transition>
  <p:extLst>
    <p:ext uri="{DCECCB84-F9BA-43D5-87BE-67443E8EF086}">
      <p15:sldGuideLst xmlns:p15="http://schemas.microsoft.com/office/powerpoint/2012/main">
        <p15:guide id="1" orient="horz" pos="2041">
          <p15:clr>
            <a:srgbClr val="A4A3A4"/>
          </p15:clr>
        </p15:guide>
        <p15:guide id="2" orient="horz" pos="2109">
          <p15:clr>
            <a:srgbClr val="A4A3A4"/>
          </p15:clr>
        </p15:guide>
        <p15:guide id="3" pos="1939">
          <p15:clr>
            <a:srgbClr val="A4A3A4"/>
          </p15:clr>
        </p15:guide>
        <p15:guide id="4" pos="3821">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Three contents">
    <p:spTree>
      <p:nvGrpSpPr>
        <p:cNvPr id="1" name=""/>
        <p:cNvGrpSpPr/>
        <p:nvPr/>
      </p:nvGrpSpPr>
      <p:grpSpPr>
        <a:xfrm>
          <a:off x="0" y="0"/>
          <a:ext cx="0" cy="0"/>
          <a:chOff x="0" y="0"/>
          <a:chExt cx="0" cy="0"/>
        </a:xfrm>
      </p:grpSpPr>
      <p:sp>
        <p:nvSpPr>
          <p:cNvPr id="17"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6" name="Date Placeholder 1"/>
          <p:cNvSpPr>
            <a:spLocks noGrp="1"/>
          </p:cNvSpPr>
          <p:nvPr>
            <p:ph type="dt" sz="half" idx="10"/>
          </p:nvPr>
        </p:nvSpPr>
        <p:spPr>
          <a:xfrm>
            <a:off x="10176000" y="6528000"/>
            <a:ext cx="1104000" cy="240000"/>
          </a:xfrm>
          <a:prstGeom prst="rect">
            <a:avLst/>
          </a:prstGeom>
        </p:spPr>
        <p:txBody>
          <a:bodyPr/>
          <a:lstStyle/>
          <a:p>
            <a:r>
              <a:rPr lang="en-US"/>
              <a:t>8 December 2021</a:t>
            </a:r>
          </a:p>
        </p:txBody>
      </p:sp>
      <p:sp>
        <p:nvSpPr>
          <p:cNvPr id="18" name="Footer Placeholder 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p>
        </p:txBody>
      </p:sp>
      <p:sp>
        <p:nvSpPr>
          <p:cNvPr id="12" name="Titel 1"/>
          <p:cNvSpPr>
            <a:spLocks noGrp="1"/>
          </p:cNvSpPr>
          <p:nvPr>
            <p:ph type="title" hasCustomPrompt="1"/>
          </p:nvPr>
        </p:nvSpPr>
        <p:spPr/>
        <p:txBody>
          <a:bodyPr/>
          <a:lstStyle/>
          <a:p>
            <a:r>
              <a:rPr lang="en-US" noProof="0"/>
              <a:t>Title 20 pt, two lines max. and three pictures with text</a:t>
            </a:r>
          </a:p>
        </p:txBody>
      </p:sp>
      <p:sp>
        <p:nvSpPr>
          <p:cNvPr id="5" name="Content Placeholder 1"/>
          <p:cNvSpPr>
            <a:spLocks noGrp="1"/>
          </p:cNvSpPr>
          <p:nvPr>
            <p:ph sz="quarter" idx="13" hasCustomPrompt="1"/>
          </p:nvPr>
        </p:nvSpPr>
        <p:spPr>
          <a:xfrm>
            <a:off x="408000" y="1440000"/>
            <a:ext cx="3696000" cy="4896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5" hasCustomPrompt="1"/>
          </p:nvPr>
        </p:nvSpPr>
        <p:spPr>
          <a:xfrm>
            <a:off x="8088000" y="1440000"/>
            <a:ext cx="3696000" cy="4896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quarter" idx="14" hasCustomPrompt="1"/>
          </p:nvPr>
        </p:nvSpPr>
        <p:spPr>
          <a:xfrm>
            <a:off x="4248000" y="1440000"/>
            <a:ext cx="3696000" cy="4896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5325344"/>
      </p:ext>
    </p:extLst>
  </p:cSld>
  <p:clrMapOvr>
    <a:masterClrMapping/>
  </p:clrMapOvr>
  <p:transition>
    <p:fade/>
  </p:transition>
  <p:extLst>
    <p:ext uri="{DCECCB84-F9BA-43D5-87BE-67443E8EF086}">
      <p15:sldGuideLst xmlns:p15="http://schemas.microsoft.com/office/powerpoint/2012/main">
        <p15:guide id="2" pos="1939">
          <p15:clr>
            <a:srgbClr val="A4A3A4"/>
          </p15:clr>
        </p15:guide>
        <p15:guide id="4" pos="2007">
          <p15:clr>
            <a:srgbClr val="A4A3A4"/>
          </p15:clr>
        </p15:guide>
        <p15:guide id="5" pos="3753">
          <p15:clr>
            <a:srgbClr val="A4A3A4"/>
          </p15:clr>
        </p15:guide>
        <p15:guide id="6" pos="3821">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wo contents horizontal">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3" name="Date Placeholder 1"/>
          <p:cNvSpPr>
            <a:spLocks noGrp="1"/>
          </p:cNvSpPr>
          <p:nvPr>
            <p:ph type="dt" sz="half" idx="10"/>
          </p:nvPr>
        </p:nvSpPr>
        <p:spPr>
          <a:xfrm>
            <a:off x="10176000" y="6528000"/>
            <a:ext cx="1104000" cy="240000"/>
          </a:xfrm>
          <a:prstGeom prst="rect">
            <a:avLst/>
          </a:prstGeom>
        </p:spPr>
        <p:txBody>
          <a:bodyPr/>
          <a:lstStyle/>
          <a:p>
            <a:r>
              <a:rPr lang="en-US"/>
              <a:t>8 December 2021</a:t>
            </a:r>
          </a:p>
        </p:txBody>
      </p:sp>
      <p:sp>
        <p:nvSpPr>
          <p:cNvPr id="18" name="Footer Placeholder 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p>
        </p:txBody>
      </p:sp>
      <p:sp>
        <p:nvSpPr>
          <p:cNvPr id="2" name="Titel 1"/>
          <p:cNvSpPr>
            <a:spLocks noGrp="1"/>
          </p:cNvSpPr>
          <p:nvPr>
            <p:ph type="title" hasCustomPrompt="1"/>
          </p:nvPr>
        </p:nvSpPr>
        <p:spPr/>
        <p:txBody>
          <a:bodyPr/>
          <a:lstStyle>
            <a:lvl1pPr>
              <a:defRPr/>
            </a:lvl1pPr>
          </a:lstStyle>
          <a:p>
            <a:r>
              <a:rPr lang="en-US"/>
              <a:t>Title 20 pt, two lines max. and two content blocks</a:t>
            </a:r>
          </a:p>
        </p:txBody>
      </p:sp>
      <p:sp>
        <p:nvSpPr>
          <p:cNvPr id="5" name="Content Placeholder 1"/>
          <p:cNvSpPr>
            <a:spLocks noGrp="1"/>
          </p:cNvSpPr>
          <p:nvPr>
            <p:ph sz="quarter" idx="13" hasCustomPrompt="1"/>
          </p:nvPr>
        </p:nvSpPr>
        <p:spPr>
          <a:xfrm>
            <a:off x="408000" y="1440000"/>
            <a:ext cx="11376000" cy="2304000"/>
          </a:xfrm>
          <a:noFill/>
        </p:spPr>
        <p:txBody>
          <a:bodyPr lIns="0" tIns="0" rIns="165600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quarter" idx="14" hasCustomPrompt="1"/>
          </p:nvPr>
        </p:nvSpPr>
        <p:spPr>
          <a:xfrm>
            <a:off x="408000" y="4032000"/>
            <a:ext cx="11376000" cy="2304000"/>
          </a:xfrm>
          <a:noFill/>
        </p:spPr>
        <p:txBody>
          <a:bodyPr lIns="0" tIns="0" rIns="165600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992333"/>
      </p:ext>
    </p:extLst>
  </p:cSld>
  <p:clrMapOvr>
    <a:masterClrMapping/>
  </p:clrMapOvr>
  <p:transition>
    <p:fade/>
  </p:transition>
  <p:extLst>
    <p:ext uri="{DCECCB84-F9BA-43D5-87BE-67443E8EF086}">
      <p15:sldGuideLst xmlns:p15="http://schemas.microsoft.com/office/powerpoint/2012/main">
        <p15:guide id="5" orient="horz" pos="1769">
          <p15:clr>
            <a:srgbClr val="A4A3A4"/>
          </p15:clr>
        </p15:guide>
        <p15:guide id="6" orient="horz" pos="1905">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Four contents">
    <p:spTree>
      <p:nvGrpSpPr>
        <p:cNvPr id="1" name=""/>
        <p:cNvGrpSpPr/>
        <p:nvPr/>
      </p:nvGrpSpPr>
      <p:grpSpPr>
        <a:xfrm>
          <a:off x="0" y="0"/>
          <a:ext cx="0" cy="0"/>
          <a:chOff x="0" y="0"/>
          <a:chExt cx="0" cy="0"/>
        </a:xfrm>
      </p:grpSpPr>
      <p:sp>
        <p:nvSpPr>
          <p:cNvPr id="14"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3" name="Date Placeholder 1"/>
          <p:cNvSpPr>
            <a:spLocks noGrp="1"/>
          </p:cNvSpPr>
          <p:nvPr>
            <p:ph type="dt" sz="half" idx="10"/>
          </p:nvPr>
        </p:nvSpPr>
        <p:spPr>
          <a:xfrm>
            <a:off x="10176000" y="6528000"/>
            <a:ext cx="1104000" cy="240000"/>
          </a:xfrm>
          <a:prstGeom prst="rect">
            <a:avLst/>
          </a:prstGeom>
        </p:spPr>
        <p:txBody>
          <a:bodyPr/>
          <a:lstStyle/>
          <a:p>
            <a:r>
              <a:rPr lang="en-US"/>
              <a:t>8 December 2021</a:t>
            </a:r>
          </a:p>
        </p:txBody>
      </p:sp>
      <p:sp>
        <p:nvSpPr>
          <p:cNvPr id="15" name="Footer Placeholder 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p>
        </p:txBody>
      </p:sp>
      <p:sp>
        <p:nvSpPr>
          <p:cNvPr id="2" name="Titel 1"/>
          <p:cNvSpPr>
            <a:spLocks noGrp="1"/>
          </p:cNvSpPr>
          <p:nvPr>
            <p:ph type="title" hasCustomPrompt="1"/>
          </p:nvPr>
        </p:nvSpPr>
        <p:spPr/>
        <p:txBody>
          <a:bodyPr/>
          <a:lstStyle>
            <a:lvl1pPr>
              <a:defRPr/>
            </a:lvl1pPr>
          </a:lstStyle>
          <a:p>
            <a:r>
              <a:rPr lang="en-US"/>
              <a:t>Title 20 pt, two lines max. and four content blocks</a:t>
            </a:r>
          </a:p>
        </p:txBody>
      </p:sp>
      <p:sp>
        <p:nvSpPr>
          <p:cNvPr id="5" name="Content Placeholder 1"/>
          <p:cNvSpPr>
            <a:spLocks noGrp="1"/>
          </p:cNvSpPr>
          <p:nvPr>
            <p:ph sz="quarter" idx="13" hasCustomPrompt="1"/>
          </p:nvPr>
        </p:nvSpPr>
        <p:spPr>
          <a:xfrm>
            <a:off x="408000" y="1440000"/>
            <a:ext cx="5616000" cy="2304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quarter" idx="14" hasCustomPrompt="1"/>
          </p:nvPr>
        </p:nvSpPr>
        <p:spPr>
          <a:xfrm>
            <a:off x="408000" y="4032000"/>
            <a:ext cx="5616000" cy="2304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76" name="Content Placeholder 3"/>
          <p:cNvSpPr>
            <a:spLocks noGrp="1"/>
          </p:cNvSpPr>
          <p:nvPr>
            <p:ph sz="quarter" idx="15" hasCustomPrompt="1"/>
          </p:nvPr>
        </p:nvSpPr>
        <p:spPr>
          <a:xfrm>
            <a:off x="6168000" y="1440000"/>
            <a:ext cx="5616000" cy="2304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
        <p:nvSpPr>
          <p:cNvPr id="77" name="Content Placeholder 4">
            <a:extLst>
              <a:ext uri="{FF2B5EF4-FFF2-40B4-BE49-F238E27FC236}">
                <a16:creationId xmlns:a16="http://schemas.microsoft.com/office/drawing/2014/main" id="{4900E005-09BF-4AA0-A122-10A29CE35E41}"/>
              </a:ext>
            </a:extLst>
          </p:cNvPr>
          <p:cNvSpPr>
            <a:spLocks noGrp="1"/>
          </p:cNvSpPr>
          <p:nvPr>
            <p:ph sz="quarter" idx="16" hasCustomPrompt="1"/>
          </p:nvPr>
        </p:nvSpPr>
        <p:spPr>
          <a:xfrm>
            <a:off x="6168000" y="4032000"/>
            <a:ext cx="5616000" cy="2304000"/>
          </a:xfrm>
          <a:noFill/>
        </p:spPr>
        <p:txBody>
          <a:bodyPr lIns="0" tIns="0" rIns="0" bIns="0"/>
          <a:lstStyle>
            <a:lvl1pPr>
              <a:defRPr/>
            </a:lvl1pPr>
          </a:lstStyle>
          <a:p>
            <a:pPr lvl="0"/>
            <a:r>
              <a:rPr lang="en-US"/>
              <a:t>To customise the points hierarchy, use Start &gt; Paragraph &gt; Decrease/Increase List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0767070"/>
      </p:ext>
    </p:extLst>
  </p:cSld>
  <p:clrMapOvr>
    <a:masterClrMapping/>
  </p:clrMapOvr>
  <p:transition>
    <p:fade/>
  </p:transition>
  <p:extLst>
    <p:ext uri="{DCECCB84-F9BA-43D5-87BE-67443E8EF086}">
      <p15:sldGuideLst xmlns:p15="http://schemas.microsoft.com/office/powerpoint/2012/main">
        <p15:guide id="5" orient="horz" pos="1905">
          <p15:clr>
            <a:srgbClr val="A4A3A4"/>
          </p15:clr>
        </p15:guide>
        <p15:guide id="6" pos="2914">
          <p15:clr>
            <a:srgbClr val="A4A3A4"/>
          </p15:clr>
        </p15:guide>
        <p15:guide id="7" pos="2846">
          <p15:clr>
            <a:srgbClr val="A4A3A4"/>
          </p15:clr>
        </p15:guide>
        <p15:guide id="8" orient="horz" pos="1769">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1_Title and content with text">
    <p:spTree>
      <p:nvGrpSpPr>
        <p:cNvPr id="1" name=""/>
        <p:cNvGrpSpPr/>
        <p:nvPr/>
      </p:nvGrpSpPr>
      <p:grpSpPr>
        <a:xfrm>
          <a:off x="0" y="0"/>
          <a:ext cx="0" cy="0"/>
          <a:chOff x="0" y="0"/>
          <a:chExt cx="0" cy="0"/>
        </a:xfrm>
      </p:grpSpPr>
      <p:sp>
        <p:nvSpPr>
          <p:cNvPr id="15"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2" name="Date Placeholder 1"/>
          <p:cNvSpPr>
            <a:spLocks noGrp="1"/>
          </p:cNvSpPr>
          <p:nvPr>
            <p:ph type="dt" sz="half" idx="10"/>
          </p:nvPr>
        </p:nvSpPr>
        <p:spPr>
          <a:xfrm>
            <a:off x="10176000" y="6528000"/>
            <a:ext cx="1104000" cy="240000"/>
          </a:xfrm>
          <a:prstGeom prst="rect">
            <a:avLst/>
          </a:prstGeom>
        </p:spPr>
        <p:txBody>
          <a:bodyPr/>
          <a:lstStyle/>
          <a:p>
            <a:r>
              <a:rPr lang="en-US"/>
              <a:t>8 December 2021</a:t>
            </a:r>
          </a:p>
        </p:txBody>
      </p:sp>
      <p:sp>
        <p:nvSpPr>
          <p:cNvPr id="16" name="Footer Placeholder 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p>
        </p:txBody>
      </p:sp>
      <p:sp>
        <p:nvSpPr>
          <p:cNvPr id="8" name="Titel 1"/>
          <p:cNvSpPr>
            <a:spLocks noGrp="1"/>
          </p:cNvSpPr>
          <p:nvPr>
            <p:ph type="title" hasCustomPrompt="1"/>
          </p:nvPr>
        </p:nvSpPr>
        <p:spPr/>
        <p:txBody>
          <a:bodyPr/>
          <a:lstStyle/>
          <a:p>
            <a:r>
              <a:rPr lang="en-US" noProof="0"/>
              <a:t>Title 20 pt, two lines max. and contents with comments column</a:t>
            </a:r>
          </a:p>
        </p:txBody>
      </p:sp>
      <p:sp>
        <p:nvSpPr>
          <p:cNvPr id="12" name="Heading Placeholder 1"/>
          <p:cNvSpPr>
            <a:spLocks noGrp="1"/>
          </p:cNvSpPr>
          <p:nvPr>
            <p:ph type="body" sz="quarter" idx="11" hasCustomPrompt="1"/>
          </p:nvPr>
        </p:nvSpPr>
        <p:spPr>
          <a:xfrm>
            <a:off x="408000" y="1440000"/>
            <a:ext cx="11376000" cy="336000"/>
          </a:xfrm>
          <a:noFill/>
        </p:spPr>
        <p:txBody>
          <a:bodyPr wrap="square" lIns="0" tIns="0" rIns="0" bIns="0" anchor="t">
            <a:noAutofit/>
          </a:bodyPr>
          <a:lstStyle>
            <a:lvl1pPr marL="0" indent="0">
              <a:lnSpc>
                <a:spcPct val="100000"/>
              </a:lnSpc>
              <a:spcBef>
                <a:spcPts val="0"/>
              </a:spcBef>
              <a:spcAft>
                <a:spcPts val="0"/>
              </a:spcAft>
              <a:buFontTx/>
              <a:buNone/>
              <a:defRPr sz="2133" b="0">
                <a:solidFill>
                  <a:schemeClr val="accent1"/>
                </a:solidFill>
              </a:defRPr>
            </a:lvl1pPr>
          </a:lstStyle>
          <a:p>
            <a:pPr lvl="0"/>
            <a:r>
              <a:rPr lang="en-US" noProof="0"/>
              <a:t>Heading 16 pt, single line</a:t>
            </a:r>
          </a:p>
        </p:txBody>
      </p:sp>
      <p:sp>
        <p:nvSpPr>
          <p:cNvPr id="14" name="Content Placeholder 1"/>
          <p:cNvSpPr>
            <a:spLocks noGrp="1"/>
          </p:cNvSpPr>
          <p:nvPr>
            <p:ph sz="quarter" idx="19" hasCustomPrompt="1"/>
          </p:nvPr>
        </p:nvSpPr>
        <p:spPr>
          <a:xfrm>
            <a:off x="408000" y="2016000"/>
            <a:ext cx="7368000" cy="4320000"/>
          </a:xfrm>
          <a:noFill/>
          <a:effectLst/>
        </p:spPr>
        <p:txBody>
          <a:bodyPr lIns="0" tIns="0">
            <a:noAutofit/>
          </a:bodyPr>
          <a:lstStyle>
            <a:lvl1pPr marL="0" indent="0">
              <a:spcAft>
                <a:spcPts val="0"/>
              </a:spcAft>
              <a:buFontTx/>
              <a:buNone/>
              <a:defRPr/>
            </a:lvl1pPr>
          </a:lstStyle>
          <a:p>
            <a:pPr lvl="0"/>
            <a:r>
              <a:rPr lang="en-US"/>
              <a:t>To insert a table, chart, SmartArt graphic, picture or online graphic, click on the icon in the middle.</a:t>
            </a:r>
            <a:endParaRPr/>
          </a:p>
        </p:txBody>
      </p:sp>
      <p:sp>
        <p:nvSpPr>
          <p:cNvPr id="13" name="Text Placeholder 2"/>
          <p:cNvSpPr>
            <a:spLocks noGrp="1"/>
          </p:cNvSpPr>
          <p:nvPr>
            <p:ph type="body" sz="quarter" idx="14" hasCustomPrompt="1"/>
          </p:nvPr>
        </p:nvSpPr>
        <p:spPr>
          <a:xfrm>
            <a:off x="8064000" y="2016000"/>
            <a:ext cx="3720000" cy="4320000"/>
          </a:xfrm>
          <a:noFill/>
          <a:effectLst/>
        </p:spPr>
        <p:txBody>
          <a:bodyPr lIns="0" tIns="0" rIns="108000" bIns="0">
            <a:noAutofit/>
          </a:bodyPr>
          <a:lstStyle/>
          <a:p>
            <a:pPr lvl="0"/>
            <a:r>
              <a:rPr lang="en-US" noProof="0"/>
              <a:t>To customise the points hierarchy, use Start &gt; Paragraph &gt; Decrease/Increase List Level.</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898975106"/>
      </p:ext>
    </p:extLst>
  </p:cSld>
  <p:clrMapOvr>
    <a:masterClrMapping/>
  </p:clrMapOvr>
  <p:transition>
    <p:fade/>
  </p:transition>
  <p:extLst>
    <p:ext uri="{DCECCB84-F9BA-43D5-87BE-67443E8EF086}">
      <p15:sldGuideLst xmlns:p15="http://schemas.microsoft.com/office/powerpoint/2012/main">
        <p15:guide id="2" pos="3810">
          <p15:clr>
            <a:srgbClr val="A4A3A4"/>
          </p15:clr>
        </p15:guide>
        <p15:guide id="3" orient="horz" pos="839">
          <p15:clr>
            <a:srgbClr val="A4A3A4"/>
          </p15:clr>
        </p15:guide>
        <p15:guide id="4" pos="3674">
          <p15:clr>
            <a:srgbClr val="A4A3A4"/>
          </p15:clr>
        </p15:guide>
        <p15:guide id="5" orient="horz" pos="952">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DFF06CF-7316-4FE6-90EB-A5ED6ED7868C}"/>
              </a:ext>
            </a:extLst>
          </p:cNvPr>
          <p:cNvGraphicFramePr>
            <a:graphicFrameLocks noChangeAspect="1"/>
          </p:cNvGraphicFramePr>
          <p:nvPr>
            <p:custDataLst>
              <p:tags r:id="rId1"/>
            </p:custDataLst>
            <p:extLst>
              <p:ext uri="{D42A27DB-BD31-4B8C-83A1-F6EECF244321}">
                <p14:modId xmlns:p14="http://schemas.microsoft.com/office/powerpoint/2010/main" val="64635165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3" name="Objekt 2" hidden="1">
                        <a:extLst>
                          <a:ext uri="{FF2B5EF4-FFF2-40B4-BE49-F238E27FC236}">
                            <a16:creationId xmlns:a16="http://schemas.microsoft.com/office/drawing/2014/main" id="{ADFF06CF-7316-4FE6-90EB-A5ED6ED7868C}"/>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C65AF487-DCF4-4A71-B5C8-658AEEC84520}"/>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10" name="Titel 9"/>
          <p:cNvSpPr>
            <a:spLocks noGrp="1"/>
          </p:cNvSpPr>
          <p:nvPr>
            <p:ph type="title" hasCustomPrompt="1"/>
          </p:nvPr>
        </p:nvSpPr>
        <p:spPr/>
        <p:txBody>
          <a:bodyPr/>
          <a:lstStyle>
            <a:lvl1pPr>
              <a:defRPr/>
            </a:lvl1pPr>
          </a:lstStyle>
          <a:p>
            <a:r>
              <a:rPr lang="en-GB" noProof="0"/>
              <a:t>Title 24 pt, two lines max. and table</a:t>
            </a:r>
          </a:p>
        </p:txBody>
      </p:sp>
      <p:sp>
        <p:nvSpPr>
          <p:cNvPr id="8" name="Foliennummernplatzhalter 7"/>
          <p:cNvSpPr>
            <a:spLocks noGrp="1"/>
          </p:cNvSpPr>
          <p:nvPr>
            <p:ph type="sldNum" sz="quarter" idx="17"/>
          </p:nvPr>
        </p:nvSpPr>
        <p:spPr/>
        <p:txBody>
          <a:bodyPr/>
          <a:lstStyle/>
          <a:p>
            <a:fld id="{D56DB8AA-803C-49D2-90AA-1140CE72DCD7}" type="slidenum">
              <a:rPr lang="de-DE" smtClean="0"/>
              <a:pPr/>
              <a:t>‹#›</a:t>
            </a:fld>
            <a:endParaRPr lang="de-DE"/>
          </a:p>
        </p:txBody>
      </p:sp>
      <p:sp>
        <p:nvSpPr>
          <p:cNvPr id="12" name="Tabellenplatzhalter 11"/>
          <p:cNvSpPr>
            <a:spLocks noGrp="1"/>
          </p:cNvSpPr>
          <p:nvPr>
            <p:ph type="tbl" sz="quarter" idx="19" hasCustomPrompt="1"/>
          </p:nvPr>
        </p:nvSpPr>
        <p:spPr>
          <a:xfrm>
            <a:off x="408000" y="1606851"/>
            <a:ext cx="11376000" cy="4838400"/>
          </a:xfrm>
        </p:spPr>
        <p:txBody>
          <a:bodyPr/>
          <a:lstStyle>
            <a:lvl1pPr marL="0" indent="0">
              <a:buFontTx/>
              <a:buNone/>
            </a:lvl1pPr>
          </a:lstStyle>
          <a:p>
            <a:r>
              <a:rPr lang="en-GB"/>
              <a:t>To insert a table, click on the icon in the middle.</a:t>
            </a:r>
          </a:p>
        </p:txBody>
      </p:sp>
    </p:spTree>
    <p:extLst>
      <p:ext uri="{BB962C8B-B14F-4D97-AF65-F5344CB8AC3E}">
        <p14:creationId xmlns:p14="http://schemas.microsoft.com/office/powerpoint/2010/main" val="39870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Rechteck 1" hidden="1"/>
          <p:cNvSpPr/>
          <p:nvPr/>
        </p:nvSpPr>
        <p:spPr>
          <a:xfrm>
            <a:off x="0" y="1434000"/>
            <a:ext cx="12192000" cy="54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1"/>
          <p:cNvSpPr>
            <a:spLocks noGrp="1"/>
          </p:cNvSpPr>
          <p:nvPr>
            <p:ph type="body" sz="quarter" idx="10" hasCustomPrompt="1"/>
          </p:nvPr>
        </p:nvSpPr>
        <p:spPr>
          <a:xfrm>
            <a:off x="0" y="4896000"/>
            <a:ext cx="12192000" cy="1962667"/>
          </a:xfrm>
          <a:solidFill>
            <a:schemeClr val="tx2"/>
          </a:solidFill>
        </p:spPr>
        <p:txBody>
          <a:bodyPr lIns="306000" tIns="216000" rIns="288000">
            <a:noAutofit/>
          </a:bodyPr>
          <a:lstStyle>
            <a:lvl1pPr marL="0" indent="0">
              <a:lnSpc>
                <a:spcPct val="100000"/>
              </a:lnSpc>
              <a:spcAft>
                <a:spcPts val="0"/>
              </a:spcAft>
              <a:buFontTx/>
              <a:buNone/>
              <a:defRPr sz="2933" i="0">
                <a:solidFill>
                  <a:schemeClr val="bg1"/>
                </a:solidFill>
              </a:defRPr>
            </a:lvl1pPr>
            <a:lvl2pPr marL="0" indent="0">
              <a:lnSpc>
                <a:spcPct val="100000"/>
              </a:lnSpc>
              <a:buFontTx/>
              <a:buNone/>
              <a:defRPr sz="2933">
                <a:solidFill>
                  <a:schemeClr val="bg1"/>
                </a:solidFill>
              </a:defRPr>
            </a:lvl2pPr>
            <a:lvl3pPr marL="0" indent="0">
              <a:lnSpc>
                <a:spcPct val="100000"/>
              </a:lnSpc>
              <a:buFontTx/>
              <a:buNone/>
              <a:defRPr sz="2933">
                <a:solidFill>
                  <a:schemeClr val="bg1"/>
                </a:solidFill>
              </a:defRPr>
            </a:lvl3pPr>
            <a:lvl4pPr marL="0" indent="0">
              <a:lnSpc>
                <a:spcPct val="100000"/>
              </a:lnSpc>
              <a:buFontTx/>
              <a:buNone/>
              <a:defRPr sz="2933">
                <a:solidFill>
                  <a:schemeClr val="bg1"/>
                </a:solidFill>
              </a:defRPr>
            </a:lvl4pPr>
            <a:lvl5pPr marL="0" indent="0">
              <a:lnSpc>
                <a:spcPct val="100000"/>
              </a:lnSpc>
              <a:buFontTx/>
              <a:buNone/>
              <a:defRPr sz="2933">
                <a:solidFill>
                  <a:schemeClr val="bg1"/>
                </a:solidFill>
              </a:defRPr>
            </a:lvl5pPr>
            <a:lvl6pPr marL="0" indent="0">
              <a:lnSpc>
                <a:spcPct val="100000"/>
              </a:lnSpc>
              <a:buFontTx/>
              <a:buNone/>
              <a:defRPr sz="2933">
                <a:solidFill>
                  <a:schemeClr val="bg1"/>
                </a:solidFill>
              </a:defRPr>
            </a:lvl6pPr>
            <a:lvl7pPr marL="0" indent="0">
              <a:lnSpc>
                <a:spcPct val="100000"/>
              </a:lnSpc>
              <a:buFontTx/>
              <a:buNone/>
              <a:defRPr sz="2933">
                <a:solidFill>
                  <a:schemeClr val="bg1"/>
                </a:solidFill>
              </a:defRPr>
            </a:lvl7pPr>
            <a:lvl8pPr marL="0" indent="0">
              <a:lnSpc>
                <a:spcPct val="100000"/>
              </a:lnSpc>
              <a:buFontTx/>
              <a:buNone/>
              <a:defRPr sz="2933">
                <a:solidFill>
                  <a:schemeClr val="bg1"/>
                </a:solidFill>
              </a:defRPr>
            </a:lvl8pPr>
            <a:lvl9pPr marL="0" indent="0">
              <a:lnSpc>
                <a:spcPct val="100000"/>
              </a:lnSpc>
              <a:buFontTx/>
              <a:buNone/>
              <a:defRPr sz="2933">
                <a:solidFill>
                  <a:schemeClr val="bg1"/>
                </a:solidFill>
              </a:defRPr>
            </a:lvl9pPr>
          </a:lstStyle>
          <a:p>
            <a:pPr lvl="0"/>
            <a:r>
              <a:rPr lang="en-US" noProof="0"/>
              <a:t>Author, two lines max. (choose background colour as desired)</a:t>
            </a:r>
          </a:p>
        </p:txBody>
      </p:sp>
      <p:sp>
        <p:nvSpPr>
          <p:cNvPr id="9" name="Titel 1"/>
          <p:cNvSpPr>
            <a:spLocks noGrp="1"/>
          </p:cNvSpPr>
          <p:nvPr>
            <p:ph type="title" hasCustomPrompt="1"/>
          </p:nvPr>
        </p:nvSpPr>
        <p:spPr>
          <a:xfrm>
            <a:off x="0" y="1440000"/>
            <a:ext cx="12192000" cy="3456000"/>
          </a:xfrm>
          <a:solidFill>
            <a:schemeClr val="tx2">
              <a:lumMod val="40000"/>
              <a:lumOff val="60000"/>
            </a:schemeClr>
          </a:solidFill>
        </p:spPr>
        <p:txBody>
          <a:bodyPr lIns="306000" tIns="216000" rIns="648000" anchor="ctr" anchorCtr="0">
            <a:noAutofit/>
          </a:bodyPr>
          <a:lstStyle>
            <a:lvl1pPr>
              <a:defRPr sz="5333" b="0" cap="none" baseline="0">
                <a:solidFill>
                  <a:schemeClr val="bg1"/>
                </a:solidFill>
              </a:defRPr>
            </a:lvl1pPr>
          </a:lstStyle>
          <a:p>
            <a:r>
              <a:rPr lang="en-US" noProof="0"/>
              <a:t>Separating slide 40 pt, with multi-line quotation (choose background colour as desired)</a:t>
            </a:r>
          </a:p>
        </p:txBody>
      </p:sp>
    </p:spTree>
    <p:extLst>
      <p:ext uri="{BB962C8B-B14F-4D97-AF65-F5344CB8AC3E}">
        <p14:creationId xmlns:p14="http://schemas.microsoft.com/office/powerpoint/2010/main" val="2153449901"/>
      </p:ext>
    </p:extLst>
  </p:cSld>
  <p:clrMapOvr>
    <a:masterClrMapping/>
  </p:clrMapOvr>
  <p:transition>
    <p:fade/>
  </p:transition>
  <p:extLst>
    <p:ext uri="{DCECCB84-F9BA-43D5-87BE-67443E8EF086}">
      <p15:sldGuideLst xmlns:p15="http://schemas.microsoft.com/office/powerpoint/2012/main">
        <p15:guide id="1" orient="horz" pos="2313">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paration slide with picture selection">
    <p:spTree>
      <p:nvGrpSpPr>
        <p:cNvPr id="1" name=""/>
        <p:cNvGrpSpPr/>
        <p:nvPr/>
      </p:nvGrpSpPr>
      <p:grpSpPr>
        <a:xfrm>
          <a:off x="0" y="0"/>
          <a:ext cx="0" cy="0"/>
          <a:chOff x="0" y="0"/>
          <a:chExt cx="0" cy="0"/>
        </a:xfrm>
      </p:grpSpPr>
      <p:sp>
        <p:nvSpPr>
          <p:cNvPr id="10" name="Picture Placeholder 1"/>
          <p:cNvSpPr>
            <a:spLocks noGrp="1"/>
          </p:cNvSpPr>
          <p:nvPr>
            <p:ph type="pic" sz="quarter" idx="10" hasCustomPrompt="1"/>
          </p:nvPr>
        </p:nvSpPr>
        <p:spPr>
          <a:xfrm>
            <a:off x="0" y="1435200"/>
            <a:ext cx="12192000" cy="5424000"/>
          </a:xfrm>
          <a:solidFill>
            <a:schemeClr val="tx2"/>
          </a:solidFill>
        </p:spPr>
        <p:txBody>
          <a:bodyPr tIns="1260000" anchor="t" anchorCtr="1"/>
          <a:lstStyle>
            <a:lvl1pPr>
              <a:buFontTx/>
              <a:buNone/>
              <a:defRPr>
                <a:solidFill>
                  <a:schemeClr val="bg1"/>
                </a:solidFill>
              </a:defRPr>
            </a:lvl1pPr>
          </a:lstStyle>
          <a:p>
            <a:r>
              <a:rPr lang="en-US"/>
              <a:t>To insert a picture, click on the icon in the middle.</a:t>
            </a:r>
          </a:p>
        </p:txBody>
      </p:sp>
      <p:sp>
        <p:nvSpPr>
          <p:cNvPr id="4" name="Titel 1"/>
          <p:cNvSpPr>
            <a:spLocks noGrp="1"/>
          </p:cNvSpPr>
          <p:nvPr>
            <p:ph type="title" hasCustomPrompt="1"/>
          </p:nvPr>
        </p:nvSpPr>
        <p:spPr/>
        <p:txBody>
          <a:bodyPr/>
          <a:lstStyle>
            <a:lvl1pPr>
              <a:defRPr/>
            </a:lvl1pPr>
          </a:lstStyle>
          <a:p>
            <a:r>
              <a:rPr lang="en-US"/>
              <a:t>Separating slide 20 pt, three lines max. with background picture</a:t>
            </a:r>
          </a:p>
        </p:txBody>
      </p:sp>
      <p:sp>
        <p:nvSpPr>
          <p:cNvPr id="13" name="Text Placeholder 1"/>
          <p:cNvSpPr>
            <a:spLocks noGrp="1"/>
          </p:cNvSpPr>
          <p:nvPr>
            <p:ph type="body" sz="quarter" idx="11" hasCustomPrompt="1"/>
          </p:nvPr>
        </p:nvSpPr>
        <p:spPr>
          <a:xfrm>
            <a:off x="408000" y="2736000"/>
            <a:ext cx="4656000" cy="4128000"/>
          </a:xfrm>
        </p:spPr>
        <p:txBody>
          <a:bodyPr wrap="none" anchor="t">
            <a:noAutofit/>
          </a:bodyPr>
          <a:lstStyle>
            <a:lvl1pPr marL="0" indent="0" algn="dist">
              <a:lnSpc>
                <a:spcPct val="100000"/>
              </a:lnSpc>
              <a:spcAft>
                <a:spcPts val="0"/>
              </a:spcAft>
              <a:buFontTx/>
              <a:buNone/>
              <a:defRPr sz="26666" baseline="0">
                <a:solidFill>
                  <a:schemeClr val="bg1"/>
                </a:solidFill>
              </a:defRPr>
            </a:lvl1pPr>
          </a:lstStyle>
          <a:p>
            <a:r>
              <a:rPr lang="en-US"/>
              <a:t>1</a:t>
            </a:r>
          </a:p>
        </p:txBody>
      </p:sp>
      <p:sp>
        <p:nvSpPr>
          <p:cNvPr id="5" name="Source 1"/>
          <p:cNvSpPr>
            <a:spLocks noGrp="1"/>
          </p:cNvSpPr>
          <p:nvPr>
            <p:ph type="body" sz="quarter" idx="12" hasCustomPrompt="1"/>
          </p:nvPr>
        </p:nvSpPr>
        <p:spPr>
          <a:xfrm>
            <a:off x="9024000" y="657024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Tree>
    <p:extLst>
      <p:ext uri="{BB962C8B-B14F-4D97-AF65-F5344CB8AC3E}">
        <p14:creationId xmlns:p14="http://schemas.microsoft.com/office/powerpoint/2010/main" val="261506500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parating slide with background pictur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267"/>
          </a:xfrm>
          <a:custGeom>
            <a:avLst/>
            <a:gdLst>
              <a:gd name="connsiteX0" fmla="*/ 0 w 9144000"/>
              <a:gd name="connsiteY0" fmla="*/ 2592000 h 5143700"/>
              <a:gd name="connsiteX1" fmla="*/ 9144000 w 9144000"/>
              <a:gd name="connsiteY1" fmla="*/ 2592000 h 5143700"/>
              <a:gd name="connsiteX2" fmla="*/ 9144000 w 9144000"/>
              <a:gd name="connsiteY2" fmla="*/ 5143700 h 5143700"/>
              <a:gd name="connsiteX3" fmla="*/ 0 w 9144000"/>
              <a:gd name="connsiteY3" fmla="*/ 5143700 h 5143700"/>
              <a:gd name="connsiteX4" fmla="*/ 0 w 9144000"/>
              <a:gd name="connsiteY4" fmla="*/ 0 h 5143700"/>
              <a:gd name="connsiteX5" fmla="*/ 9144000 w 9144000"/>
              <a:gd name="connsiteY5" fmla="*/ 0 h 5143700"/>
              <a:gd name="connsiteX6" fmla="*/ 9144000 w 9144000"/>
              <a:gd name="connsiteY6" fmla="*/ 648000 h 5143700"/>
              <a:gd name="connsiteX7" fmla="*/ 0 w 9144000"/>
              <a:gd name="connsiteY7" fmla="*/ 648000 h 514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700">
                <a:moveTo>
                  <a:pt x="0" y="2592000"/>
                </a:moveTo>
                <a:lnTo>
                  <a:pt x="9144000" y="2592000"/>
                </a:lnTo>
                <a:lnTo>
                  <a:pt x="9144000" y="5143700"/>
                </a:lnTo>
                <a:lnTo>
                  <a:pt x="0" y="5143700"/>
                </a:lnTo>
                <a:close/>
                <a:moveTo>
                  <a:pt x="0" y="0"/>
                </a:moveTo>
                <a:lnTo>
                  <a:pt x="9144000" y="0"/>
                </a:lnTo>
                <a:lnTo>
                  <a:pt x="9144000" y="648000"/>
                </a:lnTo>
                <a:lnTo>
                  <a:pt x="0" y="648000"/>
                </a:lnTo>
                <a:close/>
              </a:path>
            </a:pathLst>
          </a:custGeom>
          <a:solidFill>
            <a:schemeClr val="tx2"/>
          </a:solidFill>
        </p:spPr>
        <p:txBody>
          <a:bodyPr wrap="square" anchor="ctr">
            <a:noAutofit/>
          </a:bodyPr>
          <a:lstStyle>
            <a:lvl1pPr marL="0" indent="0" algn="ctr">
              <a:buNone/>
              <a:defRPr>
                <a:solidFill>
                  <a:schemeClr val="bg1"/>
                </a:solidFill>
              </a:defRPr>
            </a:lvl1pPr>
          </a:lstStyle>
          <a:p>
            <a:br>
              <a:rPr lang="en-US"/>
            </a:br>
            <a:br>
              <a:rPr lang="en-US"/>
            </a:br>
            <a:br>
              <a:rPr lang="en-US"/>
            </a:br>
            <a:br>
              <a:rPr lang="en-US"/>
            </a:br>
            <a:r>
              <a:rPr lang="en-US"/>
              <a:t>To insert a picture, click on the icon in the middle.</a:t>
            </a:r>
            <a:br>
              <a:rPr lang="en-US"/>
            </a:br>
            <a:r>
              <a:rPr lang="en-US"/>
              <a:t>If no picture is wanted you may choose a colour instead</a:t>
            </a:r>
          </a:p>
        </p:txBody>
      </p:sp>
      <p:sp>
        <p:nvSpPr>
          <p:cNvPr id="4" name="Titel 1"/>
          <p:cNvSpPr>
            <a:spLocks noGrp="1"/>
          </p:cNvSpPr>
          <p:nvPr>
            <p:ph type="title" hasCustomPrompt="1"/>
          </p:nvPr>
        </p:nvSpPr>
        <p:spPr>
          <a:xfrm>
            <a:off x="1920000" y="1872000"/>
            <a:ext cx="6024000" cy="1584000"/>
          </a:xfrm>
          <a:noFill/>
        </p:spPr>
        <p:txBody>
          <a:bodyPr lIns="0" tIns="0" rIns="0" bIns="0">
            <a:noAutofit/>
          </a:bodyPr>
          <a:lstStyle>
            <a:lvl1pPr>
              <a:defRPr sz="2667" b="0" cap="none" baseline="0">
                <a:solidFill>
                  <a:schemeClr val="tx2"/>
                </a:solidFill>
              </a:defRPr>
            </a:lvl1pPr>
          </a:lstStyle>
          <a:p>
            <a:r>
              <a:rPr lang="en-US" noProof="0"/>
              <a:t>Separating slide 20 pt, three lines max. with background picture</a:t>
            </a:r>
          </a:p>
        </p:txBody>
      </p:sp>
      <p:sp>
        <p:nvSpPr>
          <p:cNvPr id="9" name="Text Placeholder 1"/>
          <p:cNvSpPr>
            <a:spLocks noGrp="1"/>
          </p:cNvSpPr>
          <p:nvPr>
            <p:ph type="body" sz="quarter" idx="24" hasCustomPrompt="1"/>
          </p:nvPr>
        </p:nvSpPr>
        <p:spPr>
          <a:xfrm>
            <a:off x="0" y="864000"/>
            <a:ext cx="1776000" cy="2304000"/>
          </a:xfrm>
          <a:noFill/>
        </p:spPr>
        <p:txBody>
          <a:bodyPr>
            <a:noAutofit/>
          </a:bodyPr>
          <a:lstStyle>
            <a:lvl1pPr marL="0" indent="0" algn="r">
              <a:buFontTx/>
              <a:buNone/>
              <a:defRPr sz="10666">
                <a:solidFill>
                  <a:schemeClr val="accent1"/>
                </a:solidFill>
              </a:defRPr>
            </a:lvl1pPr>
          </a:lstStyle>
          <a:p>
            <a:pPr lvl="0"/>
            <a:r>
              <a:rPr lang="en-US"/>
              <a:t>1</a:t>
            </a:r>
          </a:p>
        </p:txBody>
      </p:sp>
      <p:sp>
        <p:nvSpPr>
          <p:cNvPr id="5" name="Source 1"/>
          <p:cNvSpPr>
            <a:spLocks noGrp="1"/>
          </p:cNvSpPr>
          <p:nvPr>
            <p:ph type="body" sz="quarter" idx="12" hasCustomPrompt="1"/>
          </p:nvPr>
        </p:nvSpPr>
        <p:spPr>
          <a:xfrm>
            <a:off x="9024000" y="657024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Tree>
    <p:extLst>
      <p:ext uri="{BB962C8B-B14F-4D97-AF65-F5344CB8AC3E}">
        <p14:creationId xmlns:p14="http://schemas.microsoft.com/office/powerpoint/2010/main" val="1246060226"/>
      </p:ext>
    </p:extLst>
  </p:cSld>
  <p:clrMapOvr>
    <a:masterClrMapping/>
  </p:clrMapOvr>
  <p:transition>
    <p:fade/>
  </p:transition>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Title, Background Picture and Comments Column">
    <p:spTree>
      <p:nvGrpSpPr>
        <p:cNvPr id="1" name=""/>
        <p:cNvGrpSpPr/>
        <p:nvPr/>
      </p:nvGrpSpPr>
      <p:grpSpPr>
        <a:xfrm>
          <a:off x="0" y="0"/>
          <a:ext cx="0" cy="0"/>
          <a:chOff x="0" y="0"/>
          <a:chExt cx="0" cy="0"/>
        </a:xfrm>
      </p:grpSpPr>
      <p:sp>
        <p:nvSpPr>
          <p:cNvPr id="14" name="Picture Placeholder 1"/>
          <p:cNvSpPr>
            <a:spLocks noGrp="1"/>
          </p:cNvSpPr>
          <p:nvPr>
            <p:ph type="pic" sz="quarter" idx="19" hasCustomPrompt="1"/>
          </p:nvPr>
        </p:nvSpPr>
        <p:spPr>
          <a:xfrm>
            <a:off x="0" y="1440000"/>
            <a:ext cx="12192000" cy="5422667"/>
          </a:xfrm>
          <a:solidFill>
            <a:schemeClr val="tx2"/>
          </a:solidFill>
        </p:spPr>
        <p:txBody>
          <a:bodyPr rIns="3888000" anchor="ctr"/>
          <a:lstStyle>
            <a:lvl1pPr marL="4180313" indent="0" algn="ctr">
              <a:buNone/>
              <a:defRPr>
                <a:solidFill>
                  <a:schemeClr val="bg1"/>
                </a:solidFill>
              </a:defRPr>
            </a:lvl1pPr>
          </a:lstStyle>
          <a:p>
            <a:r>
              <a:rPr lang="en-US" noProof="0"/>
              <a:t>To insert a picture, click on </a:t>
            </a:r>
            <a:br>
              <a:rPr lang="en-US" noProof="0"/>
            </a:br>
            <a:r>
              <a:rPr lang="en-US" noProof="0"/>
              <a:t>the icon in the middle.</a:t>
            </a:r>
          </a:p>
          <a:p>
            <a:endParaRPr lang="en-US" noProof="0"/>
          </a:p>
          <a:p>
            <a:endParaRPr lang="en-US" noProof="0"/>
          </a:p>
          <a:p>
            <a:endParaRPr lang="en-US" noProof="0"/>
          </a:p>
        </p:txBody>
      </p:sp>
      <p:sp>
        <p:nvSpPr>
          <p:cNvPr id="8" name="Titel 1"/>
          <p:cNvSpPr>
            <a:spLocks noGrp="1"/>
          </p:cNvSpPr>
          <p:nvPr>
            <p:ph type="title" hasCustomPrompt="1"/>
          </p:nvPr>
        </p:nvSpPr>
        <p:spPr/>
        <p:txBody>
          <a:bodyPr/>
          <a:lstStyle/>
          <a:p>
            <a:r>
              <a:rPr lang="en-US" noProof="0"/>
              <a:t>Title 20 pt, two lines max. and picture with text</a:t>
            </a:r>
          </a:p>
        </p:txBody>
      </p:sp>
      <p:sp>
        <p:nvSpPr>
          <p:cNvPr id="13" name="Text Placeholder 1"/>
          <p:cNvSpPr>
            <a:spLocks noGrp="1"/>
          </p:cNvSpPr>
          <p:nvPr>
            <p:ph type="body" sz="quarter" idx="14" hasCustomPrompt="1"/>
          </p:nvPr>
        </p:nvSpPr>
        <p:spPr>
          <a:xfrm>
            <a:off x="7128000" y="1440000"/>
            <a:ext cx="4656000" cy="5424000"/>
          </a:xfrm>
          <a:solidFill>
            <a:schemeClr val="bg1"/>
          </a:solidFill>
          <a:effectLst/>
        </p:spPr>
        <p:txBody>
          <a:bodyPr lIns="108000" tIns="216000" rIns="108000" bIns="360000">
            <a:noAutofit/>
          </a:bodyPr>
          <a:lstStyle>
            <a:lvl1pPr>
              <a:defRPr/>
            </a:lvl1pPr>
          </a:lstStyle>
          <a:p>
            <a:pPr lvl="0"/>
            <a:r>
              <a:rPr lang="en-US" noProof="0"/>
              <a:t>Insert text and format background or text it in white or grey</a:t>
            </a:r>
          </a:p>
          <a:p>
            <a:pPr lvl="1"/>
            <a:r>
              <a:rPr lang="en-US" noProof="0"/>
              <a:t>Second level</a:t>
            </a:r>
          </a:p>
          <a:p>
            <a:pPr lvl="2"/>
            <a:r>
              <a:rPr lang="en-US" noProof="0"/>
              <a:t>Third level</a:t>
            </a:r>
          </a:p>
          <a:p>
            <a:pPr lvl="3"/>
            <a:r>
              <a:rPr lang="en-US" noProof="0"/>
              <a:t>Fourth level</a:t>
            </a:r>
          </a:p>
        </p:txBody>
      </p:sp>
      <p:sp>
        <p:nvSpPr>
          <p:cNvPr id="10" name="Heading Placeholder 1"/>
          <p:cNvSpPr>
            <a:spLocks noGrp="1"/>
          </p:cNvSpPr>
          <p:nvPr>
            <p:ph type="body" sz="quarter" idx="11" hasCustomPrompt="1"/>
          </p:nvPr>
        </p:nvSpPr>
        <p:spPr>
          <a:xfrm>
            <a:off x="408000" y="1440000"/>
            <a:ext cx="6576000" cy="672000"/>
          </a:xfrm>
          <a:noFill/>
        </p:spPr>
        <p:txBody>
          <a:bodyPr wrap="square" lIns="0" tIns="216000" rIns="0" bIns="0" anchor="t">
            <a:noAutofit/>
          </a:bodyPr>
          <a:lstStyle>
            <a:lvl1pPr marL="0" indent="0">
              <a:lnSpc>
                <a:spcPct val="100000"/>
              </a:lnSpc>
              <a:spcBef>
                <a:spcPts val="0"/>
              </a:spcBef>
              <a:spcAft>
                <a:spcPts val="0"/>
              </a:spcAft>
              <a:buFontTx/>
              <a:buNone/>
              <a:defRPr sz="2133" b="0">
                <a:solidFill>
                  <a:schemeClr val="bg1"/>
                </a:solidFill>
              </a:defRPr>
            </a:lvl1pPr>
          </a:lstStyle>
          <a:p>
            <a:pPr lvl="0"/>
            <a:r>
              <a:rPr lang="en-US" noProof="0"/>
              <a:t>Heading 16 pt, single line</a:t>
            </a:r>
          </a:p>
        </p:txBody>
      </p:sp>
      <p:sp>
        <p:nvSpPr>
          <p:cNvPr id="9" name="Source 1"/>
          <p:cNvSpPr>
            <a:spLocks noGrp="1"/>
          </p:cNvSpPr>
          <p:nvPr>
            <p:ph type="body" sz="quarter" idx="12" hasCustomPrompt="1"/>
          </p:nvPr>
        </p:nvSpPr>
        <p:spPr>
          <a:xfrm>
            <a:off x="3960000" y="657024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noProof="0"/>
              <a:t>Image: Please quote the image / source / name of  photographer</a:t>
            </a:r>
          </a:p>
        </p:txBody>
      </p:sp>
    </p:spTree>
    <p:extLst>
      <p:ext uri="{BB962C8B-B14F-4D97-AF65-F5344CB8AC3E}">
        <p14:creationId xmlns:p14="http://schemas.microsoft.com/office/powerpoint/2010/main" val="285079693"/>
      </p:ext>
    </p:extLst>
  </p:cSld>
  <p:clrMapOvr>
    <a:masterClrMapping/>
  </p:clrMapOvr>
  <p:transition>
    <p:fade/>
  </p:transition>
  <p:extLst>
    <p:ext uri="{DCECCB84-F9BA-43D5-87BE-67443E8EF086}">
      <p15:sldGuideLst xmlns:p15="http://schemas.microsoft.com/office/powerpoint/2012/main">
        <p15:guide id="1" pos="3368">
          <p15:clr>
            <a:srgbClr val="A4A3A4"/>
          </p15:clr>
        </p15:guide>
        <p15:guide id="2" orient="horz" pos="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Background Picture">
    <p:spTree>
      <p:nvGrpSpPr>
        <p:cNvPr id="1" name=""/>
        <p:cNvGrpSpPr/>
        <p:nvPr/>
      </p:nvGrpSpPr>
      <p:grpSpPr>
        <a:xfrm>
          <a:off x="0" y="0"/>
          <a:ext cx="0" cy="0"/>
          <a:chOff x="0" y="0"/>
          <a:chExt cx="0" cy="0"/>
        </a:xfrm>
      </p:grpSpPr>
      <p:sp>
        <p:nvSpPr>
          <p:cNvPr id="3" name="Picture Placeholder 1"/>
          <p:cNvSpPr>
            <a:spLocks noGrp="1"/>
          </p:cNvSpPr>
          <p:nvPr>
            <p:ph type="pic" sz="quarter" idx="19" hasCustomPrompt="1"/>
          </p:nvPr>
        </p:nvSpPr>
        <p:spPr>
          <a:xfrm>
            <a:off x="0" y="0"/>
            <a:ext cx="12192000" cy="6858267"/>
          </a:xfrm>
          <a:solidFill>
            <a:schemeClr val="tx2"/>
          </a:solidFill>
        </p:spPr>
        <p:txBody>
          <a:bodyPr wrap="none" lIns="0" tIns="1440000" rIns="0" bIns="0" anchor="t" anchorCtr="1"/>
          <a:lstStyle>
            <a:lvl1pPr marL="0" marR="0" indent="0" algn="ctr" defTabSz="359991" rtl="0" eaLnBrk="1" fontAlgn="auto" latinLnBrk="0" hangingPunct="1">
              <a:lnSpc>
                <a:spcPct val="110000"/>
              </a:lnSpc>
              <a:spcBef>
                <a:spcPts val="0"/>
              </a:spcBef>
              <a:spcAft>
                <a:spcPts val="800"/>
              </a:spcAft>
              <a:buClrTx/>
              <a:buSzTx/>
              <a:buFont typeface="Wingdings" pitchFamily="2" charset="2"/>
              <a:buNone/>
              <a:tabLst/>
              <a:defRPr>
                <a:solidFill>
                  <a:schemeClr val="bg1"/>
                </a:solidFill>
              </a:defRPr>
            </a:lvl1pPr>
          </a:lstStyle>
          <a:p>
            <a:r>
              <a:rPr lang="en-US"/>
              <a:t>To insert a picture, click on</a:t>
            </a:r>
            <a:br>
              <a:rPr lang="en-US"/>
            </a:br>
            <a:r>
              <a:rPr lang="en-US"/>
              <a:t>the icon in the middle.</a:t>
            </a:r>
          </a:p>
        </p:txBody>
      </p:sp>
      <p:pic>
        <p:nvPicPr>
          <p:cNvPr id="5" name="MR Logo white 1"/>
          <p:cNvPicPr>
            <a:picLocks noChangeAspect="1"/>
          </p:cNvPicPr>
          <p:nvPr/>
        </p:nvPicPr>
        <p:blipFill>
          <a:blip r:embed="rId2"/>
          <a:stretch>
            <a:fillRect/>
          </a:stretch>
        </p:blipFill>
        <p:spPr>
          <a:xfrm>
            <a:off x="10041600" y="408000"/>
            <a:ext cx="1742400" cy="403200"/>
          </a:xfrm>
          <a:prstGeom prst="rect">
            <a:avLst/>
          </a:prstGeom>
        </p:spPr>
      </p:pic>
      <p:sp>
        <p:nvSpPr>
          <p:cNvPr id="20" name="Source 1"/>
          <p:cNvSpPr>
            <a:spLocks noGrp="1"/>
          </p:cNvSpPr>
          <p:nvPr>
            <p:ph type="body" sz="quarter" idx="12" hasCustomPrompt="1"/>
          </p:nvPr>
        </p:nvSpPr>
        <p:spPr>
          <a:xfrm>
            <a:off x="9024000" y="6570240"/>
            <a:ext cx="3168000" cy="288000"/>
          </a:xfrm>
        </p:spPr>
        <p:txBody>
          <a:bodyPr wrap="none" tIns="72000" rIns="108000" bIns="72000" anchor="ctr"/>
          <a:lstStyle>
            <a:lvl1pPr marL="0" indent="0" algn="r">
              <a:lnSpc>
                <a:spcPct val="100000"/>
              </a:lnSpc>
              <a:spcBef>
                <a:spcPts val="0"/>
              </a:spcBef>
              <a:spcAft>
                <a:spcPts val="0"/>
              </a:spcAft>
              <a:buFontTx/>
              <a:buNone/>
              <a:defRPr sz="800">
                <a:solidFill>
                  <a:schemeClr val="bg1"/>
                </a:solidFill>
              </a:defRPr>
            </a:lvl1pPr>
          </a:lstStyle>
          <a:p>
            <a:pPr lvl="0"/>
            <a:r>
              <a:rPr lang="en-US"/>
              <a:t>Image: Please quote the image / source / name of  photographer</a:t>
            </a:r>
          </a:p>
        </p:txBody>
      </p:sp>
    </p:spTree>
    <p:extLst>
      <p:ext uri="{BB962C8B-B14F-4D97-AF65-F5344CB8AC3E}">
        <p14:creationId xmlns:p14="http://schemas.microsoft.com/office/powerpoint/2010/main" val="183085459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11"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6" name="Titel 1"/>
          <p:cNvSpPr>
            <a:spLocks noGrp="1"/>
          </p:cNvSpPr>
          <p:nvPr>
            <p:ph type="title" hasCustomPrompt="1"/>
          </p:nvPr>
        </p:nvSpPr>
        <p:spPr/>
        <p:txBody>
          <a:bodyPr/>
          <a:lstStyle/>
          <a:p>
            <a:r>
              <a:rPr lang="en-US" noProof="0"/>
              <a:t>Title only 20 pt, two lines max. </a:t>
            </a:r>
          </a:p>
        </p:txBody>
      </p:sp>
    </p:spTree>
    <p:extLst>
      <p:ext uri="{BB962C8B-B14F-4D97-AF65-F5344CB8AC3E}">
        <p14:creationId xmlns:p14="http://schemas.microsoft.com/office/powerpoint/2010/main" val="1127352308"/>
      </p:ext>
    </p:extLst>
  </p:cSld>
  <p:clrMapOvr>
    <a:masterClrMapping/>
  </p:clrMapOvr>
  <p:transition>
    <p:fade/>
  </p:transition>
  <p:extLst>
    <p:ext uri="{DCECCB84-F9BA-43D5-87BE-67443E8EF086}">
      <p15:sldGuideLst xmlns:p15="http://schemas.microsoft.com/office/powerpoint/2012/main">
        <p15:guide id="5" pos="578">
          <p15:clr>
            <a:srgbClr val="A4A3A4"/>
          </p15:clr>
        </p15:guide>
        <p15:guide id="6" pos="646">
          <p15:clr>
            <a:srgbClr val="A4A3A4"/>
          </p15:clr>
        </p15:guide>
        <p15:guide id="7" pos="1032">
          <p15:clr>
            <a:srgbClr val="A4A3A4"/>
          </p15:clr>
        </p15:guide>
        <p15:guide id="8" pos="1485">
          <p15:clr>
            <a:srgbClr val="A4A3A4"/>
          </p15:clr>
        </p15:guide>
        <p15:guide id="9" pos="1553">
          <p15:clr>
            <a:srgbClr val="A4A3A4"/>
          </p15:clr>
        </p15:guide>
        <p15:guide id="10" pos="1939">
          <p15:clr>
            <a:srgbClr val="A4A3A4"/>
          </p15:clr>
        </p15:guide>
        <p15:guide id="11" pos="2007">
          <p15:clr>
            <a:srgbClr val="A4A3A4"/>
          </p15:clr>
        </p15:guide>
        <p15:guide id="12" pos="2392">
          <p15:clr>
            <a:srgbClr val="A4A3A4"/>
          </p15:clr>
        </p15:guide>
        <p15:guide id="13" pos="2460">
          <p15:clr>
            <a:srgbClr val="A4A3A4"/>
          </p15:clr>
        </p15:guide>
        <p15:guide id="14" pos="2846">
          <p15:clr>
            <a:srgbClr val="A4A3A4"/>
          </p15:clr>
        </p15:guide>
        <p15:guide id="15" pos="2914">
          <p15:clr>
            <a:srgbClr val="A4A3A4"/>
          </p15:clr>
        </p15:guide>
        <p15:guide id="16" pos="3300">
          <p15:clr>
            <a:srgbClr val="A4A3A4"/>
          </p15:clr>
        </p15:guide>
        <p15:guide id="17" pos="3368">
          <p15:clr>
            <a:srgbClr val="A4A3A4"/>
          </p15:clr>
        </p15:guide>
        <p15:guide id="18" pos="3753">
          <p15:clr>
            <a:srgbClr val="A4A3A4"/>
          </p15:clr>
        </p15:guide>
        <p15:guide id="19" pos="3821">
          <p15:clr>
            <a:srgbClr val="A4A3A4"/>
          </p15:clr>
        </p15:guide>
        <p15:guide id="20" pos="4207">
          <p15:clr>
            <a:srgbClr val="A4A3A4"/>
          </p15:clr>
        </p15:guide>
        <p15:guide id="21" pos="4275">
          <p15:clr>
            <a:srgbClr val="A4A3A4"/>
          </p15:clr>
        </p15:guide>
        <p15:guide id="22" pos="4660">
          <p15:clr>
            <a:srgbClr val="A4A3A4"/>
          </p15:clr>
        </p15:guide>
        <p15:guide id="23" pos="4728">
          <p15:clr>
            <a:srgbClr val="A4A3A4"/>
          </p15:clr>
        </p15:guide>
        <p15:guide id="24" pos="5114">
          <p15:clr>
            <a:srgbClr val="A4A3A4"/>
          </p15:clr>
        </p15:guide>
        <p15:guide id="25" pos="5182">
          <p15:clr>
            <a:srgbClr val="A4A3A4"/>
          </p15:clr>
        </p15:guide>
        <p15:guide id="28" pos="1100">
          <p15:clr>
            <a:srgbClr val="A4A3A4"/>
          </p15:clr>
        </p15:guide>
        <p15:guide id="42" orient="horz" pos="680">
          <p15:clr>
            <a:srgbClr val="A4A3A4"/>
          </p15:clr>
        </p15:guide>
        <p15:guide id="43" orient="horz" pos="816">
          <p15:clr>
            <a:srgbClr val="A4A3A4"/>
          </p15:clr>
        </p15:guide>
        <p15:guide id="44" orient="horz" pos="952">
          <p15:clr>
            <a:srgbClr val="A4A3A4"/>
          </p15:clr>
        </p15:guide>
        <p15:guide id="45" orient="horz" pos="1089">
          <p15:clr>
            <a:srgbClr val="A4A3A4"/>
          </p15:clr>
        </p15:guide>
        <p15:guide id="46" orient="horz" pos="1225">
          <p15:clr>
            <a:srgbClr val="A4A3A4"/>
          </p15:clr>
        </p15:guide>
        <p15:guide id="47" orient="horz" pos="1361">
          <p15:clr>
            <a:srgbClr val="A4A3A4"/>
          </p15:clr>
        </p15:guide>
        <p15:guide id="48" orient="horz" pos="1497">
          <p15:clr>
            <a:srgbClr val="A4A3A4"/>
          </p15:clr>
        </p15:guide>
        <p15:guide id="49" orient="horz" pos="1633">
          <p15:clr>
            <a:srgbClr val="A4A3A4"/>
          </p15:clr>
        </p15:guide>
        <p15:guide id="50" orient="horz" pos="1769">
          <p15:clr>
            <a:srgbClr val="A4A3A4"/>
          </p15:clr>
        </p15:guide>
        <p15:guide id="51" orient="horz" pos="1905">
          <p15:clr>
            <a:srgbClr val="A4A3A4"/>
          </p15:clr>
        </p15:guide>
        <p15:guide id="52" orient="horz" pos="2041">
          <p15:clr>
            <a:srgbClr val="A4A3A4"/>
          </p15:clr>
        </p15:guide>
        <p15:guide id="53" orient="horz" pos="2177">
          <p15:clr>
            <a:srgbClr val="A4A3A4"/>
          </p15:clr>
        </p15:guide>
        <p15:guide id="54" orient="horz" pos="2313">
          <p15:clr>
            <a:srgbClr val="A4A3A4"/>
          </p15:clr>
        </p15:guide>
        <p15:guide id="55" orient="horz" pos="2449">
          <p15:clr>
            <a:srgbClr val="A4A3A4"/>
          </p15:clr>
        </p15:guide>
        <p15:guide id="56" orient="horz" pos="2585">
          <p15:clr>
            <a:srgbClr val="A4A3A4"/>
          </p15:clr>
        </p15:guide>
        <p15:guide id="57" orient="horz" pos="2721">
          <p15:clr>
            <a:srgbClr val="A4A3A4"/>
          </p15:clr>
        </p15:guide>
        <p15:guide id="58" orient="horz" pos="2857">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11"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Tree>
    <p:extLst>
      <p:ext uri="{BB962C8B-B14F-4D97-AF65-F5344CB8AC3E}">
        <p14:creationId xmlns:p14="http://schemas.microsoft.com/office/powerpoint/2010/main" val="2912323949"/>
      </p:ext>
    </p:extLst>
  </p:cSld>
  <p:clrMapOvr>
    <a:masterClrMapping/>
  </p:clrMapOvr>
  <p:transition>
    <p:fade/>
  </p:transition>
  <p:extLst>
    <p:ext uri="{DCECCB84-F9BA-43D5-87BE-67443E8EF086}">
      <p15:sldGuideLst xmlns:p15="http://schemas.microsoft.com/office/powerpoint/2012/main">
        <p15:guide id="5" pos="578">
          <p15:clr>
            <a:srgbClr val="A4A3A4"/>
          </p15:clr>
        </p15:guide>
        <p15:guide id="6" pos="646">
          <p15:clr>
            <a:srgbClr val="A4A3A4"/>
          </p15:clr>
        </p15:guide>
        <p15:guide id="7" pos="1032">
          <p15:clr>
            <a:srgbClr val="A4A3A4"/>
          </p15:clr>
        </p15:guide>
        <p15:guide id="8" pos="1485">
          <p15:clr>
            <a:srgbClr val="A4A3A4"/>
          </p15:clr>
        </p15:guide>
        <p15:guide id="9" pos="1553">
          <p15:clr>
            <a:srgbClr val="A4A3A4"/>
          </p15:clr>
        </p15:guide>
        <p15:guide id="10" pos="1939">
          <p15:clr>
            <a:srgbClr val="A4A3A4"/>
          </p15:clr>
        </p15:guide>
        <p15:guide id="11" pos="2007">
          <p15:clr>
            <a:srgbClr val="A4A3A4"/>
          </p15:clr>
        </p15:guide>
        <p15:guide id="12" pos="2392">
          <p15:clr>
            <a:srgbClr val="A4A3A4"/>
          </p15:clr>
        </p15:guide>
        <p15:guide id="13" pos="2460">
          <p15:clr>
            <a:srgbClr val="A4A3A4"/>
          </p15:clr>
        </p15:guide>
        <p15:guide id="14" pos="2846">
          <p15:clr>
            <a:srgbClr val="A4A3A4"/>
          </p15:clr>
        </p15:guide>
        <p15:guide id="15" pos="2914">
          <p15:clr>
            <a:srgbClr val="A4A3A4"/>
          </p15:clr>
        </p15:guide>
        <p15:guide id="16" pos="3300">
          <p15:clr>
            <a:srgbClr val="A4A3A4"/>
          </p15:clr>
        </p15:guide>
        <p15:guide id="17" pos="3368">
          <p15:clr>
            <a:srgbClr val="A4A3A4"/>
          </p15:clr>
        </p15:guide>
        <p15:guide id="18" pos="3753">
          <p15:clr>
            <a:srgbClr val="A4A3A4"/>
          </p15:clr>
        </p15:guide>
        <p15:guide id="19" pos="3821">
          <p15:clr>
            <a:srgbClr val="A4A3A4"/>
          </p15:clr>
        </p15:guide>
        <p15:guide id="20" pos="4207">
          <p15:clr>
            <a:srgbClr val="A4A3A4"/>
          </p15:clr>
        </p15:guide>
        <p15:guide id="21" pos="4275">
          <p15:clr>
            <a:srgbClr val="A4A3A4"/>
          </p15:clr>
        </p15:guide>
        <p15:guide id="22" pos="4660">
          <p15:clr>
            <a:srgbClr val="A4A3A4"/>
          </p15:clr>
        </p15:guide>
        <p15:guide id="23" pos="4728">
          <p15:clr>
            <a:srgbClr val="A4A3A4"/>
          </p15:clr>
        </p15:guide>
        <p15:guide id="24" pos="5114">
          <p15:clr>
            <a:srgbClr val="A4A3A4"/>
          </p15:clr>
        </p15:guide>
        <p15:guide id="25" pos="5182">
          <p15:clr>
            <a:srgbClr val="A4A3A4"/>
          </p15:clr>
        </p15:guide>
        <p15:guide id="28" pos="1100">
          <p15:clr>
            <a:srgbClr val="A4A3A4"/>
          </p15:clr>
        </p15:guide>
        <p15:guide id="42" orient="horz" pos="680">
          <p15:clr>
            <a:srgbClr val="A4A3A4"/>
          </p15:clr>
        </p15:guide>
        <p15:guide id="43" orient="horz" pos="816">
          <p15:clr>
            <a:srgbClr val="A4A3A4"/>
          </p15:clr>
        </p15:guide>
        <p15:guide id="44" orient="horz" pos="952">
          <p15:clr>
            <a:srgbClr val="A4A3A4"/>
          </p15:clr>
        </p15:guide>
        <p15:guide id="45" orient="horz" pos="1089">
          <p15:clr>
            <a:srgbClr val="A4A3A4"/>
          </p15:clr>
        </p15:guide>
        <p15:guide id="46" orient="horz" pos="1225">
          <p15:clr>
            <a:srgbClr val="A4A3A4"/>
          </p15:clr>
        </p15:guide>
        <p15:guide id="47" orient="horz" pos="1361">
          <p15:clr>
            <a:srgbClr val="A4A3A4"/>
          </p15:clr>
        </p15:guide>
        <p15:guide id="48" orient="horz" pos="1497">
          <p15:clr>
            <a:srgbClr val="A4A3A4"/>
          </p15:clr>
        </p15:guide>
        <p15:guide id="49" orient="horz" pos="1633">
          <p15:clr>
            <a:srgbClr val="A4A3A4"/>
          </p15:clr>
        </p15:guide>
        <p15:guide id="50" orient="horz" pos="1769">
          <p15:clr>
            <a:srgbClr val="A4A3A4"/>
          </p15:clr>
        </p15:guide>
        <p15:guide id="51" orient="horz" pos="1905">
          <p15:clr>
            <a:srgbClr val="A4A3A4"/>
          </p15:clr>
        </p15:guide>
        <p15:guide id="52" orient="horz" pos="2041">
          <p15:clr>
            <a:srgbClr val="A4A3A4"/>
          </p15:clr>
        </p15:guide>
        <p15:guide id="53" orient="horz" pos="2177">
          <p15:clr>
            <a:srgbClr val="A4A3A4"/>
          </p15:clr>
        </p15:guide>
        <p15:guide id="54" orient="horz" pos="2313">
          <p15:clr>
            <a:srgbClr val="A4A3A4"/>
          </p15:clr>
        </p15:guide>
        <p15:guide id="55" orient="horz" pos="2449">
          <p15:clr>
            <a:srgbClr val="A4A3A4"/>
          </p15:clr>
        </p15:guide>
        <p15:guide id="56" orient="horz" pos="2585">
          <p15:clr>
            <a:srgbClr val="A4A3A4"/>
          </p15:clr>
        </p15:guide>
        <p15:guide id="57" orient="horz" pos="2721">
          <p15:clr>
            <a:srgbClr val="A4A3A4"/>
          </p15:clr>
        </p15:guide>
        <p15:guide id="58" orient="horz" pos="2857">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1_Empty">
    <p:spTree>
      <p:nvGrpSpPr>
        <p:cNvPr id="1" name=""/>
        <p:cNvGrpSpPr/>
        <p:nvPr/>
      </p:nvGrpSpPr>
      <p:grpSpPr>
        <a:xfrm>
          <a:off x="0" y="0"/>
          <a:ext cx="0" cy="0"/>
          <a:chOff x="0" y="0"/>
          <a:chExt cx="0" cy="0"/>
        </a:xfrm>
      </p:grpSpPr>
      <p:sp>
        <p:nvSpPr>
          <p:cNvPr id="11"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0" name="Date Placeholder 1"/>
          <p:cNvSpPr>
            <a:spLocks noGrp="1"/>
          </p:cNvSpPr>
          <p:nvPr>
            <p:ph type="dt" sz="half" idx="10"/>
          </p:nvPr>
        </p:nvSpPr>
        <p:spPr>
          <a:xfrm>
            <a:off x="10176000" y="6528000"/>
            <a:ext cx="1104000" cy="240000"/>
          </a:xfrm>
          <a:prstGeom prst="rect">
            <a:avLst/>
          </a:prstGeom>
        </p:spPr>
        <p:txBody>
          <a:bodyPr/>
          <a:lstStyle/>
          <a:p>
            <a:r>
              <a:rPr lang="en-US"/>
              <a:t>8 December 2021</a:t>
            </a:r>
          </a:p>
        </p:txBody>
      </p:sp>
      <p:sp>
        <p:nvSpPr>
          <p:cNvPr id="12" name="Footer Placeholder 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p>
        </p:txBody>
      </p:sp>
    </p:spTree>
    <p:extLst>
      <p:ext uri="{BB962C8B-B14F-4D97-AF65-F5344CB8AC3E}">
        <p14:creationId xmlns:p14="http://schemas.microsoft.com/office/powerpoint/2010/main" val="763548844"/>
      </p:ext>
    </p:extLst>
  </p:cSld>
  <p:clrMapOvr>
    <a:masterClrMapping/>
  </p:clrMapOvr>
  <p:transition>
    <p:fade/>
  </p:transition>
  <p:extLst>
    <p:ext uri="{DCECCB84-F9BA-43D5-87BE-67443E8EF086}">
      <p15:sldGuideLst xmlns:p15="http://schemas.microsoft.com/office/powerpoint/2012/main">
        <p15:guide id="5" pos="578">
          <p15:clr>
            <a:srgbClr val="A4A3A4"/>
          </p15:clr>
        </p15:guide>
        <p15:guide id="6" pos="646">
          <p15:clr>
            <a:srgbClr val="A4A3A4"/>
          </p15:clr>
        </p15:guide>
        <p15:guide id="7" pos="1032">
          <p15:clr>
            <a:srgbClr val="A4A3A4"/>
          </p15:clr>
        </p15:guide>
        <p15:guide id="8" pos="1485">
          <p15:clr>
            <a:srgbClr val="A4A3A4"/>
          </p15:clr>
        </p15:guide>
        <p15:guide id="9" pos="1553">
          <p15:clr>
            <a:srgbClr val="A4A3A4"/>
          </p15:clr>
        </p15:guide>
        <p15:guide id="10" pos="1939">
          <p15:clr>
            <a:srgbClr val="A4A3A4"/>
          </p15:clr>
        </p15:guide>
        <p15:guide id="11" pos="2007">
          <p15:clr>
            <a:srgbClr val="A4A3A4"/>
          </p15:clr>
        </p15:guide>
        <p15:guide id="12" pos="2392">
          <p15:clr>
            <a:srgbClr val="A4A3A4"/>
          </p15:clr>
        </p15:guide>
        <p15:guide id="13" pos="2460">
          <p15:clr>
            <a:srgbClr val="A4A3A4"/>
          </p15:clr>
        </p15:guide>
        <p15:guide id="14" pos="2846">
          <p15:clr>
            <a:srgbClr val="A4A3A4"/>
          </p15:clr>
        </p15:guide>
        <p15:guide id="15" pos="2914">
          <p15:clr>
            <a:srgbClr val="A4A3A4"/>
          </p15:clr>
        </p15:guide>
        <p15:guide id="16" pos="3300">
          <p15:clr>
            <a:srgbClr val="A4A3A4"/>
          </p15:clr>
        </p15:guide>
        <p15:guide id="17" pos="3368">
          <p15:clr>
            <a:srgbClr val="A4A3A4"/>
          </p15:clr>
        </p15:guide>
        <p15:guide id="18" pos="3753">
          <p15:clr>
            <a:srgbClr val="A4A3A4"/>
          </p15:clr>
        </p15:guide>
        <p15:guide id="19" pos="3821">
          <p15:clr>
            <a:srgbClr val="A4A3A4"/>
          </p15:clr>
        </p15:guide>
        <p15:guide id="20" pos="4207">
          <p15:clr>
            <a:srgbClr val="A4A3A4"/>
          </p15:clr>
        </p15:guide>
        <p15:guide id="21" pos="4275">
          <p15:clr>
            <a:srgbClr val="A4A3A4"/>
          </p15:clr>
        </p15:guide>
        <p15:guide id="22" pos="4660">
          <p15:clr>
            <a:srgbClr val="A4A3A4"/>
          </p15:clr>
        </p15:guide>
        <p15:guide id="23" pos="4728">
          <p15:clr>
            <a:srgbClr val="A4A3A4"/>
          </p15:clr>
        </p15:guide>
        <p15:guide id="24" pos="5114">
          <p15:clr>
            <a:srgbClr val="A4A3A4"/>
          </p15:clr>
        </p15:guide>
        <p15:guide id="25" pos="5182">
          <p15:clr>
            <a:srgbClr val="A4A3A4"/>
          </p15:clr>
        </p15:guide>
        <p15:guide id="28" pos="1100">
          <p15:clr>
            <a:srgbClr val="A4A3A4"/>
          </p15:clr>
        </p15:guide>
        <p15:guide id="42" orient="horz" pos="680">
          <p15:clr>
            <a:srgbClr val="A4A3A4"/>
          </p15:clr>
        </p15:guide>
        <p15:guide id="43" orient="horz" pos="816">
          <p15:clr>
            <a:srgbClr val="A4A3A4"/>
          </p15:clr>
        </p15:guide>
        <p15:guide id="44" orient="horz" pos="952">
          <p15:clr>
            <a:srgbClr val="A4A3A4"/>
          </p15:clr>
        </p15:guide>
        <p15:guide id="45" orient="horz" pos="1089">
          <p15:clr>
            <a:srgbClr val="A4A3A4"/>
          </p15:clr>
        </p15:guide>
        <p15:guide id="46" orient="horz" pos="1225">
          <p15:clr>
            <a:srgbClr val="A4A3A4"/>
          </p15:clr>
        </p15:guide>
        <p15:guide id="47" orient="horz" pos="1361">
          <p15:clr>
            <a:srgbClr val="A4A3A4"/>
          </p15:clr>
        </p15:guide>
        <p15:guide id="48" orient="horz" pos="1497">
          <p15:clr>
            <a:srgbClr val="A4A3A4"/>
          </p15:clr>
        </p15:guide>
        <p15:guide id="49" orient="horz" pos="1633">
          <p15:clr>
            <a:srgbClr val="A4A3A4"/>
          </p15:clr>
        </p15:guide>
        <p15:guide id="50" orient="horz" pos="1769">
          <p15:clr>
            <a:srgbClr val="A4A3A4"/>
          </p15:clr>
        </p15:guide>
        <p15:guide id="51" orient="horz" pos="1905">
          <p15:clr>
            <a:srgbClr val="A4A3A4"/>
          </p15:clr>
        </p15:guide>
        <p15:guide id="52" orient="horz" pos="2041">
          <p15:clr>
            <a:srgbClr val="A4A3A4"/>
          </p15:clr>
        </p15:guide>
        <p15:guide id="53" orient="horz" pos="2177">
          <p15:clr>
            <a:srgbClr val="A4A3A4"/>
          </p15:clr>
        </p15:guide>
        <p15:guide id="54" orient="horz" pos="2313">
          <p15:clr>
            <a:srgbClr val="A4A3A4"/>
          </p15:clr>
        </p15:guide>
        <p15:guide id="55" orient="horz" pos="2449">
          <p15:clr>
            <a:srgbClr val="A4A3A4"/>
          </p15:clr>
        </p15:guide>
        <p15:guide id="56" orient="horz" pos="2585">
          <p15:clr>
            <a:srgbClr val="A4A3A4"/>
          </p15:clr>
        </p15:guide>
        <p15:guide id="57" orient="horz" pos="2721">
          <p15:clr>
            <a:srgbClr val="A4A3A4"/>
          </p15:clr>
        </p15:guide>
        <p15:guide id="58" orient="horz" pos="2857">
          <p15:clr>
            <a:srgbClr val="A4A3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and media clip">
    <p:bg>
      <p:bgRef idx="1001">
        <a:schemeClr val="bg1"/>
      </p:bgRef>
    </p:bg>
    <p:spTree>
      <p:nvGrpSpPr>
        <p:cNvPr id="1" name=""/>
        <p:cNvGrpSpPr/>
        <p:nvPr/>
      </p:nvGrpSpPr>
      <p:grpSpPr>
        <a:xfrm>
          <a:off x="0" y="0"/>
          <a:ext cx="0" cy="0"/>
          <a:chOff x="0" y="0"/>
          <a:chExt cx="0" cy="0"/>
        </a:xfrm>
      </p:grpSpPr>
      <p:sp>
        <p:nvSpPr>
          <p:cNvPr id="9" name="Media Placeholder 1"/>
          <p:cNvSpPr>
            <a:spLocks noGrp="1"/>
          </p:cNvSpPr>
          <p:nvPr>
            <p:ph type="media" sz="quarter" idx="13" hasCustomPrompt="1"/>
          </p:nvPr>
        </p:nvSpPr>
        <p:spPr>
          <a:xfrm>
            <a:off x="0" y="0"/>
            <a:ext cx="12192000" cy="6858267"/>
          </a:xfrm>
          <a:solidFill>
            <a:schemeClr val="tx2"/>
          </a:solidFill>
        </p:spPr>
        <p:txBody>
          <a:bodyPr tIns="1620000" anchor="t" anchorCtr="1">
            <a:noAutofit/>
          </a:bodyPr>
          <a:lstStyle>
            <a:lvl1pPr>
              <a:buFontTx/>
              <a:buNone/>
              <a:defRPr sz="1867">
                <a:solidFill>
                  <a:schemeClr val="bg1"/>
                </a:solidFill>
              </a:defRPr>
            </a:lvl1pPr>
          </a:lstStyle>
          <a:p>
            <a:r>
              <a:rPr lang="en-US" noProof="0"/>
              <a:t>To insert a video, click on the icon in the middle.</a:t>
            </a:r>
          </a:p>
        </p:txBody>
      </p:sp>
    </p:spTree>
    <p:extLst>
      <p:ext uri="{BB962C8B-B14F-4D97-AF65-F5344CB8AC3E}">
        <p14:creationId xmlns:p14="http://schemas.microsoft.com/office/powerpoint/2010/main" val="49473600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mprint Munich">
    <p:spTree>
      <p:nvGrpSpPr>
        <p:cNvPr id="1" name=""/>
        <p:cNvGrpSpPr/>
        <p:nvPr/>
      </p:nvGrpSpPr>
      <p:grpSpPr>
        <a:xfrm>
          <a:off x="0" y="0"/>
          <a:ext cx="0" cy="0"/>
          <a:chOff x="0" y="0"/>
          <a:chExt cx="0" cy="0"/>
        </a:xfrm>
      </p:grpSpPr>
      <p:sp>
        <p:nvSpPr>
          <p:cNvPr id="11"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3" name="Text Box 1"/>
          <p:cNvSpPr txBox="1">
            <a:spLocks/>
          </p:cNvSpPr>
          <p:nvPr/>
        </p:nvSpPr>
        <p:spPr>
          <a:xfrm>
            <a:off x="408000" y="480000"/>
            <a:ext cx="9024000" cy="816000"/>
          </a:xfrm>
          <a:prstGeom prst="rect">
            <a:avLst/>
          </a:prstGeom>
          <a:noFill/>
          <a:effectLst/>
        </p:spPr>
        <p:txBody>
          <a:bodyPr wrap="none" lIns="0" tIns="0" rIns="0" bIns="0" rtlCol="0">
            <a:noAutofit/>
          </a:bodyPr>
          <a:lstStyle/>
          <a:p>
            <a:pPr algn="l" defTabSz="914377" rtl="0" eaLnBrk="1" latinLnBrk="0" hangingPunct="1">
              <a:spcBef>
                <a:spcPct val="0"/>
              </a:spcBef>
              <a:buNone/>
            </a:pPr>
            <a:r>
              <a:rPr lang="en-US" sz="2667" kern="1200" noProof="0">
                <a:solidFill>
                  <a:schemeClr val="tx2"/>
                </a:solidFill>
              </a:rPr>
              <a:t>Imprint</a:t>
            </a:r>
          </a:p>
        </p:txBody>
      </p:sp>
      <p:sp>
        <p:nvSpPr>
          <p:cNvPr id="15" name="Text Placeholder 1"/>
          <p:cNvSpPr>
            <a:spLocks noGrp="1"/>
          </p:cNvSpPr>
          <p:nvPr>
            <p:ph type="body" sz="quarter" idx="5" hasCustomPrompt="1"/>
          </p:nvPr>
        </p:nvSpPr>
        <p:spPr>
          <a:xfrm>
            <a:off x="408000" y="1440000"/>
            <a:ext cx="11376000" cy="288000"/>
          </a:xfrm>
        </p:spPr>
        <p:txBody>
          <a:bodyPr/>
          <a:lstStyle>
            <a:lvl1pPr marL="0" indent="0">
              <a:lnSpc>
                <a:spcPct val="100000"/>
              </a:lnSpc>
              <a:spcBef>
                <a:spcPts val="0"/>
              </a:spcBef>
              <a:spcAft>
                <a:spcPts val="0"/>
              </a:spcAft>
              <a:buClrTx/>
              <a:buSzTx/>
              <a:buFontTx/>
              <a:buNone/>
              <a:tabLst/>
              <a:defRPr>
                <a:solidFill>
                  <a:srgbClr val="00589A"/>
                </a:solidFill>
              </a:defRPr>
            </a:lvl1pPr>
          </a:lstStyle>
          <a:p>
            <a:pPr lvl="0"/>
            <a:r>
              <a:rPr lang="en-US"/>
              <a:t>Insert risk carrier name (PI specialty, non-insurance related business only)</a:t>
            </a:r>
          </a:p>
        </p:txBody>
      </p:sp>
      <p:sp>
        <p:nvSpPr>
          <p:cNvPr id="8" name="Text Box 3"/>
          <p:cNvSpPr txBox="1">
            <a:spLocks/>
          </p:cNvSpPr>
          <p:nvPr/>
        </p:nvSpPr>
        <p:spPr>
          <a:xfrm>
            <a:off x="408000" y="2016000"/>
            <a:ext cx="11376000" cy="1728000"/>
          </a:xfrm>
        </p:spPr>
        <p:txBody>
          <a:bodyPr lIns="0" tIns="0" rIns="0" bIns="0"/>
          <a:lstStyle>
            <a:lvl1pPr marL="0" indent="0">
              <a:lnSpc>
                <a:spcPct val="100000"/>
              </a:lnSpc>
              <a:spcBef>
                <a:spcPts val="0"/>
              </a:spcBef>
              <a:spcAft>
                <a:spcPts val="0"/>
              </a:spcAft>
              <a:buClrTx/>
              <a:buSzTx/>
              <a:buNone/>
              <a:tabLst/>
              <a:defRPr/>
            </a:lvl1pPr>
          </a:lstStyle>
          <a:p>
            <a:pPr marL="0" marR="0" lvl="0" indent="0" algn="l" rtl="0">
              <a:lnSpc>
                <a:spcPct val="100000"/>
              </a:lnSpc>
              <a:spcBef>
                <a:spcPts val="0"/>
              </a:spcBef>
              <a:spcAft>
                <a:spcPts val="0"/>
              </a:spcAft>
              <a:buClrTx/>
              <a:buSzTx/>
              <a:buFont typeface="Wingdings" pitchFamily="2" charset="2"/>
              <a:buNone/>
              <a:tabLst/>
              <a:defRPr/>
            </a:pPr>
            <a:r>
              <a:rPr kumimoji="0" lang="en-US" sz="1867" b="0" i="0" u="none" strike="noStrike" kern="1200" cap="none" spc="0" normalizeH="0" baseline="0" noProof="0">
                <a:ln>
                  <a:noFill/>
                </a:ln>
                <a:solidFill>
                  <a:schemeClr val="tx2"/>
                </a:solidFill>
                <a:effectLst/>
                <a:uLnTx/>
                <a:uFillTx/>
              </a:rPr>
              <a:t>Münchener Rückversicherungs-Gesellschaft</a:t>
            </a:r>
            <a:br>
              <a:rPr kumimoji="0" lang="en-US" sz="1867" b="0" i="0" u="none" strike="noStrike" kern="1200" cap="none" spc="0" normalizeH="0" baseline="0" noProof="0">
                <a:ln>
                  <a:noFill/>
                </a:ln>
                <a:solidFill>
                  <a:schemeClr val="tx2"/>
                </a:solidFill>
                <a:effectLst/>
                <a:uLnTx/>
                <a:uFillTx/>
              </a:rPr>
            </a:br>
            <a:r>
              <a:rPr kumimoji="0" lang="en-US" sz="1867" b="0" i="0" u="none" strike="noStrike" kern="1200" cap="none" spc="0" normalizeH="0" baseline="0" noProof="0">
                <a:ln>
                  <a:noFill/>
                </a:ln>
                <a:solidFill>
                  <a:schemeClr val="tx2"/>
                </a:solidFill>
                <a:effectLst/>
                <a:uLnTx/>
                <a:uFillTx/>
              </a:rPr>
              <a:t>Aktiengesellschaft in München</a:t>
            </a:r>
            <a:br>
              <a:rPr kumimoji="0" lang="en-US" sz="1867" b="0" i="0" u="none" strike="noStrike" kern="1200" cap="none" spc="0" normalizeH="0" baseline="0" noProof="0">
                <a:ln>
                  <a:noFill/>
                </a:ln>
                <a:solidFill>
                  <a:schemeClr val="tx2"/>
                </a:solidFill>
                <a:effectLst/>
                <a:uLnTx/>
                <a:uFillTx/>
              </a:rPr>
            </a:br>
            <a:r>
              <a:rPr kumimoji="0" lang="en-US" sz="1867" b="0" i="0" u="none" strike="noStrike" kern="1200" cap="none" spc="0" normalizeH="0" baseline="0" noProof="0">
                <a:ln>
                  <a:noFill/>
                </a:ln>
                <a:solidFill>
                  <a:schemeClr val="tx2"/>
                </a:solidFill>
                <a:effectLst/>
                <a:uLnTx/>
                <a:uFillTx/>
              </a:rPr>
              <a:t>Königinstr. 107</a:t>
            </a:r>
            <a:br>
              <a:rPr kumimoji="0" lang="en-US" sz="1867" b="0" i="0" u="none" strike="noStrike" kern="1200" cap="none" spc="0" normalizeH="0" baseline="0" noProof="0">
                <a:ln>
                  <a:noFill/>
                </a:ln>
                <a:solidFill>
                  <a:schemeClr val="tx2"/>
                </a:solidFill>
                <a:effectLst/>
                <a:uLnTx/>
                <a:uFillTx/>
              </a:rPr>
            </a:br>
            <a:r>
              <a:rPr kumimoji="0" lang="en-US" sz="1867" b="0" i="0" u="none" strike="noStrike" kern="1200" cap="none" spc="0" normalizeH="0" baseline="0" noProof="0">
                <a:ln>
                  <a:noFill/>
                </a:ln>
                <a:solidFill>
                  <a:schemeClr val="tx2"/>
                </a:solidFill>
                <a:effectLst/>
                <a:uLnTx/>
                <a:uFillTx/>
              </a:rPr>
              <a:t>80802 München</a:t>
            </a:r>
            <a:br>
              <a:rPr kumimoji="0" lang="en-US" sz="1867" b="0" i="0" u="none" strike="noStrike" kern="1200" cap="none" spc="0" normalizeH="0" baseline="0" noProof="0">
                <a:ln>
                  <a:noFill/>
                </a:ln>
                <a:solidFill>
                  <a:schemeClr val="tx2"/>
                </a:solidFill>
                <a:effectLst/>
                <a:uLnTx/>
                <a:uFillTx/>
              </a:rPr>
            </a:br>
            <a:r>
              <a:rPr kumimoji="0" lang="en-US" sz="1867" b="0" i="0" u="none" strike="noStrike" kern="1200" cap="none" spc="0" normalizeH="0" baseline="0" noProof="0">
                <a:ln>
                  <a:noFill/>
                </a:ln>
                <a:solidFill>
                  <a:schemeClr val="tx2"/>
                </a:solidFill>
                <a:effectLst/>
                <a:uLnTx/>
                <a:uFillTx/>
              </a:rPr>
              <a:t>Germany</a:t>
            </a:r>
          </a:p>
        </p:txBody>
      </p:sp>
      <p:grpSp>
        <p:nvGrpSpPr>
          <p:cNvPr id="19" name="Group 1"/>
          <p:cNvGrpSpPr/>
          <p:nvPr/>
        </p:nvGrpSpPr>
        <p:grpSpPr>
          <a:xfrm>
            <a:off x="408051" y="4022135"/>
            <a:ext cx="11376096" cy="642644"/>
            <a:chOff x="338038" y="2862000"/>
            <a:chExt cx="8501072" cy="482183"/>
          </a:xfrm>
        </p:grpSpPr>
        <p:sp>
          <p:nvSpPr>
            <p:cNvPr id="20" name="Date"/>
            <p:cNvSpPr txBox="1">
              <a:spLocks/>
            </p:cNvSpPr>
            <p:nvPr/>
          </p:nvSpPr>
          <p:spPr>
            <a:xfrm>
              <a:off x="338038" y="2862000"/>
              <a:ext cx="1491972" cy="482183"/>
            </a:xfrm>
            <a:prstGeom prst="rect">
              <a:avLst/>
            </a:prstGeom>
            <a:noFill/>
          </p:spPr>
          <p:txBody>
            <a:bodyPr vert="horz" lIns="0" tIns="0" rIns="36000" bIns="0" rtlCol="0" anchor="ctr">
              <a:noAutofit/>
            </a:bodyPr>
            <a:lstStyle>
              <a:defPPr>
                <a:defRPr lang="en-US"/>
              </a:defPPr>
              <a:lvl1pPr marL="0" algn="r" defTabSz="685800" rtl="0" eaLnBrk="1" latinLnBrk="0" hangingPunct="1">
                <a:defRPr sz="600" kern="1200">
                  <a:solidFill>
                    <a:schemeClr val="accent4">
                      <a:lumMod val="75000"/>
                    </a:schemeClr>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pPr algn="l">
                <a:spcBef>
                  <a:spcPts val="533"/>
                </a:spcBef>
              </a:pPr>
              <a:r>
                <a:rPr lang="en-US" altLang="zh-CN" sz="1867" i="0" spc="0" baseline="0">
                  <a:solidFill>
                    <a:schemeClr val="tx2"/>
                  </a:solidFill>
                </a:rPr>
                <a:t>© 2019/12/11</a:t>
              </a:r>
              <a:endParaRPr kumimoji="0" lang="en-US" sz="1867" b="0" i="0" u="none" strike="noStrike" kern="1200" cap="none" spc="0" normalizeH="0" baseline="0" noProof="0">
                <a:ln>
                  <a:noFill/>
                </a:ln>
                <a:solidFill>
                  <a:schemeClr val="tx2"/>
                </a:solidFill>
                <a:effectLst/>
                <a:uLnTx/>
                <a:uFillTx/>
              </a:endParaRPr>
            </a:p>
            <a:p>
              <a:pPr algn="l">
                <a:spcBef>
                  <a:spcPts val="533"/>
                </a:spcBef>
              </a:pPr>
              <a:r>
                <a:rPr lang="en-US" altLang="zh-CN" sz="1867" i="0" spc="0" baseline="0">
                  <a:solidFill>
                    <a:schemeClr val="tx2"/>
                  </a:solidFill>
                </a:rPr>
                <a:t>© 2019/12/11</a:t>
              </a:r>
              <a:endParaRPr lang="en-US" sz="1867" spc="0" baseline="0">
                <a:solidFill>
                  <a:schemeClr val="tx2"/>
                </a:solidFill>
              </a:endParaRPr>
            </a:p>
          </p:txBody>
        </p:sp>
        <p:sp>
          <p:nvSpPr>
            <p:cNvPr id="21" name="Text Box 4"/>
            <p:cNvSpPr txBox="1"/>
            <p:nvPr/>
          </p:nvSpPr>
          <p:spPr>
            <a:xfrm>
              <a:off x="911017" y="2862002"/>
              <a:ext cx="7928093" cy="479273"/>
            </a:xfrm>
            <a:prstGeom prst="rect">
              <a:avLst/>
            </a:prstGeom>
            <a:solidFill>
              <a:schemeClr val="bg1"/>
            </a:solidFill>
            <a:effectLst/>
          </p:spPr>
          <p:txBody>
            <a:bodyPr wrap="square" lIns="0" tIns="0" rIns="0" bIns="0" rtlCol="0">
              <a:spAutoFit/>
            </a:bodyPr>
            <a:lstStyle/>
            <a:p>
              <a:pPr algn="l">
                <a:spcBef>
                  <a:spcPts val="533"/>
                </a:spcBef>
              </a:pPr>
              <a:r>
                <a:rPr kumimoji="0" lang="en-US" sz="1867" b="0" i="0" u="none" strike="noStrike" kern="1200" cap="none" spc="0" normalizeH="0" baseline="0" noProof="0">
                  <a:ln>
                    <a:noFill/>
                  </a:ln>
                  <a:solidFill>
                    <a:schemeClr val="tx2"/>
                  </a:solidFill>
                  <a:effectLst/>
                  <a:uLnTx/>
                  <a:uFillTx/>
                </a:rPr>
                <a:t> </a:t>
              </a:r>
              <a:r>
                <a:rPr kumimoji="0" lang="en-US" sz="1867" b="0" i="0" u="none" strike="noStrike" kern="1200" cap="none" spc="0" normalizeH="0" baseline="0" noProof="0" err="1">
                  <a:ln>
                    <a:noFill/>
                  </a:ln>
                  <a:solidFill>
                    <a:schemeClr val="tx2"/>
                  </a:solidFill>
                  <a:effectLst/>
                  <a:uLnTx/>
                  <a:uFillTx/>
                </a:rPr>
                <a:t>Münchener</a:t>
              </a:r>
              <a:r>
                <a:rPr kumimoji="0" lang="en-US" sz="1867" b="0" i="0" u="none" strike="noStrike" kern="1200" cap="none" spc="0" normalizeH="0" baseline="0" noProof="0">
                  <a:ln>
                    <a:noFill/>
                  </a:ln>
                  <a:solidFill>
                    <a:schemeClr val="tx2"/>
                  </a:solidFill>
                  <a:effectLst/>
                  <a:uLnTx/>
                  <a:uFillTx/>
                </a:rPr>
                <a:t> Rückversicherungs-Gesellschaft</a:t>
              </a:r>
            </a:p>
            <a:p>
              <a:pPr marL="0" marR="0" lvl="0" indent="0" algn="l" defTabSz="914377" rtl="0" eaLnBrk="1" fontAlgn="auto" latinLnBrk="0" hangingPunct="1">
                <a:lnSpc>
                  <a:spcPct val="100000"/>
                </a:lnSpc>
                <a:spcBef>
                  <a:spcPts val="533"/>
                </a:spcBef>
                <a:spcAft>
                  <a:spcPts val="0"/>
                </a:spcAft>
                <a:buClrTx/>
                <a:buSzTx/>
                <a:buFontTx/>
                <a:buNone/>
                <a:tabLst/>
                <a:defRPr/>
              </a:pPr>
              <a:r>
                <a:rPr kumimoji="0" lang="en-US" sz="1867" b="0" i="0" u="none" strike="noStrike" kern="1200" cap="none" spc="0" normalizeH="0" baseline="0" noProof="0">
                  <a:ln>
                    <a:noFill/>
                  </a:ln>
                  <a:solidFill>
                    <a:schemeClr val="tx2"/>
                  </a:solidFill>
                  <a:effectLst/>
                  <a:uLnTx/>
                  <a:uFillTx/>
                </a:rPr>
                <a:t> Munich Reinsurance Company</a:t>
              </a:r>
            </a:p>
          </p:txBody>
        </p:sp>
      </p:grpSp>
    </p:spTree>
    <p:extLst>
      <p:ext uri="{BB962C8B-B14F-4D97-AF65-F5344CB8AC3E}">
        <p14:creationId xmlns:p14="http://schemas.microsoft.com/office/powerpoint/2010/main" val="3263064621"/>
      </p:ext>
    </p:extLst>
  </p:cSld>
  <p:clrMapOvr>
    <a:masterClrMapping/>
  </p:clrMapOvr>
  <p:transition>
    <p:fade/>
  </p:transition>
  <p:extLst>
    <p:ext uri="{DCECCB84-F9BA-43D5-87BE-67443E8EF086}">
      <p15:sldGuideLst xmlns:p15="http://schemas.microsoft.com/office/powerpoint/2012/main">
        <p15:guide id="1" orient="horz" pos="950">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7E52881-053C-40B1-8D39-004F63D5F9BD}"/>
              </a:ext>
            </a:extLst>
          </p:cNvPr>
          <p:cNvGraphicFramePr>
            <a:graphicFrameLocks noChangeAspect="1"/>
          </p:cNvGraphicFramePr>
          <p:nvPr>
            <p:custDataLst>
              <p:tags r:id="rId1"/>
            </p:custDataLst>
            <p:extLst>
              <p:ext uri="{D42A27DB-BD31-4B8C-83A1-F6EECF244321}">
                <p14:modId xmlns:p14="http://schemas.microsoft.com/office/powerpoint/2010/main" val="310720085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6" name="Objekt 5" hidden="1">
                        <a:extLst>
                          <a:ext uri="{FF2B5EF4-FFF2-40B4-BE49-F238E27FC236}">
                            <a16:creationId xmlns:a16="http://schemas.microsoft.com/office/drawing/2014/main" id="{97E52881-053C-40B1-8D39-004F63D5F9B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E09F7C3C-818B-40FE-8084-2D9940D936BF}"/>
              </a:ext>
            </a:extLst>
          </p:cNvPr>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2" name="Titel 1"/>
          <p:cNvSpPr>
            <a:spLocks noGrp="1"/>
          </p:cNvSpPr>
          <p:nvPr>
            <p:ph type="title" hasCustomPrompt="1"/>
          </p:nvPr>
        </p:nvSpPr>
        <p:spPr/>
        <p:txBody>
          <a:bodyPr/>
          <a:lstStyle>
            <a:lvl1pPr>
              <a:defRPr/>
            </a:lvl1pPr>
          </a:lstStyle>
          <a:p>
            <a:r>
              <a:rPr lang="en-GB"/>
              <a:t>Title 24 pt, two lines max. and two content blocks</a:t>
            </a:r>
          </a:p>
        </p:txBody>
      </p:sp>
      <p:sp>
        <p:nvSpPr>
          <p:cNvPr id="14" name="Foliennummernplatzhalter 13"/>
          <p:cNvSpPr>
            <a:spLocks noGrp="1"/>
          </p:cNvSpPr>
          <p:nvPr>
            <p:ph type="sldNum" sz="quarter" idx="11"/>
          </p:nvPr>
        </p:nvSpPr>
        <p:spPr/>
        <p:txBody>
          <a:bodyPr/>
          <a:lstStyle/>
          <a:p>
            <a:fld id="{D56DB8AA-803C-49D2-90AA-1140CE72DCD7}" type="slidenum">
              <a:rPr lang="de-DE" smtClean="0"/>
              <a:pPr/>
              <a:t>‹#›</a:t>
            </a:fld>
            <a:endParaRPr lang="de-DE"/>
          </a:p>
        </p:txBody>
      </p:sp>
      <p:sp>
        <p:nvSpPr>
          <p:cNvPr id="20" name="Inhaltsplatzhalter 19"/>
          <p:cNvSpPr>
            <a:spLocks noGrp="1"/>
          </p:cNvSpPr>
          <p:nvPr>
            <p:ph sz="quarter" idx="13" hasCustomPrompt="1"/>
          </p:nvPr>
        </p:nvSpPr>
        <p:spPr>
          <a:xfrm>
            <a:off x="408000" y="2040000"/>
            <a:ext cx="5481600" cy="4406400"/>
          </a:xfrm>
          <a:noFill/>
        </p:spPr>
        <p:txBody>
          <a:bodyPr lIns="0" tIns="0" rIns="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22" name="Inhaltsplatzhalter 21"/>
          <p:cNvSpPr>
            <a:spLocks noGrp="1"/>
          </p:cNvSpPr>
          <p:nvPr>
            <p:ph sz="quarter" idx="14" hasCustomPrompt="1"/>
          </p:nvPr>
        </p:nvSpPr>
        <p:spPr>
          <a:xfrm>
            <a:off x="6297600" y="2040000"/>
            <a:ext cx="5481600" cy="4406400"/>
          </a:xfrm>
          <a:noFill/>
        </p:spPr>
        <p:txBody>
          <a:bodyPr lIns="0" tIns="0" rIns="0" bIns="0"/>
          <a:lstStyle>
            <a:lvl1pPr>
              <a:defRPr/>
            </a:lvl1pPr>
          </a:lstStyle>
          <a:p>
            <a:pPr lvl="0"/>
            <a:r>
              <a:rPr lang="en-GB"/>
              <a:t>To customise the points hierarchy, use Start &gt; Paragraph &gt; Decrease/Increase List Level.</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3" name="Textplatzhalter 2"/>
          <p:cNvSpPr>
            <a:spLocks noGrp="1"/>
          </p:cNvSpPr>
          <p:nvPr>
            <p:ph type="body" idx="1" hasCustomPrompt="1"/>
          </p:nvPr>
        </p:nvSpPr>
        <p:spPr>
          <a:xfrm>
            <a:off x="408000" y="1608000"/>
            <a:ext cx="5481600" cy="432000"/>
          </a:xfrm>
          <a:noFill/>
        </p:spPr>
        <p:txBody>
          <a:bodyPr lIns="0" tIns="0" rIns="0" bIns="0" anchor="t"/>
          <a:lstStyle>
            <a:lvl1pPr marL="0" indent="0">
              <a:buFontTx/>
              <a:buNone/>
              <a:defRPr sz="2133">
                <a:solidFill>
                  <a:srgbClr val="00B050"/>
                </a:solidFill>
              </a:defRPr>
            </a:lvl1pPr>
          </a:lstStyle>
          <a:p>
            <a:pPr lvl="0"/>
            <a:r>
              <a:rPr lang="en-GB"/>
              <a:t>Heading 16 pt, single line</a:t>
            </a:r>
          </a:p>
        </p:txBody>
      </p:sp>
      <p:sp>
        <p:nvSpPr>
          <p:cNvPr id="5" name="Textplatzhalter 4"/>
          <p:cNvSpPr>
            <a:spLocks noGrp="1"/>
          </p:cNvSpPr>
          <p:nvPr>
            <p:ph type="body" sz="quarter" idx="3" hasCustomPrompt="1"/>
          </p:nvPr>
        </p:nvSpPr>
        <p:spPr>
          <a:xfrm>
            <a:off x="6297600" y="1608000"/>
            <a:ext cx="5481600" cy="432000"/>
          </a:xfrm>
          <a:noFill/>
        </p:spPr>
        <p:txBody>
          <a:bodyPr lIns="0" tIns="0" rIns="0" bIns="0" anchor="t"/>
          <a:lstStyle>
            <a:lvl1pPr marL="0" indent="0">
              <a:buFontTx/>
              <a:buNone/>
              <a:defRPr sz="2133">
                <a:solidFill>
                  <a:srgbClr val="00B050"/>
                </a:solidFill>
              </a:defRPr>
            </a:lvl1pPr>
          </a:lstStyle>
          <a:p>
            <a:pPr lvl="0"/>
            <a:r>
              <a:rPr lang="en-GB"/>
              <a:t>Heading 16 pt, single line</a:t>
            </a:r>
          </a:p>
        </p:txBody>
      </p:sp>
    </p:spTree>
    <p:extLst>
      <p:ext uri="{BB962C8B-B14F-4D97-AF65-F5344CB8AC3E}">
        <p14:creationId xmlns:p14="http://schemas.microsoft.com/office/powerpoint/2010/main" val="1847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2976">
          <p15:clr>
            <a:srgbClr val="FBAE40"/>
          </p15:clr>
        </p15:guide>
        <p15:guide id="2" pos="2784">
          <p15:clr>
            <a:srgbClr val="FBAE40"/>
          </p15:clr>
        </p15:guide>
        <p15:guide id="3" orient="horz" pos="965">
          <p15:clr>
            <a:srgbClr val="FBAE40"/>
          </p15:clr>
        </p15:guide>
        <p15:guide id="4" orient="horz" pos="114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mprint">
    <p:spTree>
      <p:nvGrpSpPr>
        <p:cNvPr id="1" name=""/>
        <p:cNvGrpSpPr/>
        <p:nvPr/>
      </p:nvGrpSpPr>
      <p:grpSpPr>
        <a:xfrm>
          <a:off x="0" y="0"/>
          <a:ext cx="0" cy="0"/>
          <a:chOff x="0" y="0"/>
          <a:chExt cx="0" cy="0"/>
        </a:xfrm>
      </p:grpSpPr>
      <p:sp>
        <p:nvSpPr>
          <p:cNvPr id="11"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3" name="Text Box Title 1"/>
          <p:cNvSpPr txBox="1">
            <a:spLocks/>
          </p:cNvSpPr>
          <p:nvPr/>
        </p:nvSpPr>
        <p:spPr>
          <a:xfrm>
            <a:off x="408000" y="480000"/>
            <a:ext cx="9024000" cy="816000"/>
          </a:xfrm>
          <a:prstGeom prst="rect">
            <a:avLst/>
          </a:prstGeom>
          <a:noFill/>
          <a:effectLst/>
        </p:spPr>
        <p:txBody>
          <a:bodyPr wrap="none" lIns="0" tIns="0" rIns="0" bIns="0" rtlCol="0">
            <a:noAutofit/>
          </a:bodyPr>
          <a:lstStyle/>
          <a:p>
            <a:pPr algn="l" defTabSz="914377" rtl="0" eaLnBrk="1" latinLnBrk="0" hangingPunct="1">
              <a:spcBef>
                <a:spcPct val="0"/>
              </a:spcBef>
              <a:buNone/>
            </a:pPr>
            <a:r>
              <a:rPr lang="en-US" sz="2667" kern="1200" noProof="0">
                <a:solidFill>
                  <a:schemeClr val="tx2"/>
                </a:solidFill>
              </a:rPr>
              <a:t>Imprint</a:t>
            </a:r>
          </a:p>
        </p:txBody>
      </p:sp>
      <p:sp>
        <p:nvSpPr>
          <p:cNvPr id="8" name="Text Placeholder 2"/>
          <p:cNvSpPr>
            <a:spLocks noGrp="1"/>
          </p:cNvSpPr>
          <p:nvPr>
            <p:ph type="body" sz="quarter" idx="14" hasCustomPrompt="1"/>
          </p:nvPr>
        </p:nvSpPr>
        <p:spPr>
          <a:xfrm>
            <a:off x="408000" y="2016000"/>
            <a:ext cx="11376000" cy="1728000"/>
          </a:xfrm>
        </p:spPr>
        <p:txBody>
          <a:bodyPr/>
          <a:lstStyle>
            <a:lvl1pPr marL="0" indent="0">
              <a:lnSpc>
                <a:spcPct val="100000"/>
              </a:lnSpc>
              <a:spcBef>
                <a:spcPts val="0"/>
              </a:spcBef>
              <a:spcAft>
                <a:spcPts val="0"/>
              </a:spcAft>
              <a:buClrTx/>
              <a:buSzTx/>
              <a:buFontTx/>
              <a:buNone/>
              <a:tabLst/>
              <a:defRPr/>
            </a:lvl1pPr>
          </a:lstStyle>
          <a:p>
            <a:pPr lvl="0"/>
            <a:r>
              <a:rPr lang="en-US" noProof="0"/>
              <a:t>Please add here your Legal Entity</a:t>
            </a:r>
          </a:p>
          <a:p>
            <a:endParaRPr lang="en-US"/>
          </a:p>
        </p:txBody>
      </p:sp>
      <p:sp>
        <p:nvSpPr>
          <p:cNvPr id="15" name="Text Placeholder 1"/>
          <p:cNvSpPr>
            <a:spLocks noGrp="1"/>
          </p:cNvSpPr>
          <p:nvPr>
            <p:ph type="body" sz="quarter" idx="5" hasCustomPrompt="1"/>
          </p:nvPr>
        </p:nvSpPr>
        <p:spPr>
          <a:xfrm>
            <a:off x="408000" y="1440000"/>
            <a:ext cx="11376000" cy="288000"/>
          </a:xfrm>
        </p:spPr>
        <p:txBody>
          <a:bodyPr/>
          <a:lstStyle>
            <a:lvl1pPr marL="0" indent="0">
              <a:lnSpc>
                <a:spcPct val="100000"/>
              </a:lnSpc>
              <a:spcBef>
                <a:spcPts val="0"/>
              </a:spcBef>
              <a:spcAft>
                <a:spcPts val="0"/>
              </a:spcAft>
              <a:buClrTx/>
              <a:buSzTx/>
              <a:buFontTx/>
              <a:buNone/>
              <a:tabLst/>
              <a:defRPr>
                <a:solidFill>
                  <a:srgbClr val="00589A"/>
                </a:solidFill>
              </a:defRPr>
            </a:lvl1pPr>
          </a:lstStyle>
          <a:p>
            <a:pPr lvl="0"/>
            <a:r>
              <a:rPr lang="en-US"/>
              <a:t>Insert risk carrier name (PI specialty, non-insurance related business only)</a:t>
            </a:r>
          </a:p>
        </p:txBody>
      </p:sp>
      <p:grpSp>
        <p:nvGrpSpPr>
          <p:cNvPr id="19" name="Group 1"/>
          <p:cNvGrpSpPr/>
          <p:nvPr/>
        </p:nvGrpSpPr>
        <p:grpSpPr>
          <a:xfrm>
            <a:off x="408051" y="4022135"/>
            <a:ext cx="11784100" cy="642644"/>
            <a:chOff x="338038" y="2862000"/>
            <a:chExt cx="8805963" cy="482183"/>
          </a:xfrm>
        </p:grpSpPr>
        <p:sp>
          <p:nvSpPr>
            <p:cNvPr id="20" name="Date"/>
            <p:cNvSpPr txBox="1">
              <a:spLocks/>
            </p:cNvSpPr>
            <p:nvPr/>
          </p:nvSpPr>
          <p:spPr>
            <a:xfrm>
              <a:off x="338038" y="2862000"/>
              <a:ext cx="1491972" cy="482183"/>
            </a:xfrm>
            <a:prstGeom prst="rect">
              <a:avLst/>
            </a:prstGeom>
            <a:noFill/>
          </p:spPr>
          <p:txBody>
            <a:bodyPr vert="horz" lIns="0" tIns="0" rIns="36000" bIns="0" rtlCol="0" anchor="ctr">
              <a:noAutofit/>
            </a:bodyPr>
            <a:lstStyle>
              <a:defPPr>
                <a:defRPr lang="en-US"/>
              </a:defPPr>
              <a:lvl1pPr marL="0" algn="r" defTabSz="685800" rtl="0" eaLnBrk="1" latinLnBrk="0" hangingPunct="1">
                <a:defRPr sz="600" kern="1200">
                  <a:solidFill>
                    <a:schemeClr val="accent4">
                      <a:lumMod val="75000"/>
                    </a:schemeClr>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pPr algn="l">
                <a:spcBef>
                  <a:spcPts val="533"/>
                </a:spcBef>
              </a:pPr>
              <a:r>
                <a:rPr lang="en-US" altLang="zh-CN" sz="1867" i="0" spc="0" baseline="0">
                  <a:solidFill>
                    <a:schemeClr val="tx2"/>
                  </a:solidFill>
                </a:rPr>
                <a:t>© 2019/12/11</a:t>
              </a:r>
              <a:endParaRPr kumimoji="0" lang="en-US" sz="1867" b="0" i="0" u="none" strike="noStrike" kern="1200" cap="none" spc="0" normalizeH="0" baseline="0" noProof="0">
                <a:ln>
                  <a:noFill/>
                </a:ln>
                <a:solidFill>
                  <a:schemeClr val="tx2"/>
                </a:solidFill>
                <a:effectLst/>
                <a:uLnTx/>
                <a:uFillTx/>
              </a:endParaRPr>
            </a:p>
            <a:p>
              <a:pPr algn="l">
                <a:spcBef>
                  <a:spcPts val="533"/>
                </a:spcBef>
              </a:pPr>
              <a:r>
                <a:rPr lang="en-US" altLang="zh-CN" sz="1867" i="0" spc="0" baseline="0">
                  <a:solidFill>
                    <a:schemeClr val="tx2"/>
                  </a:solidFill>
                </a:rPr>
                <a:t>© 2019/12/11</a:t>
              </a:r>
              <a:endParaRPr lang="en-US" sz="1867" spc="0" baseline="0">
                <a:solidFill>
                  <a:schemeClr val="tx2"/>
                </a:solidFill>
              </a:endParaRPr>
            </a:p>
          </p:txBody>
        </p:sp>
        <p:sp>
          <p:nvSpPr>
            <p:cNvPr id="21" name="Text Box 2"/>
            <p:cNvSpPr txBox="1"/>
            <p:nvPr/>
          </p:nvSpPr>
          <p:spPr>
            <a:xfrm>
              <a:off x="911017" y="2862002"/>
              <a:ext cx="8232984" cy="479273"/>
            </a:xfrm>
            <a:prstGeom prst="rect">
              <a:avLst/>
            </a:prstGeom>
            <a:solidFill>
              <a:schemeClr val="bg1"/>
            </a:solidFill>
            <a:effectLst/>
          </p:spPr>
          <p:txBody>
            <a:bodyPr wrap="square" lIns="0" tIns="0" rIns="0" bIns="0" rtlCol="0">
              <a:spAutoFit/>
            </a:bodyPr>
            <a:lstStyle/>
            <a:p>
              <a:pPr algn="l">
                <a:spcBef>
                  <a:spcPts val="533"/>
                </a:spcBef>
              </a:pPr>
              <a:r>
                <a:rPr kumimoji="0" lang="en-US" sz="1867" b="0" i="0" u="none" strike="noStrike" kern="1200" cap="none" spc="0" normalizeH="0" baseline="0" noProof="0">
                  <a:ln>
                    <a:noFill/>
                  </a:ln>
                  <a:solidFill>
                    <a:schemeClr val="tx2"/>
                  </a:solidFill>
                  <a:effectLst/>
                  <a:uLnTx/>
                  <a:uFillTx/>
                </a:rPr>
                <a:t> </a:t>
              </a:r>
              <a:r>
                <a:rPr kumimoji="0" lang="en-US" sz="1867" b="0" i="0" u="none" strike="noStrike" kern="1200" cap="none" spc="0" normalizeH="0" baseline="0" noProof="0" err="1">
                  <a:ln>
                    <a:noFill/>
                  </a:ln>
                  <a:solidFill>
                    <a:schemeClr val="tx2"/>
                  </a:solidFill>
                  <a:effectLst/>
                  <a:uLnTx/>
                  <a:uFillTx/>
                </a:rPr>
                <a:t>Münchener Rückversicherungs-Gesellschaft</a:t>
              </a:r>
            </a:p>
            <a:p>
              <a:pPr marL="0" marR="0" lvl="0" indent="0" algn="l" defTabSz="914377" rtl="0" eaLnBrk="1" fontAlgn="auto" latinLnBrk="0" hangingPunct="1">
                <a:lnSpc>
                  <a:spcPct val="100000"/>
                </a:lnSpc>
                <a:spcBef>
                  <a:spcPts val="533"/>
                </a:spcBef>
                <a:spcAft>
                  <a:spcPts val="0"/>
                </a:spcAft>
                <a:buClrTx/>
                <a:buSzTx/>
                <a:buFontTx/>
                <a:buNone/>
                <a:tabLst/>
                <a:defRPr/>
              </a:pPr>
              <a:r>
                <a:rPr kumimoji="0" lang="en-US" sz="1867" b="0" i="0" u="none" strike="noStrike" kern="1200" cap="none" spc="0" normalizeH="0" baseline="0" noProof="0">
                  <a:ln>
                    <a:noFill/>
                  </a:ln>
                  <a:solidFill>
                    <a:schemeClr val="tx2"/>
                  </a:solidFill>
                  <a:effectLst/>
                  <a:uLnTx/>
                  <a:uFillTx/>
                </a:rPr>
                <a:t> Munich Reinsurance Company</a:t>
              </a:r>
            </a:p>
          </p:txBody>
        </p:sp>
      </p:grpSp>
    </p:spTree>
    <p:extLst>
      <p:ext uri="{BB962C8B-B14F-4D97-AF65-F5344CB8AC3E}">
        <p14:creationId xmlns:p14="http://schemas.microsoft.com/office/powerpoint/2010/main" val="4199531808"/>
      </p:ext>
    </p:extLst>
  </p:cSld>
  <p:clrMapOvr>
    <a:masterClrMapping/>
  </p:clrMapOvr>
  <p:transition>
    <p:fade/>
  </p:transition>
  <p:extLst>
    <p:ext uri="{DCECCB84-F9BA-43D5-87BE-67443E8EF086}">
      <p15:sldGuideLst xmlns:p15="http://schemas.microsoft.com/office/powerpoint/2012/main">
        <p15:guide id="1" orient="horz" pos="950">
          <p15:clr>
            <a:srgbClr val="A4A3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Titel und Standardtex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A61B137-45A2-4159-909B-48D81F0D3E8B}"/>
              </a:ext>
            </a:extLst>
          </p:cNvPr>
          <p:cNvGraphicFramePr>
            <a:graphicFrameLocks noChangeAspect="1"/>
          </p:cNvGraphicFramePr>
          <p:nvPr userDrawn="1">
            <p:custDataLst>
              <p:tags r:id="rId1"/>
            </p:custDataLst>
            <p:extLst>
              <p:ext uri="{D42A27DB-BD31-4B8C-83A1-F6EECF244321}">
                <p14:modId xmlns:p14="http://schemas.microsoft.com/office/powerpoint/2010/main" val="201376912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FA61B137-45A2-4159-909B-48D81F0D3E8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814E42B6-65BE-4F8C-8624-B5B48258A6F1}"/>
              </a:ext>
            </a:extLst>
          </p:cNvPr>
          <p:cNvSpPr/>
          <p:nvPr userDrawn="1">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67"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idx="1" hasCustomPrompt="1"/>
          </p:nvPr>
        </p:nvSpPr>
        <p:spPr/>
        <p:txBody>
          <a:bodyPr/>
          <a:lstStyle>
            <a:lvl1pPr marL="0" indent="0">
              <a:buNone/>
              <a:defRPr/>
            </a:lvl1pPr>
            <a:lvl2pPr marL="359991" indent="0">
              <a:buNone/>
            </a:lvl2pPr>
            <a:lvl3pPr marL="719982" indent="0">
              <a:buNone/>
            </a:lvl3pPr>
            <a:lvl4pPr marL="1079973" indent="0">
              <a:buNone/>
            </a:lvl4pPr>
            <a:lvl5pPr marL="1439964" indent="0">
              <a:buNone/>
            </a:lvl5pPr>
            <a:lvl6pPr marL="1799955" indent="0">
              <a:buNone/>
            </a:lvl6pPr>
            <a:lvl7pPr marL="2159946" indent="0">
              <a:buNone/>
            </a:lvl7pPr>
            <a:lvl8pPr marL="2519937" indent="0">
              <a:buNone/>
            </a:lvl8pPr>
            <a:lvl9pPr marL="2879928" indent="0">
              <a:buNone/>
            </a:lvl9pPr>
          </a:lstStyle>
          <a:p>
            <a:pPr lvl="0"/>
            <a:r>
              <a:rPr lang="en-GB"/>
              <a:t>Um die Hierarchie der Unterpunkte anzupassen, verwenden Sie Start &gt; Absatz &gt; Listenebene verringern/erhöhen. Alternativ Tabelle, Diagramm, SmartArt Grafik, Bild oder Onlinegrafik einfügen. </a:t>
            </a:r>
          </a:p>
          <a:p>
            <a:pPr lvl="1"/>
            <a:r>
              <a:rPr lang="en-GB"/>
              <a:t>Zweite Ebene</a:t>
            </a:r>
          </a:p>
          <a:p>
            <a:pPr lvl="2"/>
            <a:r>
              <a:rPr lang="en-GB"/>
              <a:t>Dritte Ebene</a:t>
            </a:r>
          </a:p>
          <a:p>
            <a:pPr lvl="3"/>
            <a:r>
              <a:rPr lang="en-GB"/>
              <a:t>Vierte Ebene</a:t>
            </a:r>
          </a:p>
          <a:p>
            <a:pPr lvl="4"/>
            <a:r>
              <a:rPr lang="en-GB"/>
              <a:t>Fünfte Ebene</a:t>
            </a:r>
          </a:p>
          <a:p>
            <a:pPr lvl="5"/>
            <a:r>
              <a:rPr lang="en-GB"/>
              <a:t>Sechste Ebene</a:t>
            </a:r>
          </a:p>
          <a:p>
            <a:pPr lvl="6"/>
            <a:r>
              <a:rPr lang="en-GB"/>
              <a:t>Siebte Ebene</a:t>
            </a:r>
          </a:p>
          <a:p>
            <a:pPr lvl="7"/>
            <a:r>
              <a:rPr lang="en-GB"/>
              <a:t>Achte Ebene</a:t>
            </a:r>
          </a:p>
          <a:p>
            <a:pPr lvl="8"/>
            <a:r>
              <a:rPr lang="en-GB"/>
              <a:t>Neunte Ebene</a:t>
            </a:r>
          </a:p>
        </p:txBody>
      </p:sp>
      <p:sp>
        <p:nvSpPr>
          <p:cNvPr id="2" name="Title 1"/>
          <p:cNvSpPr>
            <a:spLocks noGrp="1"/>
          </p:cNvSpPr>
          <p:nvPr>
            <p:ph type="title" hasCustomPrompt="1"/>
          </p:nvPr>
        </p:nvSpPr>
        <p:spPr/>
        <p:txBody>
          <a:bodyPr/>
          <a:lstStyle/>
          <a:p>
            <a:r>
              <a:rPr lang="en-GB"/>
              <a:t>Titel 20 pt, max. zweizeilig und Standardtext</a:t>
            </a:r>
            <a:endParaRPr lang="en-GB" noProof="0"/>
          </a:p>
        </p:txBody>
      </p:sp>
      <p:sp>
        <p:nvSpPr>
          <p:cNvPr id="8" name="Foliennummernplatzhalter 7"/>
          <p:cNvSpPr>
            <a:spLocks noGrp="1"/>
          </p:cNvSpPr>
          <p:nvPr>
            <p:ph type="sldNum" sz="quarter" idx="11"/>
          </p:nvPr>
        </p:nvSpPr>
        <p:spPr/>
        <p:txBody>
          <a:bodyPr/>
          <a:lstStyle/>
          <a:p>
            <a:fld id="{D94909C6-CC71-4962-A18E-AF0515723D95}" type="slidenum">
              <a:rPr lang="en-GB" noProof="0" smtClean="0"/>
              <a:pPr/>
              <a:t>‹#›</a:t>
            </a:fld>
            <a:endParaRPr lang="en-GB" noProof="0"/>
          </a:p>
        </p:txBody>
      </p:sp>
    </p:spTree>
    <p:extLst>
      <p:ext uri="{BB962C8B-B14F-4D97-AF65-F5344CB8AC3E}">
        <p14:creationId xmlns:p14="http://schemas.microsoft.com/office/powerpoint/2010/main" val="238537438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Imprint Munich">
    <p:spTree>
      <p:nvGrpSpPr>
        <p:cNvPr id="1" name=""/>
        <p:cNvGrpSpPr/>
        <p:nvPr/>
      </p:nvGrpSpPr>
      <p:grpSpPr>
        <a:xfrm>
          <a:off x="0" y="0"/>
          <a:ext cx="0" cy="0"/>
          <a:chOff x="0" y="0"/>
          <a:chExt cx="0" cy="0"/>
        </a:xfrm>
      </p:grpSpPr>
      <p:sp>
        <p:nvSpPr>
          <p:cNvPr id="10" name="Date Placeholder 1"/>
          <p:cNvSpPr>
            <a:spLocks noGrp="1"/>
          </p:cNvSpPr>
          <p:nvPr>
            <p:ph type="dt" sz="half" idx="10"/>
          </p:nvPr>
        </p:nvSpPr>
        <p:spPr>
          <a:xfrm>
            <a:off x="10176000" y="6528000"/>
            <a:ext cx="1104000" cy="240000"/>
          </a:xfrm>
          <a:prstGeom prst="rect">
            <a:avLst/>
          </a:prstGeom>
        </p:spPr>
        <p:txBody>
          <a:bodyPr/>
          <a:lstStyle/>
          <a:p>
            <a:r>
              <a:rPr lang="en-US"/>
              <a:t>8 December 2021</a:t>
            </a:r>
          </a:p>
        </p:txBody>
      </p:sp>
      <p:sp>
        <p:nvSpPr>
          <p:cNvPr id="11"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2" name="Footer Placeholder 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p>
        </p:txBody>
      </p:sp>
      <p:sp>
        <p:nvSpPr>
          <p:cNvPr id="13" name="Text Box 1"/>
          <p:cNvSpPr txBox="1">
            <a:spLocks/>
          </p:cNvSpPr>
          <p:nvPr/>
        </p:nvSpPr>
        <p:spPr>
          <a:xfrm>
            <a:off x="408000" y="480000"/>
            <a:ext cx="9024000" cy="816000"/>
          </a:xfrm>
          <a:prstGeom prst="rect">
            <a:avLst/>
          </a:prstGeom>
          <a:noFill/>
          <a:effectLst/>
        </p:spPr>
        <p:txBody>
          <a:bodyPr wrap="none" lIns="0" tIns="0" rIns="0" bIns="0" rtlCol="0">
            <a:noAutofit/>
          </a:bodyPr>
          <a:lstStyle/>
          <a:p>
            <a:pPr algn="l" defTabSz="914377" rtl="0" eaLnBrk="1" latinLnBrk="0" hangingPunct="1">
              <a:spcBef>
                <a:spcPct val="0"/>
              </a:spcBef>
              <a:buNone/>
            </a:pPr>
            <a:r>
              <a:rPr lang="en-US" sz="2667" kern="1200" noProof="0">
                <a:solidFill>
                  <a:schemeClr val="tx2"/>
                </a:solidFill>
              </a:rPr>
              <a:t>Imprint</a:t>
            </a:r>
          </a:p>
        </p:txBody>
      </p:sp>
      <p:sp>
        <p:nvSpPr>
          <p:cNvPr id="15" name="Text Placeholder 1"/>
          <p:cNvSpPr>
            <a:spLocks noGrp="1"/>
          </p:cNvSpPr>
          <p:nvPr>
            <p:ph type="body" sz="quarter" idx="5" hasCustomPrompt="1"/>
          </p:nvPr>
        </p:nvSpPr>
        <p:spPr>
          <a:xfrm>
            <a:off x="408000" y="1440000"/>
            <a:ext cx="11376000" cy="288000"/>
          </a:xfrm>
        </p:spPr>
        <p:txBody>
          <a:bodyPr/>
          <a:lstStyle>
            <a:lvl1pPr marL="0" indent="0">
              <a:lnSpc>
                <a:spcPct val="100000"/>
              </a:lnSpc>
              <a:spcBef>
                <a:spcPts val="0"/>
              </a:spcBef>
              <a:spcAft>
                <a:spcPts val="0"/>
              </a:spcAft>
              <a:buClrTx/>
              <a:buSzTx/>
              <a:buFontTx/>
              <a:buNone/>
              <a:tabLst/>
              <a:defRPr>
                <a:solidFill>
                  <a:srgbClr val="00589A"/>
                </a:solidFill>
              </a:defRPr>
            </a:lvl1pPr>
          </a:lstStyle>
          <a:p>
            <a:pPr lvl="0"/>
            <a:r>
              <a:rPr lang="en-US"/>
              <a:t>Insert risk carrier name (PI specialty, non-insurance related business only)</a:t>
            </a:r>
          </a:p>
        </p:txBody>
      </p:sp>
      <p:sp>
        <p:nvSpPr>
          <p:cNvPr id="8" name="Text Box 3"/>
          <p:cNvSpPr txBox="1">
            <a:spLocks/>
          </p:cNvSpPr>
          <p:nvPr/>
        </p:nvSpPr>
        <p:spPr>
          <a:xfrm>
            <a:off x="408000" y="2016000"/>
            <a:ext cx="11376000" cy="1728000"/>
          </a:xfrm>
        </p:spPr>
        <p:txBody>
          <a:bodyPr lIns="0" tIns="0" rIns="0" bIns="0"/>
          <a:lstStyle>
            <a:lvl1pPr marL="0" indent="0">
              <a:lnSpc>
                <a:spcPct val="100000"/>
              </a:lnSpc>
              <a:spcBef>
                <a:spcPts val="0"/>
              </a:spcBef>
              <a:spcAft>
                <a:spcPts val="0"/>
              </a:spcAft>
              <a:buClrTx/>
              <a:buSzTx/>
              <a:buNone/>
              <a:tabLst/>
              <a:defRPr/>
            </a:lvl1pPr>
          </a:lstStyle>
          <a:p>
            <a:pPr marL="0" marR="0" lvl="0" indent="0" algn="l" rtl="0">
              <a:lnSpc>
                <a:spcPct val="100000"/>
              </a:lnSpc>
              <a:spcBef>
                <a:spcPts val="0"/>
              </a:spcBef>
              <a:spcAft>
                <a:spcPts val="0"/>
              </a:spcAft>
              <a:buClrTx/>
              <a:buSzTx/>
              <a:buFont typeface="Wingdings" pitchFamily="2" charset="2"/>
              <a:buNone/>
              <a:tabLst/>
              <a:defRPr/>
            </a:pPr>
            <a:r>
              <a:rPr kumimoji="0" lang="en-US" sz="1867" b="0" i="0" u="none" strike="noStrike" kern="1200" cap="none" spc="0" normalizeH="0" baseline="0" noProof="0">
                <a:ln>
                  <a:noFill/>
                </a:ln>
                <a:solidFill>
                  <a:schemeClr val="tx2"/>
                </a:solidFill>
                <a:effectLst/>
                <a:uLnTx/>
                <a:uFillTx/>
              </a:rPr>
              <a:t>Münchener Rückversicherungs-Gesellschaft</a:t>
            </a:r>
            <a:br>
              <a:rPr kumimoji="0" lang="en-US" sz="1867" b="0" i="0" u="none" strike="noStrike" kern="1200" cap="none" spc="0" normalizeH="0" baseline="0" noProof="0">
                <a:ln>
                  <a:noFill/>
                </a:ln>
                <a:solidFill>
                  <a:schemeClr val="tx2"/>
                </a:solidFill>
                <a:effectLst/>
                <a:uLnTx/>
                <a:uFillTx/>
              </a:rPr>
            </a:br>
            <a:r>
              <a:rPr kumimoji="0" lang="en-US" sz="1867" b="0" i="0" u="none" strike="noStrike" kern="1200" cap="none" spc="0" normalizeH="0" baseline="0" noProof="0">
                <a:ln>
                  <a:noFill/>
                </a:ln>
                <a:solidFill>
                  <a:schemeClr val="tx2"/>
                </a:solidFill>
                <a:effectLst/>
                <a:uLnTx/>
                <a:uFillTx/>
              </a:rPr>
              <a:t>Aktiengesellschaft in München</a:t>
            </a:r>
            <a:br>
              <a:rPr kumimoji="0" lang="en-US" sz="1867" b="0" i="0" u="none" strike="noStrike" kern="1200" cap="none" spc="0" normalizeH="0" baseline="0" noProof="0">
                <a:ln>
                  <a:noFill/>
                </a:ln>
                <a:solidFill>
                  <a:schemeClr val="tx2"/>
                </a:solidFill>
                <a:effectLst/>
                <a:uLnTx/>
                <a:uFillTx/>
              </a:rPr>
            </a:br>
            <a:r>
              <a:rPr kumimoji="0" lang="en-US" sz="1867" b="0" i="0" u="none" strike="noStrike" kern="1200" cap="none" spc="0" normalizeH="0" baseline="0" noProof="0">
                <a:ln>
                  <a:noFill/>
                </a:ln>
                <a:solidFill>
                  <a:schemeClr val="tx2"/>
                </a:solidFill>
                <a:effectLst/>
                <a:uLnTx/>
                <a:uFillTx/>
              </a:rPr>
              <a:t>Königinstr. 107</a:t>
            </a:r>
            <a:br>
              <a:rPr kumimoji="0" lang="en-US" sz="1867" b="0" i="0" u="none" strike="noStrike" kern="1200" cap="none" spc="0" normalizeH="0" baseline="0" noProof="0">
                <a:ln>
                  <a:noFill/>
                </a:ln>
                <a:solidFill>
                  <a:schemeClr val="tx2"/>
                </a:solidFill>
                <a:effectLst/>
                <a:uLnTx/>
                <a:uFillTx/>
              </a:rPr>
            </a:br>
            <a:r>
              <a:rPr kumimoji="0" lang="en-US" sz="1867" b="0" i="0" u="none" strike="noStrike" kern="1200" cap="none" spc="0" normalizeH="0" baseline="0" noProof="0">
                <a:ln>
                  <a:noFill/>
                </a:ln>
                <a:solidFill>
                  <a:schemeClr val="tx2"/>
                </a:solidFill>
                <a:effectLst/>
                <a:uLnTx/>
                <a:uFillTx/>
              </a:rPr>
              <a:t>80802 München</a:t>
            </a:r>
            <a:br>
              <a:rPr kumimoji="0" lang="en-US" sz="1867" b="0" i="0" u="none" strike="noStrike" kern="1200" cap="none" spc="0" normalizeH="0" baseline="0" noProof="0">
                <a:ln>
                  <a:noFill/>
                </a:ln>
                <a:solidFill>
                  <a:schemeClr val="tx2"/>
                </a:solidFill>
                <a:effectLst/>
                <a:uLnTx/>
                <a:uFillTx/>
              </a:rPr>
            </a:br>
            <a:r>
              <a:rPr kumimoji="0" lang="en-US" sz="1867" b="0" i="0" u="none" strike="noStrike" kern="1200" cap="none" spc="0" normalizeH="0" baseline="0" noProof="0">
                <a:ln>
                  <a:noFill/>
                </a:ln>
                <a:solidFill>
                  <a:schemeClr val="tx2"/>
                </a:solidFill>
                <a:effectLst/>
                <a:uLnTx/>
                <a:uFillTx/>
              </a:rPr>
              <a:t>Germany</a:t>
            </a:r>
          </a:p>
        </p:txBody>
      </p:sp>
      <p:grpSp>
        <p:nvGrpSpPr>
          <p:cNvPr id="19" name="Group 1"/>
          <p:cNvGrpSpPr/>
          <p:nvPr/>
        </p:nvGrpSpPr>
        <p:grpSpPr>
          <a:xfrm>
            <a:off x="408051" y="4022135"/>
            <a:ext cx="11376096" cy="642644"/>
            <a:chOff x="338038" y="2862000"/>
            <a:chExt cx="8501072" cy="482183"/>
          </a:xfrm>
        </p:grpSpPr>
        <p:sp>
          <p:nvSpPr>
            <p:cNvPr id="20" name="Date"/>
            <p:cNvSpPr txBox="1">
              <a:spLocks/>
            </p:cNvSpPr>
            <p:nvPr/>
          </p:nvSpPr>
          <p:spPr>
            <a:xfrm>
              <a:off x="338038" y="2862000"/>
              <a:ext cx="1491972" cy="482183"/>
            </a:xfrm>
            <a:prstGeom prst="rect">
              <a:avLst/>
            </a:prstGeom>
            <a:noFill/>
          </p:spPr>
          <p:txBody>
            <a:bodyPr vert="horz" lIns="0" tIns="0" rIns="36000" bIns="0" rtlCol="0" anchor="ctr">
              <a:noAutofit/>
            </a:bodyPr>
            <a:lstStyle>
              <a:defPPr>
                <a:defRPr lang="en-US"/>
              </a:defPPr>
              <a:lvl1pPr marL="0" algn="r" defTabSz="685800" rtl="0" eaLnBrk="1" latinLnBrk="0" hangingPunct="1">
                <a:defRPr sz="600" kern="1200">
                  <a:solidFill>
                    <a:schemeClr val="accent4">
                      <a:lumMod val="75000"/>
                    </a:schemeClr>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pPr algn="l">
                <a:spcBef>
                  <a:spcPts val="533"/>
                </a:spcBef>
              </a:pPr>
              <a:r>
                <a:rPr lang="en-US" altLang="zh-CN" sz="1867" i="0" spc="0" baseline="0">
                  <a:solidFill>
                    <a:schemeClr val="tx2"/>
                  </a:solidFill>
                </a:rPr>
                <a:t>© 2019/12/11</a:t>
              </a:r>
              <a:endParaRPr kumimoji="0" lang="en-US" sz="1867" b="0" i="0" u="none" strike="noStrike" kern="1200" cap="none" spc="0" normalizeH="0" baseline="0" noProof="0">
                <a:ln>
                  <a:noFill/>
                </a:ln>
                <a:solidFill>
                  <a:schemeClr val="tx2"/>
                </a:solidFill>
                <a:effectLst/>
                <a:uLnTx/>
                <a:uFillTx/>
              </a:endParaRPr>
            </a:p>
            <a:p>
              <a:pPr algn="l">
                <a:spcBef>
                  <a:spcPts val="533"/>
                </a:spcBef>
              </a:pPr>
              <a:r>
                <a:rPr lang="en-US" altLang="zh-CN" sz="1867" i="0" spc="0" baseline="0">
                  <a:solidFill>
                    <a:schemeClr val="tx2"/>
                  </a:solidFill>
                </a:rPr>
                <a:t>© 2019/12/11</a:t>
              </a:r>
              <a:endParaRPr lang="en-US" sz="1867" spc="0" baseline="0">
                <a:solidFill>
                  <a:schemeClr val="tx2"/>
                </a:solidFill>
              </a:endParaRPr>
            </a:p>
          </p:txBody>
        </p:sp>
        <p:sp>
          <p:nvSpPr>
            <p:cNvPr id="21" name="Text Box 4"/>
            <p:cNvSpPr txBox="1"/>
            <p:nvPr/>
          </p:nvSpPr>
          <p:spPr>
            <a:xfrm>
              <a:off x="911017" y="2862002"/>
              <a:ext cx="7928093" cy="479273"/>
            </a:xfrm>
            <a:prstGeom prst="rect">
              <a:avLst/>
            </a:prstGeom>
            <a:solidFill>
              <a:schemeClr val="bg1"/>
            </a:solidFill>
            <a:effectLst/>
          </p:spPr>
          <p:txBody>
            <a:bodyPr wrap="square" lIns="0" tIns="0" rIns="0" bIns="0" rtlCol="0">
              <a:spAutoFit/>
            </a:bodyPr>
            <a:lstStyle/>
            <a:p>
              <a:pPr algn="l">
                <a:spcBef>
                  <a:spcPts val="533"/>
                </a:spcBef>
              </a:pPr>
              <a:r>
                <a:rPr kumimoji="0" lang="en-US" sz="1867" b="0" i="0" u="none" strike="noStrike" kern="1200" cap="none" spc="0" normalizeH="0" baseline="0" noProof="0">
                  <a:ln>
                    <a:noFill/>
                  </a:ln>
                  <a:solidFill>
                    <a:schemeClr val="tx2"/>
                  </a:solidFill>
                  <a:effectLst/>
                  <a:uLnTx/>
                  <a:uFillTx/>
                </a:rPr>
                <a:t> </a:t>
              </a:r>
              <a:r>
                <a:rPr kumimoji="0" lang="en-US" sz="1867" b="0" i="0" u="none" strike="noStrike" kern="1200" cap="none" spc="0" normalizeH="0" baseline="0" noProof="0" err="1">
                  <a:ln>
                    <a:noFill/>
                  </a:ln>
                  <a:solidFill>
                    <a:schemeClr val="tx2"/>
                  </a:solidFill>
                  <a:effectLst/>
                  <a:uLnTx/>
                  <a:uFillTx/>
                </a:rPr>
                <a:t>Münchener</a:t>
              </a:r>
              <a:r>
                <a:rPr kumimoji="0" lang="en-US" sz="1867" b="0" i="0" u="none" strike="noStrike" kern="1200" cap="none" spc="0" normalizeH="0" baseline="0" noProof="0">
                  <a:ln>
                    <a:noFill/>
                  </a:ln>
                  <a:solidFill>
                    <a:schemeClr val="tx2"/>
                  </a:solidFill>
                  <a:effectLst/>
                  <a:uLnTx/>
                  <a:uFillTx/>
                </a:rPr>
                <a:t> Rückversicherungs-Gesellschaft</a:t>
              </a:r>
            </a:p>
            <a:p>
              <a:pPr marL="0" marR="0" lvl="0" indent="0" algn="l" defTabSz="914377" rtl="0" eaLnBrk="1" fontAlgn="auto" latinLnBrk="0" hangingPunct="1">
                <a:lnSpc>
                  <a:spcPct val="100000"/>
                </a:lnSpc>
                <a:spcBef>
                  <a:spcPts val="533"/>
                </a:spcBef>
                <a:spcAft>
                  <a:spcPts val="0"/>
                </a:spcAft>
                <a:buClrTx/>
                <a:buSzTx/>
                <a:buFontTx/>
                <a:buNone/>
                <a:tabLst/>
                <a:defRPr/>
              </a:pPr>
              <a:r>
                <a:rPr kumimoji="0" lang="en-US" sz="1867" b="0" i="0" u="none" strike="noStrike" kern="1200" cap="none" spc="0" normalizeH="0" baseline="0" noProof="0">
                  <a:ln>
                    <a:noFill/>
                  </a:ln>
                  <a:solidFill>
                    <a:schemeClr val="tx2"/>
                  </a:solidFill>
                  <a:effectLst/>
                  <a:uLnTx/>
                  <a:uFillTx/>
                </a:rPr>
                <a:t> Munich Reinsurance Company</a:t>
              </a:r>
            </a:p>
          </p:txBody>
        </p:sp>
      </p:grpSp>
    </p:spTree>
    <p:extLst>
      <p:ext uri="{BB962C8B-B14F-4D97-AF65-F5344CB8AC3E}">
        <p14:creationId xmlns:p14="http://schemas.microsoft.com/office/powerpoint/2010/main" val="698669087"/>
      </p:ext>
    </p:extLst>
  </p:cSld>
  <p:clrMapOvr>
    <a:masterClrMapping/>
  </p:clrMapOvr>
  <p:transition>
    <p:fade/>
  </p:transition>
  <p:extLst>
    <p:ext uri="{DCECCB84-F9BA-43D5-87BE-67443E8EF086}">
      <p15:sldGuideLst xmlns:p15="http://schemas.microsoft.com/office/powerpoint/2012/main">
        <p15:guide id="1" orient="horz" pos="950">
          <p15:clr>
            <a:srgbClr val="A4A3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Imprint">
    <p:spTree>
      <p:nvGrpSpPr>
        <p:cNvPr id="1" name=""/>
        <p:cNvGrpSpPr/>
        <p:nvPr/>
      </p:nvGrpSpPr>
      <p:grpSpPr>
        <a:xfrm>
          <a:off x="0" y="0"/>
          <a:ext cx="0" cy="0"/>
          <a:chOff x="0" y="0"/>
          <a:chExt cx="0" cy="0"/>
        </a:xfrm>
      </p:grpSpPr>
      <p:sp>
        <p:nvSpPr>
          <p:cNvPr id="10" name="Date Placeholder 1"/>
          <p:cNvSpPr>
            <a:spLocks noGrp="1"/>
          </p:cNvSpPr>
          <p:nvPr>
            <p:ph type="dt" sz="half" idx="10"/>
          </p:nvPr>
        </p:nvSpPr>
        <p:spPr>
          <a:xfrm>
            <a:off x="10176000" y="6528000"/>
            <a:ext cx="1104000" cy="240000"/>
          </a:xfrm>
          <a:prstGeom prst="rect">
            <a:avLst/>
          </a:prstGeom>
        </p:spPr>
        <p:txBody>
          <a:bodyPr/>
          <a:lstStyle/>
          <a:p>
            <a:r>
              <a:rPr lang="en-US"/>
              <a:t>8 December 2021</a:t>
            </a:r>
          </a:p>
        </p:txBody>
      </p:sp>
      <p:sp>
        <p:nvSpPr>
          <p:cNvPr id="11" name="Slide Number Placeholder 1"/>
          <p:cNvSpPr>
            <a:spLocks noGrp="1"/>
          </p:cNvSpPr>
          <p:nvPr>
            <p:ph type="sldNum" sz="quarter" idx="11"/>
          </p:nvPr>
        </p:nvSpPr>
        <p:spPr/>
        <p:txBody>
          <a:bodyPr/>
          <a:lstStyle/>
          <a:p>
            <a:fld id="{D56DB8AA-803C-49D2-90AA-1140CE72DCD7}" type="slidenum">
              <a:rPr lang="en-US" smtClean="0"/>
              <a:pPr/>
              <a:t>‹#›</a:t>
            </a:fld>
            <a:endParaRPr lang="en-US"/>
          </a:p>
        </p:txBody>
      </p:sp>
      <p:sp>
        <p:nvSpPr>
          <p:cNvPr id="12" name="Footer Placeholder 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p>
        </p:txBody>
      </p:sp>
      <p:sp>
        <p:nvSpPr>
          <p:cNvPr id="13" name="Text Box Title 1"/>
          <p:cNvSpPr txBox="1">
            <a:spLocks/>
          </p:cNvSpPr>
          <p:nvPr/>
        </p:nvSpPr>
        <p:spPr>
          <a:xfrm>
            <a:off x="408000" y="480000"/>
            <a:ext cx="9024000" cy="816000"/>
          </a:xfrm>
          <a:prstGeom prst="rect">
            <a:avLst/>
          </a:prstGeom>
          <a:noFill/>
          <a:effectLst/>
        </p:spPr>
        <p:txBody>
          <a:bodyPr wrap="none" lIns="0" tIns="0" rIns="0" bIns="0" rtlCol="0">
            <a:noAutofit/>
          </a:bodyPr>
          <a:lstStyle/>
          <a:p>
            <a:pPr algn="l" defTabSz="914377" rtl="0" eaLnBrk="1" latinLnBrk="0" hangingPunct="1">
              <a:spcBef>
                <a:spcPct val="0"/>
              </a:spcBef>
              <a:buNone/>
            </a:pPr>
            <a:r>
              <a:rPr lang="en-US" sz="2667" kern="1200" noProof="0">
                <a:solidFill>
                  <a:schemeClr val="tx2"/>
                </a:solidFill>
              </a:rPr>
              <a:t>Imprint</a:t>
            </a:r>
          </a:p>
        </p:txBody>
      </p:sp>
      <p:sp>
        <p:nvSpPr>
          <p:cNvPr id="8" name="Text Placeholder 2"/>
          <p:cNvSpPr>
            <a:spLocks noGrp="1"/>
          </p:cNvSpPr>
          <p:nvPr>
            <p:ph type="body" sz="quarter" idx="14" hasCustomPrompt="1"/>
          </p:nvPr>
        </p:nvSpPr>
        <p:spPr>
          <a:xfrm>
            <a:off x="408000" y="2016000"/>
            <a:ext cx="11376000" cy="1728000"/>
          </a:xfrm>
        </p:spPr>
        <p:txBody>
          <a:bodyPr/>
          <a:lstStyle>
            <a:lvl1pPr marL="0" indent="0">
              <a:lnSpc>
                <a:spcPct val="100000"/>
              </a:lnSpc>
              <a:spcBef>
                <a:spcPts val="0"/>
              </a:spcBef>
              <a:spcAft>
                <a:spcPts val="0"/>
              </a:spcAft>
              <a:buClrTx/>
              <a:buSzTx/>
              <a:buFontTx/>
              <a:buNone/>
              <a:tabLst/>
              <a:defRPr/>
            </a:lvl1pPr>
          </a:lstStyle>
          <a:p>
            <a:pPr lvl="0"/>
            <a:r>
              <a:rPr lang="en-US" noProof="0"/>
              <a:t>Please add here your Legal Entity</a:t>
            </a:r>
          </a:p>
          <a:p>
            <a:endParaRPr lang="en-US"/>
          </a:p>
        </p:txBody>
      </p:sp>
      <p:sp>
        <p:nvSpPr>
          <p:cNvPr id="15" name="Text Placeholder 1"/>
          <p:cNvSpPr>
            <a:spLocks noGrp="1"/>
          </p:cNvSpPr>
          <p:nvPr>
            <p:ph type="body" sz="quarter" idx="5" hasCustomPrompt="1"/>
          </p:nvPr>
        </p:nvSpPr>
        <p:spPr>
          <a:xfrm>
            <a:off x="408000" y="1440000"/>
            <a:ext cx="11376000" cy="288000"/>
          </a:xfrm>
        </p:spPr>
        <p:txBody>
          <a:bodyPr/>
          <a:lstStyle>
            <a:lvl1pPr marL="0" indent="0">
              <a:lnSpc>
                <a:spcPct val="100000"/>
              </a:lnSpc>
              <a:spcBef>
                <a:spcPts val="0"/>
              </a:spcBef>
              <a:spcAft>
                <a:spcPts val="0"/>
              </a:spcAft>
              <a:buClrTx/>
              <a:buSzTx/>
              <a:buFontTx/>
              <a:buNone/>
              <a:tabLst/>
              <a:defRPr>
                <a:solidFill>
                  <a:srgbClr val="00589A"/>
                </a:solidFill>
              </a:defRPr>
            </a:lvl1pPr>
          </a:lstStyle>
          <a:p>
            <a:pPr lvl="0"/>
            <a:r>
              <a:rPr lang="en-US"/>
              <a:t>Insert risk carrier name (PI specialty, non-insurance related business only)</a:t>
            </a:r>
          </a:p>
        </p:txBody>
      </p:sp>
      <p:grpSp>
        <p:nvGrpSpPr>
          <p:cNvPr id="19" name="Group 1"/>
          <p:cNvGrpSpPr/>
          <p:nvPr/>
        </p:nvGrpSpPr>
        <p:grpSpPr>
          <a:xfrm>
            <a:off x="408051" y="4022135"/>
            <a:ext cx="11784100" cy="642644"/>
            <a:chOff x="338038" y="2862000"/>
            <a:chExt cx="8805963" cy="482183"/>
          </a:xfrm>
        </p:grpSpPr>
        <p:sp>
          <p:nvSpPr>
            <p:cNvPr id="20" name="Date"/>
            <p:cNvSpPr txBox="1">
              <a:spLocks/>
            </p:cNvSpPr>
            <p:nvPr/>
          </p:nvSpPr>
          <p:spPr>
            <a:xfrm>
              <a:off x="338038" y="2862000"/>
              <a:ext cx="1491972" cy="482183"/>
            </a:xfrm>
            <a:prstGeom prst="rect">
              <a:avLst/>
            </a:prstGeom>
            <a:noFill/>
          </p:spPr>
          <p:txBody>
            <a:bodyPr vert="horz" lIns="0" tIns="0" rIns="36000" bIns="0" rtlCol="0" anchor="ctr">
              <a:noAutofit/>
            </a:bodyPr>
            <a:lstStyle>
              <a:defPPr>
                <a:defRPr lang="en-US"/>
              </a:defPPr>
              <a:lvl1pPr marL="0" algn="r" defTabSz="685800" rtl="0" eaLnBrk="1" latinLnBrk="0" hangingPunct="1">
                <a:defRPr sz="600" kern="1200">
                  <a:solidFill>
                    <a:schemeClr val="accent4">
                      <a:lumMod val="75000"/>
                    </a:schemeClr>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pPr algn="l">
                <a:spcBef>
                  <a:spcPts val="533"/>
                </a:spcBef>
              </a:pPr>
              <a:r>
                <a:rPr lang="en-US" altLang="zh-CN" sz="1867" i="0" spc="0" baseline="0">
                  <a:solidFill>
                    <a:schemeClr val="tx2"/>
                  </a:solidFill>
                </a:rPr>
                <a:t>© 2019/12/11</a:t>
              </a:r>
              <a:endParaRPr kumimoji="0" lang="en-US" sz="1867" b="0" i="0" u="none" strike="noStrike" kern="1200" cap="none" spc="0" normalizeH="0" baseline="0" noProof="0">
                <a:ln>
                  <a:noFill/>
                </a:ln>
                <a:solidFill>
                  <a:schemeClr val="tx2"/>
                </a:solidFill>
                <a:effectLst/>
                <a:uLnTx/>
                <a:uFillTx/>
              </a:endParaRPr>
            </a:p>
            <a:p>
              <a:pPr algn="l">
                <a:spcBef>
                  <a:spcPts val="533"/>
                </a:spcBef>
              </a:pPr>
              <a:r>
                <a:rPr lang="en-US" altLang="zh-CN" sz="1867" i="0" spc="0" baseline="0">
                  <a:solidFill>
                    <a:schemeClr val="tx2"/>
                  </a:solidFill>
                </a:rPr>
                <a:t>© 2019/12/11</a:t>
              </a:r>
              <a:endParaRPr lang="en-US" sz="1867" spc="0" baseline="0">
                <a:solidFill>
                  <a:schemeClr val="tx2"/>
                </a:solidFill>
              </a:endParaRPr>
            </a:p>
          </p:txBody>
        </p:sp>
        <p:sp>
          <p:nvSpPr>
            <p:cNvPr id="21" name="Text Box 2"/>
            <p:cNvSpPr txBox="1"/>
            <p:nvPr/>
          </p:nvSpPr>
          <p:spPr>
            <a:xfrm>
              <a:off x="911017" y="2862002"/>
              <a:ext cx="8232984" cy="479273"/>
            </a:xfrm>
            <a:prstGeom prst="rect">
              <a:avLst/>
            </a:prstGeom>
            <a:solidFill>
              <a:schemeClr val="bg1"/>
            </a:solidFill>
            <a:effectLst/>
          </p:spPr>
          <p:txBody>
            <a:bodyPr wrap="square" lIns="0" tIns="0" rIns="0" bIns="0" rtlCol="0">
              <a:spAutoFit/>
            </a:bodyPr>
            <a:lstStyle/>
            <a:p>
              <a:pPr algn="l">
                <a:spcBef>
                  <a:spcPts val="533"/>
                </a:spcBef>
              </a:pPr>
              <a:r>
                <a:rPr kumimoji="0" lang="en-US" sz="1867" b="0" i="0" u="none" strike="noStrike" kern="1200" cap="none" spc="0" normalizeH="0" baseline="0" noProof="0">
                  <a:ln>
                    <a:noFill/>
                  </a:ln>
                  <a:solidFill>
                    <a:schemeClr val="tx2"/>
                  </a:solidFill>
                  <a:effectLst/>
                  <a:uLnTx/>
                  <a:uFillTx/>
                </a:rPr>
                <a:t> </a:t>
              </a:r>
              <a:r>
                <a:rPr kumimoji="0" lang="en-US" sz="1867" b="0" i="0" u="none" strike="noStrike" kern="1200" cap="none" spc="0" normalizeH="0" baseline="0" noProof="0" err="1">
                  <a:ln>
                    <a:noFill/>
                  </a:ln>
                  <a:solidFill>
                    <a:schemeClr val="tx2"/>
                  </a:solidFill>
                  <a:effectLst/>
                  <a:uLnTx/>
                  <a:uFillTx/>
                </a:rPr>
                <a:t>Münchener Rückversicherungs-Gesellschaft</a:t>
              </a:r>
            </a:p>
            <a:p>
              <a:pPr marL="0" marR="0" lvl="0" indent="0" algn="l" defTabSz="914377" rtl="0" eaLnBrk="1" fontAlgn="auto" latinLnBrk="0" hangingPunct="1">
                <a:lnSpc>
                  <a:spcPct val="100000"/>
                </a:lnSpc>
                <a:spcBef>
                  <a:spcPts val="533"/>
                </a:spcBef>
                <a:spcAft>
                  <a:spcPts val="0"/>
                </a:spcAft>
                <a:buClrTx/>
                <a:buSzTx/>
                <a:buFontTx/>
                <a:buNone/>
                <a:tabLst/>
                <a:defRPr/>
              </a:pPr>
              <a:r>
                <a:rPr kumimoji="0" lang="en-US" sz="1867" b="0" i="0" u="none" strike="noStrike" kern="1200" cap="none" spc="0" normalizeH="0" baseline="0" noProof="0">
                  <a:ln>
                    <a:noFill/>
                  </a:ln>
                  <a:solidFill>
                    <a:schemeClr val="tx2"/>
                  </a:solidFill>
                  <a:effectLst/>
                  <a:uLnTx/>
                  <a:uFillTx/>
                </a:rPr>
                <a:t> Munich Reinsurance Company</a:t>
              </a:r>
            </a:p>
          </p:txBody>
        </p:sp>
      </p:grpSp>
    </p:spTree>
    <p:extLst>
      <p:ext uri="{BB962C8B-B14F-4D97-AF65-F5344CB8AC3E}">
        <p14:creationId xmlns:p14="http://schemas.microsoft.com/office/powerpoint/2010/main" val="3351517648"/>
      </p:ext>
    </p:extLst>
  </p:cSld>
  <p:clrMapOvr>
    <a:masterClrMapping/>
  </p:clrMapOvr>
  <p:transition>
    <p:fade/>
  </p:transition>
  <p:extLst>
    <p:ext uri="{DCECCB84-F9BA-43D5-87BE-67443E8EF086}">
      <p15:sldGuideLst xmlns:p15="http://schemas.microsoft.com/office/powerpoint/2012/main">
        <p15:guide id="1" orient="horz" pos="950">
          <p15:clr>
            <a:srgbClr val="A4A3A4"/>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p>
            <a:r>
              <a:rPr lang="de-DE" noProof="0"/>
              <a:t>Nur Titel 20 pt, max. zweizeilig</a:t>
            </a:r>
          </a:p>
        </p:txBody>
      </p:sp>
      <p:sp>
        <p:nvSpPr>
          <p:cNvPr id="11" name="Foliennummernplatzhalter 10"/>
          <p:cNvSpPr>
            <a:spLocks noGrp="1"/>
          </p:cNvSpPr>
          <p:nvPr>
            <p:ph type="sldNum" sz="quarter" idx="11"/>
          </p:nvPr>
        </p:nvSpPr>
        <p:spPr/>
        <p:txBody>
          <a:bodyPr/>
          <a:lstStyle/>
          <a:p>
            <a:fld id="{D56DB8AA-803C-49D2-90AA-1140CE72DCD7}" type="slidenum">
              <a:rPr lang="de-DE" smtClean="0"/>
              <a:pPr/>
              <a:t>‹#›</a:t>
            </a:fld>
            <a:endParaRPr lang="de-DE"/>
          </a:p>
        </p:txBody>
      </p:sp>
      <p:sp>
        <p:nvSpPr>
          <p:cNvPr id="12" name="Fußzeilenplatzhalter 11"/>
          <p:cNvSpPr>
            <a:spLocks noGrp="1"/>
          </p:cNvSpPr>
          <p:nvPr>
            <p:ph type="ftr" sz="quarter" idx="12"/>
          </p:nvPr>
        </p:nvSpPr>
        <p:spPr>
          <a:xfrm>
            <a:off x="5224000" y="6528000"/>
            <a:ext cx="4800000" cy="240000"/>
          </a:xfrm>
          <a:prstGeom prst="rect">
            <a:avLst/>
          </a:prstGeom>
        </p:spPr>
        <p:txBody>
          <a:bodyPr/>
          <a:lstStyle/>
          <a:p>
            <a:r>
              <a:rPr lang="en-US"/>
              <a:t>ESG webinar for analysts and investors</a:t>
            </a:r>
            <a:endParaRPr lang="de-DE"/>
          </a:p>
        </p:txBody>
      </p:sp>
      <p:sp>
        <p:nvSpPr>
          <p:cNvPr id="5" name="Date Placeholder 1">
            <a:extLst>
              <a:ext uri="{FF2B5EF4-FFF2-40B4-BE49-F238E27FC236}">
                <a16:creationId xmlns:a16="http://schemas.microsoft.com/office/drawing/2014/main" id="{BEF920FB-DFBD-4B61-BA98-03F98788D799}"/>
              </a:ext>
            </a:extLst>
          </p:cNvPr>
          <p:cNvSpPr>
            <a:spLocks noGrp="1"/>
          </p:cNvSpPr>
          <p:nvPr>
            <p:ph type="dt" sz="half" idx="10"/>
          </p:nvPr>
        </p:nvSpPr>
        <p:spPr>
          <a:xfrm>
            <a:off x="10176000" y="6528000"/>
            <a:ext cx="1104000" cy="240000"/>
          </a:xfrm>
          <a:prstGeom prst="rect">
            <a:avLst/>
          </a:prstGeom>
        </p:spPr>
        <p:txBody>
          <a:bodyPr/>
          <a:lstStyle/>
          <a:p>
            <a:r>
              <a:rPr lang="en-US"/>
              <a:t>8 December 2021</a:t>
            </a:r>
          </a:p>
        </p:txBody>
      </p:sp>
    </p:spTree>
    <p:extLst>
      <p:ext uri="{BB962C8B-B14F-4D97-AF65-F5344CB8AC3E}">
        <p14:creationId xmlns:p14="http://schemas.microsoft.com/office/powerpoint/2010/main" val="520433628"/>
      </p:ext>
    </p:extLst>
  </p:cSld>
  <p:clrMapOvr>
    <a:masterClrMapping/>
  </p:clrMapOvr>
  <p:transition>
    <p:fade/>
  </p:transition>
  <p:extLst>
    <p:ext uri="{DCECCB84-F9BA-43D5-87BE-67443E8EF086}">
      <p15:sldGuideLst xmlns:p15="http://schemas.microsoft.com/office/powerpoint/2012/main">
        <p15:guide id="2" pos="2976">
          <p15:clr>
            <a:srgbClr val="FBAE40"/>
          </p15:clr>
        </p15:guide>
        <p15:guide id="3" orient="horz" pos="2909">
          <p15:clr>
            <a:srgbClr val="FBAE40"/>
          </p15:clr>
        </p15:guide>
        <p15:guide id="4" orient="horz" pos="963">
          <p15:clr>
            <a:srgbClr val="FBAE40"/>
          </p15:clr>
        </p15:guide>
        <p15:guide id="5" pos="278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1_Titel und Standardtex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A61B137-45A2-4159-909B-48D81F0D3E8B}"/>
              </a:ext>
            </a:extLst>
          </p:cNvPr>
          <p:cNvGraphicFramePr>
            <a:graphicFrameLocks noChangeAspect="1"/>
          </p:cNvGraphicFramePr>
          <p:nvPr userDrawn="1">
            <p:custDataLst>
              <p:tags r:id="rId1"/>
            </p:custDataLst>
            <p:extLst>
              <p:ext uri="{D42A27DB-BD31-4B8C-83A1-F6EECF244321}">
                <p14:modId xmlns:p14="http://schemas.microsoft.com/office/powerpoint/2010/main" val="201376912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44" imgH="344" progId="TCLayout.ActiveDocument.1">
                  <p:embed/>
                </p:oleObj>
              </mc:Choice>
              <mc:Fallback>
                <p:oleObj name="think-cell Folie" r:id="rId4" imgW="344" imgH="344" progId="TCLayout.ActiveDocument.1">
                  <p:embed/>
                  <p:pic>
                    <p:nvPicPr>
                      <p:cNvPr id="5" name="Objekt 4" hidden="1">
                        <a:extLst>
                          <a:ext uri="{FF2B5EF4-FFF2-40B4-BE49-F238E27FC236}">
                            <a16:creationId xmlns:a16="http://schemas.microsoft.com/office/drawing/2014/main" id="{FA61B137-45A2-4159-909B-48D81F0D3E8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814E42B6-65BE-4F8C-8624-B5B48258A6F1}"/>
              </a:ext>
            </a:extLst>
          </p:cNvPr>
          <p:cNvSpPr/>
          <p:nvPr userDrawn="1">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67" b="0" i="0" baseline="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idx="1" hasCustomPrompt="1"/>
          </p:nvPr>
        </p:nvSpPr>
        <p:spPr/>
        <p:txBody>
          <a:bodyPr/>
          <a:lstStyle>
            <a:lvl1pPr marL="0" indent="0">
              <a:buNone/>
              <a:defRPr/>
            </a:lvl1pPr>
            <a:lvl2pPr marL="359991" indent="0">
              <a:buNone/>
            </a:lvl2pPr>
            <a:lvl3pPr marL="719982" indent="0">
              <a:buNone/>
            </a:lvl3pPr>
            <a:lvl4pPr marL="1079973" indent="0">
              <a:buNone/>
            </a:lvl4pPr>
            <a:lvl5pPr marL="1439964" indent="0">
              <a:buNone/>
            </a:lvl5pPr>
            <a:lvl6pPr marL="1799955" indent="0">
              <a:buNone/>
            </a:lvl6pPr>
            <a:lvl7pPr marL="2159946" indent="0">
              <a:buNone/>
            </a:lvl7pPr>
            <a:lvl8pPr marL="2519937" indent="0">
              <a:buNone/>
            </a:lvl8pPr>
            <a:lvl9pPr marL="2879928" indent="0">
              <a:buNone/>
            </a:lvl9pPr>
          </a:lstStyle>
          <a:p>
            <a:pPr lvl="0"/>
            <a:r>
              <a:rPr lang="en-GB"/>
              <a:t>Um die Hierarchie der Unterpunkte anzupassen, verwenden Sie Start &gt; Absatz &gt; Listenebene verringern/erhöhen. Alternativ Tabelle, Diagramm, SmartArt Grafik, Bild oder Onlinegrafik einfügen. </a:t>
            </a:r>
          </a:p>
          <a:p>
            <a:pPr lvl="1"/>
            <a:r>
              <a:rPr lang="en-GB"/>
              <a:t>Zweite Ebene</a:t>
            </a:r>
          </a:p>
          <a:p>
            <a:pPr lvl="2"/>
            <a:r>
              <a:rPr lang="en-GB"/>
              <a:t>Dritte Ebene</a:t>
            </a:r>
          </a:p>
          <a:p>
            <a:pPr lvl="3"/>
            <a:r>
              <a:rPr lang="en-GB"/>
              <a:t>Vierte Ebene</a:t>
            </a:r>
          </a:p>
          <a:p>
            <a:pPr lvl="4"/>
            <a:r>
              <a:rPr lang="en-GB"/>
              <a:t>Fünfte Ebene</a:t>
            </a:r>
          </a:p>
          <a:p>
            <a:pPr lvl="5"/>
            <a:r>
              <a:rPr lang="en-GB"/>
              <a:t>Sechste Ebene</a:t>
            </a:r>
          </a:p>
          <a:p>
            <a:pPr lvl="6"/>
            <a:r>
              <a:rPr lang="en-GB"/>
              <a:t>Siebte Ebene</a:t>
            </a:r>
          </a:p>
          <a:p>
            <a:pPr lvl="7"/>
            <a:r>
              <a:rPr lang="en-GB"/>
              <a:t>Achte Ebene</a:t>
            </a:r>
          </a:p>
          <a:p>
            <a:pPr lvl="8"/>
            <a:r>
              <a:rPr lang="en-GB"/>
              <a:t>Neunte Ebene</a:t>
            </a:r>
          </a:p>
        </p:txBody>
      </p:sp>
      <p:sp>
        <p:nvSpPr>
          <p:cNvPr id="2" name="Title 1"/>
          <p:cNvSpPr>
            <a:spLocks noGrp="1"/>
          </p:cNvSpPr>
          <p:nvPr>
            <p:ph type="title" hasCustomPrompt="1"/>
          </p:nvPr>
        </p:nvSpPr>
        <p:spPr/>
        <p:txBody>
          <a:bodyPr/>
          <a:lstStyle/>
          <a:p>
            <a:r>
              <a:rPr lang="en-GB"/>
              <a:t>Titel 20 pt, max. zweizeilig und Standardtext</a:t>
            </a:r>
            <a:endParaRPr lang="en-GB" noProof="0"/>
          </a:p>
        </p:txBody>
      </p:sp>
      <p:sp>
        <p:nvSpPr>
          <p:cNvPr id="7" name="Datumsplatzhalter 6"/>
          <p:cNvSpPr>
            <a:spLocks noGrp="1"/>
          </p:cNvSpPr>
          <p:nvPr>
            <p:ph type="dt" sz="half" idx="10"/>
          </p:nvPr>
        </p:nvSpPr>
        <p:spPr>
          <a:xfrm>
            <a:off x="10176000" y="6528000"/>
            <a:ext cx="1104000" cy="240000"/>
          </a:xfrm>
          <a:prstGeom prst="rect">
            <a:avLst/>
          </a:prstGeom>
        </p:spPr>
        <p:txBody>
          <a:bodyPr/>
          <a:lstStyle/>
          <a:p>
            <a:r>
              <a:rPr lang="en-US" noProof="0"/>
              <a:t>8 December 2021</a:t>
            </a:r>
            <a:endParaRPr lang="en-GB" noProof="0"/>
          </a:p>
        </p:txBody>
      </p:sp>
      <p:sp>
        <p:nvSpPr>
          <p:cNvPr id="8" name="Foliennummernplatzhalter 7"/>
          <p:cNvSpPr>
            <a:spLocks noGrp="1"/>
          </p:cNvSpPr>
          <p:nvPr>
            <p:ph type="sldNum" sz="quarter" idx="11"/>
          </p:nvPr>
        </p:nvSpPr>
        <p:spPr/>
        <p:txBody>
          <a:bodyPr/>
          <a:lstStyle/>
          <a:p>
            <a:fld id="{D94909C6-CC71-4962-A18E-AF0515723D95}" type="slidenum">
              <a:rPr lang="en-GB" noProof="0" smtClean="0"/>
              <a:pPr/>
              <a:t>‹#›</a:t>
            </a:fld>
            <a:endParaRPr lang="en-GB" noProof="0"/>
          </a:p>
        </p:txBody>
      </p:sp>
      <p:sp>
        <p:nvSpPr>
          <p:cNvPr id="9" name="Fußzeilenplatzhalter 8"/>
          <p:cNvSpPr>
            <a:spLocks noGrp="1"/>
          </p:cNvSpPr>
          <p:nvPr>
            <p:ph type="ftr" sz="quarter" idx="12"/>
          </p:nvPr>
        </p:nvSpPr>
        <p:spPr>
          <a:xfrm>
            <a:off x="5224000" y="6528000"/>
            <a:ext cx="4800000" cy="240000"/>
          </a:xfrm>
          <a:prstGeom prst="rect">
            <a:avLst/>
          </a:prstGeom>
        </p:spPr>
        <p:txBody>
          <a:bodyPr/>
          <a:lstStyle/>
          <a:p>
            <a:r>
              <a:rPr lang="en-US" noProof="0"/>
              <a:t>ESG webinar for analysts and investors</a:t>
            </a:r>
            <a:endParaRPr lang="en-GB" noProof="0"/>
          </a:p>
        </p:txBody>
      </p:sp>
    </p:spTree>
    <p:extLst>
      <p:ext uri="{BB962C8B-B14F-4D97-AF65-F5344CB8AC3E}">
        <p14:creationId xmlns:p14="http://schemas.microsoft.com/office/powerpoint/2010/main" val="203528368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cSld name="Title slide 1">
    <p:bg>
      <p:bgPr>
        <a:solidFill>
          <a:schemeClr val="bg1"/>
        </a:solidFill>
        <a:effectLst/>
      </p:bgPr>
    </p:bg>
    <p:spTree>
      <p:nvGrpSpPr>
        <p:cNvPr id="1" name=""/>
        <p:cNvGrpSpPr/>
        <p:nvPr/>
      </p:nvGrpSpPr>
      <p:grpSpPr>
        <a:xfrm>
          <a:off x="0" y="0"/>
          <a:ext cx="0" cy="0"/>
          <a:chOff x="0" y="0"/>
          <a:chExt cx="0" cy="0"/>
        </a:xfrm>
      </p:grpSpPr>
      <p:sp>
        <p:nvSpPr>
          <p:cNvPr id="9" name="Picture Placeholder 1"/>
          <p:cNvSpPr>
            <a:spLocks noGrp="1"/>
          </p:cNvSpPr>
          <p:nvPr>
            <p:ph type="pic" sz="quarter" idx="13" hasCustomPrompt="1"/>
          </p:nvPr>
        </p:nvSpPr>
        <p:spPr>
          <a:xfrm>
            <a:off x="0" y="0"/>
            <a:ext cx="12192000" cy="6858000"/>
          </a:xfrm>
          <a:solidFill>
            <a:schemeClr val="accent1"/>
          </a:solidFill>
        </p:spPr>
        <p:txBody>
          <a:bodyPr lIns="540000" tIns="792000" rIns="540000" anchor="t" anchorCtr="1"/>
          <a:lstStyle>
            <a:lvl1pPr marL="0" marR="0" indent="0" algn="l" defTabSz="359991" rtl="0" eaLnBrk="1" fontAlgn="auto" latinLnBrk="0" hangingPunct="1">
              <a:lnSpc>
                <a:spcPct val="110000"/>
              </a:lnSpc>
              <a:spcBef>
                <a:spcPts val="0"/>
              </a:spcBef>
              <a:spcAft>
                <a:spcPts val="800"/>
              </a:spcAft>
              <a:buClrTx/>
              <a:buSzTx/>
              <a:buFont typeface="Wingdings" pitchFamily="2" charset="2"/>
              <a:buNone/>
              <a:tabLst/>
              <a:defRPr baseline="0">
                <a:solidFill>
                  <a:schemeClr val="bg1"/>
                </a:solidFill>
              </a:defRPr>
            </a:lvl1pPr>
          </a:lstStyle>
          <a:p>
            <a:pPr marL="0" marR="0" lvl="0" indent="0" algn="l" defTabSz="359991" rtl="0" eaLnBrk="1" fontAlgn="auto" latinLnBrk="0" hangingPunct="1">
              <a:lnSpc>
                <a:spcPct val="110000"/>
              </a:lnSpc>
              <a:spcBef>
                <a:spcPts val="0"/>
              </a:spcBef>
              <a:spcAft>
                <a:spcPts val="800"/>
              </a:spcAft>
              <a:buClrTx/>
              <a:buSzTx/>
              <a:buFont typeface="Wingdings" pitchFamily="2" charset="2"/>
              <a:buNone/>
              <a:tabLst/>
              <a:defRPr/>
            </a:pPr>
            <a:r>
              <a:rPr lang="de-DE"/>
              <a:t>Klicken Sie auf das Icon in der Mitte, um ein Titelbild einzufügen.</a:t>
            </a:r>
            <a:br>
              <a:rPr lang="de-DE"/>
            </a:br>
            <a:r>
              <a:rPr lang="de-DE"/>
              <a:t>Verschieben Sie das Logo nicht! Nutzen Sie Start &gt; Zurücksetzten</a:t>
            </a:r>
          </a:p>
        </p:txBody>
      </p:sp>
      <p:sp>
        <p:nvSpPr>
          <p:cNvPr id="2" name="Title 1"/>
          <p:cNvSpPr>
            <a:spLocks noGrp="1"/>
          </p:cNvSpPr>
          <p:nvPr>
            <p:ph type="ctrTitle" hasCustomPrompt="1"/>
          </p:nvPr>
        </p:nvSpPr>
        <p:spPr>
          <a:xfrm>
            <a:off x="0" y="3408000"/>
            <a:ext cx="12192000" cy="3456000"/>
          </a:xfrm>
          <a:gradFill>
            <a:gsLst>
              <a:gs pos="0">
                <a:schemeClr val="tx1">
                  <a:alpha val="75000"/>
                </a:schemeClr>
              </a:gs>
              <a:gs pos="50000">
                <a:schemeClr val="tx1">
                  <a:alpha val="45000"/>
                </a:schemeClr>
              </a:gs>
              <a:gs pos="25000">
                <a:schemeClr val="tx1">
                  <a:alpha val="58000"/>
                </a:schemeClr>
              </a:gs>
              <a:gs pos="85000">
                <a:schemeClr val="tx1">
                  <a:alpha val="0"/>
                </a:schemeClr>
              </a:gs>
            </a:gsLst>
            <a:lin ang="16200000" scaled="1"/>
          </a:gradFill>
        </p:spPr>
        <p:txBody>
          <a:bodyPr vert="horz" lIns="252000" tIns="1080000" rIns="2412000" bIns="2232000" rtlCol="0" anchor="t" anchorCtr="0">
            <a:noAutofit/>
          </a:bodyPr>
          <a:lstStyle>
            <a:lvl1pPr>
              <a:lnSpc>
                <a:spcPct val="100000"/>
              </a:lnSpc>
              <a:defRPr sz="3200">
                <a:solidFill>
                  <a:schemeClr val="bg1"/>
                </a:solidFill>
              </a:defRPr>
            </a:lvl1pPr>
          </a:lstStyle>
          <a:p>
            <a:r>
              <a:rPr lang="de-DE"/>
              <a:t>Titel 24 pt,</a:t>
            </a:r>
            <a:br>
              <a:rPr lang="de-DE"/>
            </a:br>
            <a:r>
              <a:rPr lang="de-DE"/>
              <a:t>max. zweizeilig</a:t>
            </a:r>
          </a:p>
        </p:txBody>
      </p:sp>
      <p:sp>
        <p:nvSpPr>
          <p:cNvPr id="3" name="Subtitle 1"/>
          <p:cNvSpPr>
            <a:spLocks noGrp="1"/>
          </p:cNvSpPr>
          <p:nvPr>
            <p:ph type="subTitle" idx="1" hasCustomPrompt="1"/>
          </p:nvPr>
        </p:nvSpPr>
        <p:spPr>
          <a:xfrm>
            <a:off x="336000" y="5712000"/>
            <a:ext cx="5760000" cy="576000"/>
          </a:xfrm>
        </p:spPr>
        <p:txBody>
          <a:bodyPr anchor="t" anchorCtr="0">
            <a:noAutofit/>
          </a:bodyPr>
          <a:lstStyle>
            <a:lvl1pPr marL="0" marR="0" indent="0" algn="l" defTabSz="914377" rtl="0" eaLnBrk="1" fontAlgn="auto" latinLnBrk="0" hangingPunct="1">
              <a:lnSpc>
                <a:spcPct val="100000"/>
              </a:lnSpc>
              <a:spcBef>
                <a:spcPts val="0"/>
              </a:spcBef>
              <a:spcAft>
                <a:spcPts val="400"/>
              </a:spcAft>
              <a:buClrTx/>
              <a:buSzTx/>
              <a:buFont typeface="Wingdings" pitchFamily="2" charset="2"/>
              <a:buNone/>
              <a:tabLst/>
              <a:defRPr>
                <a:solidFill>
                  <a:schemeClr val="bg1"/>
                </a:solidFill>
              </a:defRPr>
            </a:lvl1pPr>
          </a:lstStyle>
          <a:p>
            <a:r>
              <a:rPr lang="de-DE"/>
              <a:t>Datum: TT.MM.JJJ</a:t>
            </a:r>
          </a:p>
          <a:p>
            <a:r>
              <a:rPr lang="de-DE"/>
              <a:t>Name des Redners</a:t>
            </a:r>
          </a:p>
        </p:txBody>
      </p:sp>
      <p:sp>
        <p:nvSpPr>
          <p:cNvPr id="7" name="Source 1"/>
          <p:cNvSpPr>
            <a:spLocks noGrp="1"/>
          </p:cNvSpPr>
          <p:nvPr>
            <p:ph type="body" sz="quarter" idx="12" hasCustomPrompt="1"/>
          </p:nvPr>
        </p:nvSpPr>
        <p:spPr>
          <a:xfrm>
            <a:off x="0" y="0"/>
            <a:ext cx="3168000" cy="288000"/>
          </a:xfrm>
        </p:spPr>
        <p:txBody>
          <a:bodyPr wrap="none" lIns="108000" tIns="72000" rIns="0" bIns="72000" anchor="ctr"/>
          <a:lstStyle>
            <a:lvl1pPr marL="0" indent="0" algn="l">
              <a:lnSpc>
                <a:spcPct val="100000"/>
              </a:lnSpc>
              <a:spcBef>
                <a:spcPts val="0"/>
              </a:spcBef>
              <a:spcAft>
                <a:spcPts val="0"/>
              </a:spcAft>
              <a:buFontTx/>
              <a:buNone/>
              <a:defRPr sz="800">
                <a:solidFill>
                  <a:schemeClr val="bg1"/>
                </a:solidFill>
              </a:defRPr>
            </a:lvl1pPr>
          </a:lstStyle>
          <a:p>
            <a:pPr lvl="0"/>
            <a:r>
              <a:rPr lang="de-DE"/>
              <a:t>Quelle: Bitte Bildquelle angeben / Name des Fotografen</a:t>
            </a:r>
          </a:p>
        </p:txBody>
      </p:sp>
      <p:sp>
        <p:nvSpPr>
          <p:cNvPr id="10" name="Text Placeholder  with Logo 2">
            <a:extLst>
              <a:ext uri="{FF2B5EF4-FFF2-40B4-BE49-F238E27FC236}">
                <a16:creationId xmlns:a16="http://schemas.microsoft.com/office/drawing/2014/main" id="{C3D18020-2119-D248-A7CE-18ACC8307F0F}"/>
              </a:ext>
            </a:extLst>
          </p:cNvPr>
          <p:cNvSpPr>
            <a:spLocks noGrp="1" noRot="1" noChangeAspect="1" noMove="1" noResize="1" noEditPoints="1" noAdjustHandles="1" noChangeArrowheads="1" noChangeShapeType="1"/>
          </p:cNvSpPr>
          <p:nvPr>
            <p:ph type="body" sz="quarter" idx="14" hasCustomPrompt="1"/>
          </p:nvPr>
        </p:nvSpPr>
        <p:spPr>
          <a:xfrm>
            <a:off x="9412800" y="5817600"/>
            <a:ext cx="2016000" cy="465600"/>
          </a:xfrm>
          <a:blipFill>
            <a:blip r:embed="rId2"/>
            <a:stretch>
              <a:fillRect/>
            </a:stretch>
          </a:blipFill>
        </p:spPr>
        <p:txBody>
          <a:bodyPr/>
          <a:lstStyle>
            <a:lvl1pPr marL="0" indent="0">
              <a:buNone/>
              <a:defRPr/>
            </a:lvl1pPr>
          </a:lstStyle>
          <a:p>
            <a:pPr lvl="0"/>
            <a:r>
              <a:rPr lang="de-DE"/>
              <a:t> </a:t>
            </a:r>
          </a:p>
        </p:txBody>
      </p:sp>
    </p:spTree>
    <p:extLst>
      <p:ext uri="{BB962C8B-B14F-4D97-AF65-F5344CB8AC3E}">
        <p14:creationId xmlns:p14="http://schemas.microsoft.com/office/powerpoint/2010/main" val="1706680029"/>
      </p:ext>
    </p:extLst>
  </p:cSld>
  <p:clrMapOvr>
    <a:masterClrMapping/>
  </p:clrMapOvr>
  <p:transition spd="slow">
    <p:fade thruBlk="1"/>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tags" Target="../tags/tag43.xml"/><Relationship Id="rId50" Type="http://schemas.openxmlformats.org/officeDocument/2006/relationships/image" Target="../media/image8.emf"/><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oleObject" Target="../embeddings/oleObject22.bin"/><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tags" Target="../tags/tag44.xml"/><Relationship Id="rId8" Type="http://schemas.openxmlformats.org/officeDocument/2006/relationships/slideLayout" Target="../slideLayouts/slideLayout59.xml"/><Relationship Id="rId51" Type="http://schemas.openxmlformats.org/officeDocument/2006/relationships/image" Target="../media/image7.emf"/><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theme" Target="../theme/theme3.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856A683-2785-4D05-8352-C96B7B8960E2}"/>
              </a:ext>
            </a:extLst>
          </p:cNvPr>
          <p:cNvGraphicFramePr>
            <a:graphicFrameLocks noChangeAspect="1"/>
          </p:cNvGraphicFramePr>
          <p:nvPr>
            <p:custDataLst>
              <p:tags r:id="rId28"/>
            </p:custDataLst>
            <p:extLst>
              <p:ext uri="{D42A27DB-BD31-4B8C-83A1-F6EECF244321}">
                <p14:modId xmlns:p14="http://schemas.microsoft.com/office/powerpoint/2010/main" val="1084669712"/>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Folie" r:id="rId30" imgW="353" imgH="353" progId="TCLayout.ActiveDocument.1">
                  <p:embed/>
                </p:oleObj>
              </mc:Choice>
              <mc:Fallback>
                <p:oleObj name="think-cell Folie" r:id="rId30" imgW="353" imgH="353" progId="TCLayout.ActiveDocument.1">
                  <p:embed/>
                  <p:pic>
                    <p:nvPicPr>
                      <p:cNvPr id="4" name="Objekt 3" hidden="1">
                        <a:extLst>
                          <a:ext uri="{FF2B5EF4-FFF2-40B4-BE49-F238E27FC236}">
                            <a16:creationId xmlns:a16="http://schemas.microsoft.com/office/drawing/2014/main" id="{7856A683-2785-4D05-8352-C96B7B8960E2}"/>
                          </a:ext>
                        </a:extLst>
                      </p:cNvPr>
                      <p:cNvPicPr/>
                      <p:nvPr/>
                    </p:nvPicPr>
                    <p:blipFill>
                      <a:blip r:embed="rId31"/>
                      <a:stretch>
                        <a:fillRect/>
                      </a:stretch>
                    </p:blipFill>
                    <p:spPr>
                      <a:xfrm>
                        <a:off x="2118" y="2118"/>
                        <a:ext cx="2116" cy="2116"/>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A9431954-C027-44D4-9B1D-B7D6FDBDE962}"/>
              </a:ext>
            </a:extLst>
          </p:cNvPr>
          <p:cNvSpPr/>
          <p:nvPr>
            <p:custDataLst>
              <p:tags r:id="rId29"/>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667" b="0" i="0" baseline="0">
              <a:solidFill>
                <a:schemeClr val="bg1"/>
              </a:solidFill>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sp>
        <p:nvSpPr>
          <p:cNvPr id="2" name="Titelplatzhalter 1"/>
          <p:cNvSpPr>
            <a:spLocks noGrp="1"/>
          </p:cNvSpPr>
          <p:nvPr>
            <p:ph type="title"/>
          </p:nvPr>
        </p:nvSpPr>
        <p:spPr>
          <a:xfrm>
            <a:off x="408000" y="480484"/>
            <a:ext cx="9120000" cy="405000"/>
          </a:xfrm>
          <a:prstGeom prst="rect">
            <a:avLst/>
          </a:prstGeom>
        </p:spPr>
        <p:txBody>
          <a:bodyPr vert="horz" lIns="0" tIns="0" rIns="0" bIns="0" rtlCol="0" anchor="t" anchorCtr="0">
            <a:noAutofit/>
          </a:bodyPr>
          <a:lstStyle/>
          <a:p>
            <a:r>
              <a:rPr lang="en-GB" noProof="0"/>
              <a:t>Title 24 pt, one line max.</a:t>
            </a:r>
          </a:p>
        </p:txBody>
      </p:sp>
      <p:sp>
        <p:nvSpPr>
          <p:cNvPr id="3" name="Textplatzhalter 2"/>
          <p:cNvSpPr>
            <a:spLocks noGrp="1"/>
          </p:cNvSpPr>
          <p:nvPr>
            <p:ph type="body" idx="1"/>
          </p:nvPr>
        </p:nvSpPr>
        <p:spPr>
          <a:xfrm>
            <a:off x="408000" y="1608000"/>
            <a:ext cx="11373600" cy="4838400"/>
          </a:xfrm>
          <a:prstGeom prst="rect">
            <a:avLst/>
          </a:prstGeom>
        </p:spPr>
        <p:txBody>
          <a:bodyPr vert="horz" lIns="0" tIns="0" rIns="0" bIns="0" rtlCol="0">
            <a:noAutofit/>
          </a:bodyPr>
          <a:lstStyle/>
          <a:p>
            <a:pPr lvl="0"/>
            <a:r>
              <a:rPr lang="en-GB"/>
              <a:t>To customise the points hierarchy, use Start &gt; Paragraph &gt; Decrease/Increase List Level. Alternatively, insert table, chart, SmartArt graphic, picture or online graphic.</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2" name="Foliennummernplatzhalter 5"/>
          <p:cNvSpPr>
            <a:spLocks noGrp="1"/>
          </p:cNvSpPr>
          <p:nvPr>
            <p:ph type="sldNum" sz="quarter" idx="4"/>
          </p:nvPr>
        </p:nvSpPr>
        <p:spPr>
          <a:xfrm>
            <a:off x="11263750" y="6528000"/>
            <a:ext cx="519337" cy="270000"/>
          </a:xfrm>
          <a:prstGeom prst="rect">
            <a:avLst/>
          </a:prstGeom>
        </p:spPr>
        <p:txBody>
          <a:bodyPr vert="horz" lIns="0" tIns="0" rIns="0" bIns="0" rtlCol="0" anchor="ctr"/>
          <a:lstStyle>
            <a:lvl1pPr algn="r">
              <a:defRPr sz="800" b="1" i="0">
                <a:solidFill>
                  <a:schemeClr val="accent4">
                    <a:lumMod val="75000"/>
                  </a:schemeClr>
                </a:solidFill>
              </a:defRPr>
            </a:lvl1pPr>
          </a:lstStyle>
          <a:p>
            <a:fld id="{D56DB8AA-803C-49D2-90AA-1140CE72DCD7}" type="slidenum">
              <a:rPr lang="de-DE" smtClean="0"/>
              <a:pPr/>
              <a:t>‹#›</a:t>
            </a:fld>
            <a:endParaRPr lang="de-DE"/>
          </a:p>
        </p:txBody>
      </p:sp>
      <p:pic>
        <p:nvPicPr>
          <p:cNvPr id="16" name="Grafik 15" descr="Logo_Munich Re_36mm_RGB.emf"/>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10041600" y="408000"/>
            <a:ext cx="1740000" cy="405000"/>
          </a:xfrm>
          <a:prstGeom prst="rect">
            <a:avLst/>
          </a:prstGeom>
        </p:spPr>
      </p:pic>
    </p:spTree>
    <p:extLst>
      <p:ext uri="{BB962C8B-B14F-4D97-AF65-F5344CB8AC3E}">
        <p14:creationId xmlns:p14="http://schemas.microsoft.com/office/powerpoint/2010/main" val="3125532756"/>
      </p:ext>
    </p:extLst>
  </p:cSld>
  <p:clrMap bg1="lt1" tx1="dk1" bg2="lt2" tx2="dk2" accent1="accent1" accent2="accent2" accent3="accent3" accent4="accent4" accent5="accent5" accent6="accent6" hlink="hlink" folHlink="folHlink"/>
  <p:sldLayoutIdLst>
    <p:sldLayoutId id="2147485869" r:id="rId1"/>
    <p:sldLayoutId id="2147485870" r:id="rId2"/>
    <p:sldLayoutId id="2147485871" r:id="rId3"/>
    <p:sldLayoutId id="2147485872" r:id="rId4"/>
    <p:sldLayoutId id="2147485873" r:id="rId5"/>
    <p:sldLayoutId id="2147485874" r:id="rId6"/>
    <p:sldLayoutId id="2147485875" r:id="rId7"/>
    <p:sldLayoutId id="2147485876" r:id="rId8"/>
    <p:sldLayoutId id="2147485877" r:id="rId9"/>
    <p:sldLayoutId id="2147485878" r:id="rId10"/>
    <p:sldLayoutId id="2147485879" r:id="rId11"/>
    <p:sldLayoutId id="2147485880" r:id="rId12"/>
    <p:sldLayoutId id="2147485881" r:id="rId13"/>
    <p:sldLayoutId id="2147485882" r:id="rId14"/>
    <p:sldLayoutId id="2147485883" r:id="rId15"/>
    <p:sldLayoutId id="2147485884" r:id="rId16"/>
    <p:sldLayoutId id="2147485885" r:id="rId17"/>
    <p:sldLayoutId id="2147485886" r:id="rId18"/>
    <p:sldLayoutId id="2147485887" r:id="rId19"/>
    <p:sldLayoutId id="2147485889" r:id="rId20"/>
    <p:sldLayoutId id="2147485890" r:id="rId21"/>
    <p:sldLayoutId id="2147485892" r:id="rId22"/>
    <p:sldLayoutId id="2147485893" r:id="rId23"/>
    <p:sldLayoutId id="2147485913" r:id="rId24"/>
    <p:sldLayoutId id="2147485914" r:id="rId25"/>
    <p:sldLayoutId id="2147486023"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359991" rtl="0" eaLnBrk="1" latinLnBrk="0" hangingPunct="1">
        <a:spcBef>
          <a:spcPct val="0"/>
        </a:spcBef>
        <a:buNone/>
        <a:defRPr sz="2400" kern="1200">
          <a:solidFill>
            <a:srgbClr val="00B050"/>
          </a:solidFill>
          <a:latin typeface="+mj-lt"/>
          <a:ea typeface="+mj-ea"/>
          <a:cs typeface="+mj-cs"/>
        </a:defRPr>
      </a:lvl1pPr>
    </p:titleStyle>
    <p:bodyStyle>
      <a:lvl1pPr marL="359991" indent="-359991"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1pPr>
      <a:lvl2pPr marL="719982" indent="-359991"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2pPr>
      <a:lvl3pPr marL="1079973" indent="-359991"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3pPr>
      <a:lvl4pPr marL="1439964" indent="-359991"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4pPr>
      <a:lvl5pPr marL="1799955" indent="-359991"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5pPr>
      <a:lvl6pPr marL="2159946" indent="-359991"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6pPr>
      <a:lvl7pPr marL="2519937" indent="-359991" algn="l" defTabSz="359991" rtl="0" eaLnBrk="1" latinLnBrk="0" hangingPunct="1">
        <a:lnSpc>
          <a:spcPct val="110000"/>
        </a:lnSpc>
        <a:spcBef>
          <a:spcPts val="0"/>
        </a:spcBef>
        <a:spcAft>
          <a:spcPts val="800"/>
        </a:spcAft>
        <a:buFont typeface="Wingdings" pitchFamily="2" charset="2"/>
        <a:buChar char="§"/>
        <a:defRPr sz="1867" kern="1200" baseline="0">
          <a:solidFill>
            <a:schemeClr val="tx2"/>
          </a:solidFill>
          <a:latin typeface="+mn-lt"/>
          <a:ea typeface="+mn-ea"/>
          <a:cs typeface="+mn-cs"/>
        </a:defRPr>
      </a:lvl7pPr>
      <a:lvl8pPr marL="2879928" indent="-359991" algn="l" defTabSz="359991" rtl="0" eaLnBrk="1" latinLnBrk="0" hangingPunct="1">
        <a:lnSpc>
          <a:spcPct val="110000"/>
        </a:lnSpc>
        <a:spcBef>
          <a:spcPts val="0"/>
        </a:spcBef>
        <a:spcAft>
          <a:spcPts val="800"/>
        </a:spcAft>
        <a:buFont typeface="Wingdings" pitchFamily="2" charset="2"/>
        <a:buChar char="§"/>
        <a:defRPr sz="1867" kern="1200" baseline="0">
          <a:solidFill>
            <a:schemeClr val="tx2"/>
          </a:solidFill>
          <a:latin typeface="+mn-lt"/>
          <a:ea typeface="+mn-ea"/>
          <a:cs typeface="+mn-cs"/>
        </a:defRPr>
      </a:lvl8pPr>
      <a:lvl9pPr marL="3239919" indent="-359991" algn="l" defTabSz="359991" rtl="0" eaLnBrk="1" latinLnBrk="0" hangingPunct="1">
        <a:lnSpc>
          <a:spcPct val="110000"/>
        </a:lnSpc>
        <a:spcBef>
          <a:spcPts val="0"/>
        </a:spcBef>
        <a:spcAft>
          <a:spcPts val="800"/>
        </a:spcAft>
        <a:buFont typeface="Wingdings" pitchFamily="2" charset="2"/>
        <a:buChar char="§"/>
        <a:defRPr sz="1867" kern="1200" baseline="0">
          <a:solidFill>
            <a:schemeClr val="tx2"/>
          </a:solidFill>
          <a:latin typeface="+mn-lt"/>
          <a:ea typeface="+mn-ea"/>
          <a:cs typeface="+mn-cs"/>
        </a:defRPr>
      </a:lvl9pPr>
    </p:bodyStyle>
    <p:otherStyle>
      <a:defPPr>
        <a:defRPr lang="en-GB"/>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orient="horz" pos="761">
          <p15:clr>
            <a:srgbClr val="F26B43"/>
          </p15:clr>
        </p15:guide>
        <p15:guide id="3" pos="5567">
          <p15:clr>
            <a:srgbClr val="F26B43"/>
          </p15:clr>
        </p15:guide>
        <p15:guide id="4" orient="horz" pos="3047">
          <p15:clr>
            <a:srgbClr val="F26B43"/>
          </p15:clr>
        </p15:guide>
        <p15:guide id="5" orient="horz" pos="22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8" name="Logo 1">
            <a:extLst>
              <a:ext uri="{FF2B5EF4-FFF2-40B4-BE49-F238E27FC236}">
                <a16:creationId xmlns:a16="http://schemas.microsoft.com/office/drawing/2014/main" id="{ECB33FF8-6057-4865-A816-0910E6D24BD6}"/>
              </a:ext>
            </a:extLst>
          </p:cNvPr>
          <p:cNvPicPr preferRelativeResize="0">
            <a:picLocks/>
          </p:cNvPicPr>
          <p:nvPr/>
        </p:nvPicPr>
        <p:blipFill>
          <a:blip r:embed="rId27"/>
          <a:stretch>
            <a:fillRect/>
          </a:stretch>
        </p:blipFill>
        <p:spPr>
          <a:xfrm>
            <a:off x="10113051" y="409800"/>
            <a:ext cx="1742400" cy="403200"/>
          </a:xfrm>
          <a:prstGeom prst="rect">
            <a:avLst/>
          </a:prstGeom>
        </p:spPr>
      </p:pic>
      <p:sp>
        <p:nvSpPr>
          <p:cNvPr id="2" name="Slide Number Placeholder 1"/>
          <p:cNvSpPr>
            <a:spLocks noGrp="1"/>
          </p:cNvSpPr>
          <p:nvPr>
            <p:ph type="sldNum" sz="quarter" idx="4"/>
          </p:nvPr>
        </p:nvSpPr>
        <p:spPr>
          <a:xfrm>
            <a:off x="11304000" y="6528000"/>
            <a:ext cx="480000" cy="240000"/>
          </a:xfrm>
          <a:prstGeom prst="rect">
            <a:avLst/>
          </a:prstGeom>
        </p:spPr>
        <p:txBody>
          <a:bodyPr vert="horz" lIns="0" tIns="0" rIns="0" bIns="0" rtlCol="0" anchor="ctr"/>
          <a:lstStyle>
            <a:lvl1pPr algn="r">
              <a:defRPr sz="800" b="1">
                <a:solidFill>
                  <a:schemeClr val="tx2"/>
                </a:solidFill>
              </a:defRPr>
            </a:lvl1pPr>
          </a:lstStyle>
          <a:p>
            <a:fld id="{D56DB8AA-803C-49D2-90AA-1140CE72DCD7}" type="slidenum">
              <a:rPr lang="de-DE" smtClean="0"/>
              <a:pPr/>
              <a:t>‹#›</a:t>
            </a:fld>
            <a:endParaRPr lang="de-DE"/>
          </a:p>
        </p:txBody>
      </p:sp>
      <p:sp>
        <p:nvSpPr>
          <p:cNvPr id="3" name="Date Placeholder 1"/>
          <p:cNvSpPr>
            <a:spLocks noGrp="1"/>
          </p:cNvSpPr>
          <p:nvPr>
            <p:ph type="dt" sz="half" idx="2"/>
          </p:nvPr>
        </p:nvSpPr>
        <p:spPr>
          <a:xfrm>
            <a:off x="10176000" y="6528000"/>
            <a:ext cx="1104000" cy="240000"/>
          </a:xfrm>
          <a:prstGeom prst="rect">
            <a:avLst/>
          </a:prstGeom>
        </p:spPr>
        <p:txBody>
          <a:bodyPr vert="horz" wrap="none" lIns="0" tIns="0" rIns="0" bIns="0" rtlCol="0" anchor="ctr"/>
          <a:lstStyle>
            <a:lvl1pPr algn="r">
              <a:defRPr sz="800">
                <a:solidFill>
                  <a:schemeClr val="tx2"/>
                </a:solidFill>
              </a:defRPr>
            </a:lvl1pPr>
          </a:lstStyle>
          <a:p>
            <a:fld id="{CD18EE2A-2F16-41C4-92AA-DFD412A44461}" type="datetime1">
              <a:rPr lang="de-DE" smtClean="0"/>
              <a:t>27.05.2024</a:t>
            </a:fld>
            <a:endParaRPr lang="de-DE"/>
          </a:p>
        </p:txBody>
      </p:sp>
      <p:sp>
        <p:nvSpPr>
          <p:cNvPr id="4" name="Footer Placeholder 1"/>
          <p:cNvSpPr>
            <a:spLocks noGrp="1"/>
          </p:cNvSpPr>
          <p:nvPr>
            <p:ph type="ftr" sz="quarter" idx="3"/>
          </p:nvPr>
        </p:nvSpPr>
        <p:spPr>
          <a:xfrm>
            <a:off x="5224000" y="6528000"/>
            <a:ext cx="4800000" cy="240000"/>
          </a:xfrm>
          <a:prstGeom prst="rect">
            <a:avLst/>
          </a:prstGeom>
        </p:spPr>
        <p:txBody>
          <a:bodyPr vert="horz" lIns="0" tIns="0" rIns="0" bIns="0" rtlCol="0" anchor="ctr"/>
          <a:lstStyle>
            <a:lvl1pPr algn="r">
              <a:defRPr sz="800">
                <a:solidFill>
                  <a:schemeClr val="tx2"/>
                </a:solidFill>
              </a:defRPr>
            </a:lvl1pPr>
          </a:lstStyle>
          <a:p>
            <a:r>
              <a:rPr lang="de-DE"/>
              <a:t>Fußzeile bearbeiten: Einfügen &gt; Kopf- und Fußzeile (Titel der Präsentation und Name des Redners)</a:t>
            </a:r>
          </a:p>
        </p:txBody>
      </p:sp>
      <p:sp>
        <p:nvSpPr>
          <p:cNvPr id="5" name="Titel 1"/>
          <p:cNvSpPr>
            <a:spLocks noGrp="1"/>
          </p:cNvSpPr>
          <p:nvPr>
            <p:ph type="title"/>
          </p:nvPr>
        </p:nvSpPr>
        <p:spPr>
          <a:xfrm>
            <a:off x="336001" y="336000"/>
            <a:ext cx="8998500" cy="768000"/>
          </a:xfrm>
          <a:prstGeom prst="rect">
            <a:avLst/>
          </a:prstGeom>
        </p:spPr>
        <p:txBody>
          <a:bodyPr vert="horz" lIns="0" tIns="0" rIns="0" bIns="0" rtlCol="0" anchor="t" anchorCtr="0">
            <a:noAutofit/>
          </a:bodyPr>
          <a:lstStyle/>
          <a:p>
            <a:r>
              <a:rPr lang="de-DE" noProof="0"/>
              <a:t>Title 20 pt,</a:t>
            </a:r>
            <a:br>
              <a:rPr lang="de-DE" noProof="0"/>
            </a:br>
            <a:r>
              <a:rPr lang="de-DE" noProof="0"/>
              <a:t>max. zweizeilig</a:t>
            </a:r>
          </a:p>
        </p:txBody>
      </p:sp>
      <p:sp>
        <p:nvSpPr>
          <p:cNvPr id="6" name="Content Placeholder 1"/>
          <p:cNvSpPr>
            <a:spLocks noGrp="1"/>
          </p:cNvSpPr>
          <p:nvPr>
            <p:ph type="body" idx="1"/>
          </p:nvPr>
        </p:nvSpPr>
        <p:spPr>
          <a:xfrm>
            <a:off x="336000" y="1488000"/>
            <a:ext cx="11520000" cy="4992000"/>
          </a:xfrm>
          <a:prstGeom prst="rect">
            <a:avLst/>
          </a:prstGeom>
        </p:spPr>
        <p:txBody>
          <a:bodyPr vert="horz" lIns="0" tIns="0" rIns="0" bIns="0" rtlCol="0">
            <a:noAutofit/>
          </a:bodyPr>
          <a:lstStyle/>
          <a:p>
            <a:pPr lvl="0"/>
            <a:r>
              <a:rPr lang="de-DE"/>
              <a:t>Um die Hierarchie der Unterpunkte anzupassen, verwenden Sie Start &gt; Absatz &gt; Listenebene verringern/erhöhen. Alternativ Tabelle, Diagramm, SmartArt Grafik, Bild oder Onlinegrafik einfügen.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a:t>
            </a:r>
          </a:p>
        </p:txBody>
      </p:sp>
    </p:spTree>
    <p:extLst>
      <p:ext uri="{BB962C8B-B14F-4D97-AF65-F5344CB8AC3E}">
        <p14:creationId xmlns:p14="http://schemas.microsoft.com/office/powerpoint/2010/main" val="884709921"/>
      </p:ext>
    </p:extLst>
  </p:cSld>
  <p:clrMap bg1="lt1" tx1="dk1" bg2="lt2" tx2="dk2" accent1="accent1" accent2="accent2" accent3="accent3" accent4="accent4" accent5="accent5" accent6="accent6" hlink="hlink" folHlink="folHlink"/>
  <p:sldLayoutIdLst>
    <p:sldLayoutId id="2147485919" r:id="rId1"/>
    <p:sldLayoutId id="2147485920" r:id="rId2"/>
    <p:sldLayoutId id="2147485921" r:id="rId3"/>
    <p:sldLayoutId id="2147485922" r:id="rId4"/>
    <p:sldLayoutId id="2147485923" r:id="rId5"/>
    <p:sldLayoutId id="2147485924" r:id="rId6"/>
    <p:sldLayoutId id="2147485925" r:id="rId7"/>
    <p:sldLayoutId id="2147485926" r:id="rId8"/>
    <p:sldLayoutId id="2147485927" r:id="rId9"/>
    <p:sldLayoutId id="2147485928" r:id="rId10"/>
    <p:sldLayoutId id="2147485929" r:id="rId11"/>
    <p:sldLayoutId id="2147485930" r:id="rId12"/>
    <p:sldLayoutId id="2147485931" r:id="rId13"/>
    <p:sldLayoutId id="2147485932" r:id="rId14"/>
    <p:sldLayoutId id="2147485933" r:id="rId15"/>
    <p:sldLayoutId id="2147485934" r:id="rId16"/>
    <p:sldLayoutId id="2147485935" r:id="rId17"/>
    <p:sldLayoutId id="2147485936" r:id="rId18"/>
    <p:sldLayoutId id="2147485937" r:id="rId19"/>
    <p:sldLayoutId id="2147485938" r:id="rId20"/>
    <p:sldLayoutId id="2147485939" r:id="rId21"/>
    <p:sldLayoutId id="2147485940" r:id="rId22"/>
    <p:sldLayoutId id="2147485941" r:id="rId23"/>
    <p:sldLayoutId id="2147485942" r:id="rId24"/>
    <p:sldLayoutId id="214748594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359991" rtl="0" eaLnBrk="1" latinLnBrk="0" hangingPunct="1">
        <a:spcBef>
          <a:spcPct val="0"/>
        </a:spcBef>
        <a:buNone/>
        <a:defRPr sz="2667" kern="1200">
          <a:solidFill>
            <a:schemeClr val="accent1"/>
          </a:solidFill>
          <a:latin typeface="+mj-lt"/>
          <a:ea typeface="+mj-ea"/>
          <a:cs typeface="+mj-cs"/>
        </a:defRPr>
      </a:lvl1pPr>
    </p:titleStyle>
    <p:bodyStyle>
      <a:lvl1pPr marL="287993" indent="-287993" algn="l" defTabSz="359991" rtl="0" eaLnBrk="1" latinLnBrk="0" hangingPunct="1">
        <a:lnSpc>
          <a:spcPct val="110000"/>
        </a:lnSpc>
        <a:spcBef>
          <a:spcPts val="0"/>
        </a:spcBef>
        <a:spcAft>
          <a:spcPts val="800"/>
        </a:spcAft>
        <a:buClr>
          <a:schemeClr val="accent1"/>
        </a:buClr>
        <a:buFont typeface="Wingdings" pitchFamily="2" charset="2"/>
        <a:buChar char="§"/>
        <a:defRPr sz="1867" kern="1200">
          <a:solidFill>
            <a:schemeClr val="tx2"/>
          </a:solidFill>
          <a:latin typeface="+mn-lt"/>
          <a:ea typeface="+mn-ea"/>
          <a:cs typeface="+mn-cs"/>
        </a:defRPr>
      </a:lvl1pPr>
      <a:lvl2pPr marL="575986" indent="-287993" algn="l" defTabSz="359991" rtl="0" eaLnBrk="1" latinLnBrk="0" hangingPunct="1">
        <a:lnSpc>
          <a:spcPct val="110000"/>
        </a:lnSpc>
        <a:spcBef>
          <a:spcPts val="0"/>
        </a:spcBef>
        <a:spcAft>
          <a:spcPts val="800"/>
        </a:spcAft>
        <a:buClr>
          <a:schemeClr val="accent1"/>
        </a:buClr>
        <a:buFont typeface="Wingdings" pitchFamily="2" charset="2"/>
        <a:buChar char="§"/>
        <a:defRPr sz="1867" kern="1200">
          <a:solidFill>
            <a:schemeClr val="tx2"/>
          </a:solidFill>
          <a:latin typeface="+mn-lt"/>
          <a:ea typeface="+mn-ea"/>
          <a:cs typeface="+mn-cs"/>
        </a:defRPr>
      </a:lvl2pPr>
      <a:lvl3pPr marL="863978" indent="-287993" algn="l" defTabSz="359991" rtl="0" eaLnBrk="1" latinLnBrk="0" hangingPunct="1">
        <a:lnSpc>
          <a:spcPct val="110000"/>
        </a:lnSpc>
        <a:spcBef>
          <a:spcPts val="0"/>
        </a:spcBef>
        <a:spcAft>
          <a:spcPts val="800"/>
        </a:spcAft>
        <a:buClr>
          <a:schemeClr val="accent1"/>
        </a:buClr>
        <a:buFont typeface="Wingdings" pitchFamily="2" charset="2"/>
        <a:buChar char="§"/>
        <a:defRPr sz="1867" kern="1200">
          <a:solidFill>
            <a:schemeClr val="tx2"/>
          </a:solidFill>
          <a:latin typeface="+mn-lt"/>
          <a:ea typeface="+mn-ea"/>
          <a:cs typeface="+mn-cs"/>
        </a:defRPr>
      </a:lvl3pPr>
      <a:lvl4pPr marL="1151971" indent="-287993" algn="l" defTabSz="359991" rtl="0" eaLnBrk="1" latinLnBrk="0" hangingPunct="1">
        <a:lnSpc>
          <a:spcPct val="110000"/>
        </a:lnSpc>
        <a:spcBef>
          <a:spcPts val="0"/>
        </a:spcBef>
        <a:spcAft>
          <a:spcPts val="800"/>
        </a:spcAft>
        <a:buClr>
          <a:schemeClr val="accent1"/>
        </a:buClr>
        <a:buFont typeface="Wingdings" pitchFamily="2" charset="2"/>
        <a:buChar char="§"/>
        <a:defRPr sz="1867" kern="1200">
          <a:solidFill>
            <a:schemeClr val="tx2"/>
          </a:solidFill>
          <a:latin typeface="+mn-lt"/>
          <a:ea typeface="+mn-ea"/>
          <a:cs typeface="+mn-cs"/>
        </a:defRPr>
      </a:lvl4pPr>
      <a:lvl5pPr marL="1439964" indent="-287993" algn="l" defTabSz="359991" rtl="0" eaLnBrk="1" latinLnBrk="0" hangingPunct="1">
        <a:lnSpc>
          <a:spcPct val="110000"/>
        </a:lnSpc>
        <a:spcBef>
          <a:spcPts val="0"/>
        </a:spcBef>
        <a:spcAft>
          <a:spcPts val="800"/>
        </a:spcAft>
        <a:buClr>
          <a:schemeClr val="accent1"/>
        </a:buClr>
        <a:buFont typeface="Wingdings" pitchFamily="2" charset="2"/>
        <a:buChar char="§"/>
        <a:defRPr sz="1867" kern="1200">
          <a:solidFill>
            <a:schemeClr val="tx2"/>
          </a:solidFill>
          <a:latin typeface="+mn-lt"/>
          <a:ea typeface="+mn-ea"/>
          <a:cs typeface="+mn-cs"/>
        </a:defRPr>
      </a:lvl5pPr>
      <a:lvl6pPr marL="1727957" indent="-287993" algn="l" defTabSz="359991" rtl="0" eaLnBrk="1" latinLnBrk="0" hangingPunct="1">
        <a:lnSpc>
          <a:spcPct val="110000"/>
        </a:lnSpc>
        <a:spcBef>
          <a:spcPts val="0"/>
        </a:spcBef>
        <a:spcAft>
          <a:spcPts val="800"/>
        </a:spcAft>
        <a:buClr>
          <a:schemeClr val="accent1"/>
        </a:buClr>
        <a:buFont typeface="Wingdings" pitchFamily="2" charset="2"/>
        <a:buChar char="§"/>
        <a:defRPr sz="1867" kern="1200">
          <a:solidFill>
            <a:schemeClr val="tx2"/>
          </a:solidFill>
          <a:latin typeface="+mn-lt"/>
          <a:ea typeface="+mn-ea"/>
          <a:cs typeface="+mn-cs"/>
        </a:defRPr>
      </a:lvl6pPr>
      <a:lvl7pPr marL="2015950" indent="-287993" algn="l" defTabSz="359991" rtl="0" eaLnBrk="1" latinLnBrk="0" hangingPunct="1">
        <a:lnSpc>
          <a:spcPct val="110000"/>
        </a:lnSpc>
        <a:spcBef>
          <a:spcPts val="0"/>
        </a:spcBef>
        <a:spcAft>
          <a:spcPts val="800"/>
        </a:spcAft>
        <a:buClr>
          <a:schemeClr val="accent1"/>
        </a:buClr>
        <a:buFont typeface="Wingdings" pitchFamily="2" charset="2"/>
        <a:buChar char="§"/>
        <a:defRPr sz="1867" kern="1200" baseline="0">
          <a:solidFill>
            <a:schemeClr val="tx2"/>
          </a:solidFill>
          <a:latin typeface="+mn-lt"/>
          <a:ea typeface="+mn-ea"/>
          <a:cs typeface="+mn-cs"/>
        </a:defRPr>
      </a:lvl7pPr>
      <a:lvl8pPr marL="2303942" indent="-287993" algn="l" defTabSz="359991" rtl="0" eaLnBrk="1" latinLnBrk="0" hangingPunct="1">
        <a:lnSpc>
          <a:spcPct val="110000"/>
        </a:lnSpc>
        <a:spcBef>
          <a:spcPts val="0"/>
        </a:spcBef>
        <a:spcAft>
          <a:spcPts val="800"/>
        </a:spcAft>
        <a:buClr>
          <a:schemeClr val="accent1"/>
        </a:buClr>
        <a:buFont typeface="Wingdings" pitchFamily="2" charset="2"/>
        <a:buChar char="§"/>
        <a:defRPr sz="1867" kern="1200" baseline="0">
          <a:solidFill>
            <a:schemeClr val="tx2"/>
          </a:solidFill>
          <a:latin typeface="+mn-lt"/>
          <a:ea typeface="+mn-ea"/>
          <a:cs typeface="+mn-cs"/>
        </a:defRPr>
      </a:lvl8pPr>
      <a:lvl9pPr marL="2591935" indent="-287993" algn="l" defTabSz="359991" rtl="0" eaLnBrk="1" latinLnBrk="0" hangingPunct="1">
        <a:lnSpc>
          <a:spcPct val="110000"/>
        </a:lnSpc>
        <a:spcBef>
          <a:spcPts val="0"/>
        </a:spcBef>
        <a:spcAft>
          <a:spcPts val="800"/>
        </a:spcAft>
        <a:buClr>
          <a:schemeClr val="accent1"/>
        </a:buClr>
        <a:buFont typeface="Wingdings" pitchFamily="2" charset="2"/>
        <a:buChar char="§"/>
        <a:defRPr sz="1867" kern="1200" baseline="0">
          <a:solidFill>
            <a:schemeClr val="tx2"/>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E48349B-3302-47CF-8FB9-7FBA3B1B2F46}"/>
              </a:ext>
            </a:extLst>
          </p:cNvPr>
          <p:cNvGraphicFramePr>
            <a:graphicFrameLocks noChangeAspect="1"/>
          </p:cNvGraphicFramePr>
          <p:nvPr userDrawn="1">
            <p:custDataLst>
              <p:tags r:id="rId47"/>
            </p:custDataLst>
            <p:extLst>
              <p:ext uri="{D42A27DB-BD31-4B8C-83A1-F6EECF244321}">
                <p14:modId xmlns:p14="http://schemas.microsoft.com/office/powerpoint/2010/main" val="215236612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9" imgW="395" imgH="396" progId="TCLayout.ActiveDocument.1">
                  <p:embed/>
                </p:oleObj>
              </mc:Choice>
              <mc:Fallback>
                <p:oleObj name="think-cell Folie" r:id="rId49" imgW="395" imgH="396" progId="TCLayout.ActiveDocument.1">
                  <p:embed/>
                  <p:pic>
                    <p:nvPicPr>
                      <p:cNvPr id="8" name="Objekt 7" hidden="1">
                        <a:extLst>
                          <a:ext uri="{FF2B5EF4-FFF2-40B4-BE49-F238E27FC236}">
                            <a16:creationId xmlns:a16="http://schemas.microsoft.com/office/drawing/2014/main" id="{9E48349B-3302-47CF-8FB9-7FBA3B1B2F46}"/>
                          </a:ext>
                        </a:extLst>
                      </p:cNvPr>
                      <p:cNvPicPr/>
                      <p:nvPr/>
                    </p:nvPicPr>
                    <p:blipFill>
                      <a:blip r:embed="rId50"/>
                      <a:stretch>
                        <a:fillRect/>
                      </a:stretch>
                    </p:blipFill>
                    <p:spPr>
                      <a:xfrm>
                        <a:off x="2118" y="2118"/>
                        <a:ext cx="2117" cy="211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912BDEA-D38F-4E3D-B144-F68F76F15E22}"/>
              </a:ext>
            </a:extLst>
          </p:cNvPr>
          <p:cNvSpPr/>
          <p:nvPr userDrawn="1">
            <p:custDataLst>
              <p:tags r:id="rId48"/>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667" b="0" i="0" baseline="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p:txBody>
      </p:sp>
      <p:pic>
        <p:nvPicPr>
          <p:cNvPr id="18" name="Logo 1">
            <a:extLst>
              <a:ext uri="{FF2B5EF4-FFF2-40B4-BE49-F238E27FC236}">
                <a16:creationId xmlns:a16="http://schemas.microsoft.com/office/drawing/2014/main" id="{ECB33FF8-6057-4865-A816-0910E6D24BD6}"/>
              </a:ext>
            </a:extLst>
          </p:cNvPr>
          <p:cNvPicPr preferRelativeResize="0">
            <a:picLocks/>
          </p:cNvPicPr>
          <p:nvPr/>
        </p:nvPicPr>
        <p:blipFill>
          <a:blip r:embed="rId51"/>
          <a:stretch>
            <a:fillRect/>
          </a:stretch>
        </p:blipFill>
        <p:spPr>
          <a:xfrm>
            <a:off x="10041600" y="409800"/>
            <a:ext cx="1742400" cy="403200"/>
          </a:xfrm>
          <a:prstGeom prst="rect">
            <a:avLst/>
          </a:prstGeom>
        </p:spPr>
      </p:pic>
      <p:sp>
        <p:nvSpPr>
          <p:cNvPr id="2" name="Slide Number Placeholder 1"/>
          <p:cNvSpPr>
            <a:spLocks noGrp="1"/>
          </p:cNvSpPr>
          <p:nvPr>
            <p:ph type="sldNum" sz="quarter" idx="4"/>
          </p:nvPr>
        </p:nvSpPr>
        <p:spPr>
          <a:xfrm>
            <a:off x="11304000" y="6528000"/>
            <a:ext cx="480000" cy="240000"/>
          </a:xfrm>
          <a:prstGeom prst="rect">
            <a:avLst/>
          </a:prstGeom>
        </p:spPr>
        <p:txBody>
          <a:bodyPr vert="horz" lIns="0" tIns="0" rIns="0" bIns="0" rtlCol="0" anchor="ctr"/>
          <a:lstStyle>
            <a:lvl1pPr algn="r">
              <a:defRPr sz="800" b="0">
                <a:solidFill>
                  <a:schemeClr val="tx2"/>
                </a:solidFill>
                <a:latin typeface="Arial" panose="020B0604020202020204" pitchFamily="34" charset="0"/>
              </a:defRPr>
            </a:lvl1pPr>
          </a:lstStyle>
          <a:p>
            <a:fld id="{D56DB8AA-803C-49D2-90AA-1140CE72DCD7}" type="slidenum">
              <a:rPr lang="en-US" smtClean="0"/>
              <a:pPr/>
              <a:t>‹#›</a:t>
            </a:fld>
            <a:endParaRPr lang="en-US"/>
          </a:p>
        </p:txBody>
      </p:sp>
      <p:sp>
        <p:nvSpPr>
          <p:cNvPr id="5" name="Titel 1"/>
          <p:cNvSpPr>
            <a:spLocks noGrp="1"/>
          </p:cNvSpPr>
          <p:nvPr>
            <p:ph type="title"/>
          </p:nvPr>
        </p:nvSpPr>
        <p:spPr>
          <a:xfrm>
            <a:off x="408000" y="480000"/>
            <a:ext cx="9024000" cy="816000"/>
          </a:xfrm>
          <a:prstGeom prst="rect">
            <a:avLst/>
          </a:prstGeom>
        </p:spPr>
        <p:txBody>
          <a:bodyPr vert="horz" lIns="0" tIns="0" rIns="0" bIns="0" rtlCol="0" anchor="t" anchorCtr="0">
            <a:noAutofit/>
          </a:bodyPr>
          <a:lstStyle/>
          <a:p>
            <a:r>
              <a:rPr lang="en-US" noProof="0"/>
              <a:t>Title 20 pt,</a:t>
            </a:r>
            <a:br>
              <a:rPr lang="en-US" noProof="0"/>
            </a:br>
            <a:r>
              <a:rPr lang="en-US" noProof="0"/>
              <a:t>two lines max.</a:t>
            </a:r>
          </a:p>
        </p:txBody>
      </p:sp>
      <p:sp>
        <p:nvSpPr>
          <p:cNvPr id="6" name="Content Placeholder 1"/>
          <p:cNvSpPr>
            <a:spLocks noGrp="1"/>
          </p:cNvSpPr>
          <p:nvPr>
            <p:ph type="body" idx="1"/>
          </p:nvPr>
        </p:nvSpPr>
        <p:spPr>
          <a:xfrm>
            <a:off x="408000" y="1440000"/>
            <a:ext cx="11376000" cy="4896000"/>
          </a:xfrm>
          <a:prstGeom prst="rect">
            <a:avLst/>
          </a:prstGeom>
        </p:spPr>
        <p:txBody>
          <a:bodyPr vert="horz" lIns="0" tIns="0" rIns="0" bIns="0" rtlCol="0">
            <a:noAutofit/>
          </a:bodyPr>
          <a:lstStyle/>
          <a:p>
            <a:pPr lvl="0"/>
            <a:r>
              <a:rPr lang="en-US"/>
              <a:t>To customise the points hierarchy, use Start &gt; Paragraph &gt; Decrease/Increase List Level. Alternatively, insert table, chart, SmartArt graphic, picture or online graphic.</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3708912091"/>
      </p:ext>
    </p:extLst>
  </p:cSld>
  <p:clrMap bg1="lt1" tx1="dk1" bg2="lt2" tx2="dk2" accent1="accent1" accent2="accent2" accent3="accent3" accent4="accent4" accent5="accent5" accent6="accent6" hlink="hlink" folHlink="folHlink"/>
  <p:sldLayoutIdLst>
    <p:sldLayoutId id="2147485946" r:id="rId1"/>
    <p:sldLayoutId id="2147485947" r:id="rId2"/>
    <p:sldLayoutId id="2147485948" r:id="rId3"/>
    <p:sldLayoutId id="2147485949" r:id="rId4"/>
    <p:sldLayoutId id="2147485950" r:id="rId5"/>
    <p:sldLayoutId id="2147485951" r:id="rId6"/>
    <p:sldLayoutId id="2147485952" r:id="rId7"/>
    <p:sldLayoutId id="2147485953" r:id="rId8"/>
    <p:sldLayoutId id="2147485954" r:id="rId9"/>
    <p:sldLayoutId id="2147485955" r:id="rId10"/>
    <p:sldLayoutId id="2147485956" r:id="rId11"/>
    <p:sldLayoutId id="2147485957" r:id="rId12"/>
    <p:sldLayoutId id="2147485958" r:id="rId13"/>
    <p:sldLayoutId id="2147485959" r:id="rId14"/>
    <p:sldLayoutId id="2147485960" r:id="rId15"/>
    <p:sldLayoutId id="2147485961" r:id="rId16"/>
    <p:sldLayoutId id="2147485962" r:id="rId17"/>
    <p:sldLayoutId id="2147485963" r:id="rId18"/>
    <p:sldLayoutId id="2147485964" r:id="rId19"/>
    <p:sldLayoutId id="2147485965" r:id="rId20"/>
    <p:sldLayoutId id="2147485966" r:id="rId21"/>
    <p:sldLayoutId id="2147485967" r:id="rId22"/>
    <p:sldLayoutId id="2147485968" r:id="rId23"/>
    <p:sldLayoutId id="2147485969" r:id="rId24"/>
    <p:sldLayoutId id="2147485970" r:id="rId25"/>
    <p:sldLayoutId id="2147485971" r:id="rId26"/>
    <p:sldLayoutId id="2147485972" r:id="rId27"/>
    <p:sldLayoutId id="2147485973" r:id="rId28"/>
    <p:sldLayoutId id="2147485974" r:id="rId29"/>
    <p:sldLayoutId id="2147485975" r:id="rId30"/>
    <p:sldLayoutId id="2147485976" r:id="rId31"/>
    <p:sldLayoutId id="2147485977" r:id="rId32"/>
    <p:sldLayoutId id="2147485978" r:id="rId33"/>
    <p:sldLayoutId id="2147485979" r:id="rId34"/>
    <p:sldLayoutId id="2147485980" r:id="rId35"/>
    <p:sldLayoutId id="2147485981" r:id="rId36"/>
    <p:sldLayoutId id="2147485982" r:id="rId37"/>
    <p:sldLayoutId id="2147485983" r:id="rId38"/>
    <p:sldLayoutId id="2147485984" r:id="rId39"/>
    <p:sldLayoutId id="2147485985" r:id="rId40"/>
    <p:sldLayoutId id="2147485986" r:id="rId41"/>
    <p:sldLayoutId id="2147485987" r:id="rId42"/>
    <p:sldLayoutId id="2147485988" r:id="rId43"/>
    <p:sldLayoutId id="2147485989" r:id="rId44"/>
    <p:sldLayoutId id="2147486024" r:id="rId45"/>
  </p:sldLayoutIdLst>
  <p:transition>
    <p:fade/>
  </p:transition>
  <p:hf hdr="0"/>
  <p:txStyles>
    <p:titleStyle>
      <a:lvl1pPr algn="l" defTabSz="359991" rtl="0" eaLnBrk="1" latinLnBrk="0" hangingPunct="1">
        <a:spcBef>
          <a:spcPct val="0"/>
        </a:spcBef>
        <a:buNone/>
        <a:defRPr sz="2400" kern="1200">
          <a:solidFill>
            <a:schemeClr val="tx2"/>
          </a:solidFill>
          <a:latin typeface="+mj-lt"/>
          <a:ea typeface="+mj-ea"/>
          <a:cs typeface="+mj-cs"/>
        </a:defRPr>
      </a:lvl1pPr>
    </p:titleStyle>
    <p:bodyStyle>
      <a:lvl1pPr marL="287993" indent="-287993"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1pPr>
      <a:lvl2pPr marL="575986" indent="-287993"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2pPr>
      <a:lvl3pPr marL="863978" indent="-287993"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3pPr>
      <a:lvl4pPr marL="1151971" indent="-287993"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4pPr>
      <a:lvl5pPr marL="1439964" indent="-287993"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5pPr>
      <a:lvl6pPr marL="1727957" indent="-287993" algn="l" defTabSz="359991" rtl="0" eaLnBrk="1" latinLnBrk="0" hangingPunct="1">
        <a:lnSpc>
          <a:spcPct val="110000"/>
        </a:lnSpc>
        <a:spcBef>
          <a:spcPts val="0"/>
        </a:spcBef>
        <a:spcAft>
          <a:spcPts val="800"/>
        </a:spcAft>
        <a:buFont typeface="Wingdings" pitchFamily="2" charset="2"/>
        <a:buChar char="§"/>
        <a:defRPr sz="1867" kern="1200">
          <a:solidFill>
            <a:schemeClr val="tx2"/>
          </a:solidFill>
          <a:latin typeface="+mn-lt"/>
          <a:ea typeface="+mn-ea"/>
          <a:cs typeface="+mn-cs"/>
        </a:defRPr>
      </a:lvl6pPr>
      <a:lvl7pPr marL="2015950" indent="-287993" algn="l" defTabSz="359991" rtl="0" eaLnBrk="1" latinLnBrk="0" hangingPunct="1">
        <a:lnSpc>
          <a:spcPct val="110000"/>
        </a:lnSpc>
        <a:spcBef>
          <a:spcPts val="0"/>
        </a:spcBef>
        <a:spcAft>
          <a:spcPts val="800"/>
        </a:spcAft>
        <a:buFont typeface="Wingdings" pitchFamily="2" charset="2"/>
        <a:buChar char="§"/>
        <a:defRPr sz="1867" kern="1200" baseline="0">
          <a:solidFill>
            <a:schemeClr val="tx2"/>
          </a:solidFill>
          <a:latin typeface="+mn-lt"/>
          <a:ea typeface="+mn-ea"/>
          <a:cs typeface="+mn-cs"/>
        </a:defRPr>
      </a:lvl7pPr>
      <a:lvl8pPr marL="2303942" indent="-287993" algn="l" defTabSz="359991" rtl="0" eaLnBrk="1" latinLnBrk="0" hangingPunct="1">
        <a:lnSpc>
          <a:spcPct val="110000"/>
        </a:lnSpc>
        <a:spcBef>
          <a:spcPts val="0"/>
        </a:spcBef>
        <a:spcAft>
          <a:spcPts val="800"/>
        </a:spcAft>
        <a:buFont typeface="Wingdings" pitchFamily="2" charset="2"/>
        <a:buChar char="§"/>
        <a:defRPr sz="1867" kern="1200" baseline="0">
          <a:solidFill>
            <a:schemeClr val="tx2"/>
          </a:solidFill>
          <a:latin typeface="+mn-lt"/>
          <a:ea typeface="+mn-ea"/>
          <a:cs typeface="+mn-cs"/>
        </a:defRPr>
      </a:lvl8pPr>
      <a:lvl9pPr marL="2591935" indent="-287993" algn="l" defTabSz="359991" rtl="0" eaLnBrk="1" latinLnBrk="0" hangingPunct="1">
        <a:lnSpc>
          <a:spcPct val="110000"/>
        </a:lnSpc>
        <a:spcBef>
          <a:spcPts val="0"/>
        </a:spcBef>
        <a:spcAft>
          <a:spcPts val="800"/>
        </a:spcAft>
        <a:buFont typeface="Wingdings" pitchFamily="2" charset="2"/>
        <a:buChar char="§"/>
        <a:defRPr sz="1867" kern="1200" baseline="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orient="horz" pos="680">
          <p15:clr>
            <a:srgbClr val="F26B43"/>
          </p15:clr>
        </p15:guide>
        <p15:guide id="4" pos="5567">
          <p15:clr>
            <a:srgbClr val="F26B43"/>
          </p15:clr>
        </p15:guide>
        <p15:guide id="5" orient="horz" pos="2993">
          <p15:clr>
            <a:srgbClr val="F26B43"/>
          </p15:clr>
        </p15:guide>
        <p15:guide id="6" orient="horz" pos="2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7FFFDC7A_A5C5EBE8.xml"/><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52.xml"/><Relationship Id="rId5" Type="http://schemas.openxmlformats.org/officeDocument/2006/relationships/image" Target="../media/image8.emf"/><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17.xml"/><Relationship Id="rId1" Type="http://schemas.openxmlformats.org/officeDocument/2006/relationships/tags" Target="../tags/tag49.xml"/><Relationship Id="rId6" Type="http://schemas.openxmlformats.org/officeDocument/2006/relationships/hyperlink" Target="https://www.weathersa.co.za/Documents/Corporate/Annual%20State%20of%20the%20Climate%202022_31032023102536.pdf" TargetMode="External"/><Relationship Id="rId5" Type="http://schemas.openxmlformats.org/officeDocument/2006/relationships/image" Target="../media/image10.emf"/><Relationship Id="rId4" Type="http://schemas.openxmlformats.org/officeDocument/2006/relationships/oleObject" Target="../embeddings/oleObject25.bin"/><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5.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8.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7.emf"/><Relationship Id="rId5" Type="http://schemas.openxmlformats.org/officeDocument/2006/relationships/oleObject" Target="../embeddings/oleObject26.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cracked ground with clouds in the background&#10;&#10;Description automatically generated">
            <a:extLst>
              <a:ext uri="{FF2B5EF4-FFF2-40B4-BE49-F238E27FC236}">
                <a16:creationId xmlns:a16="http://schemas.microsoft.com/office/drawing/2014/main" id="{E0153798-12E6-8B80-E2D3-BA67FA210FB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597" b="7597"/>
          <a:stretch>
            <a:fillRect/>
          </a:stretch>
        </p:blipFill>
        <p:spPr>
          <a:xfrm>
            <a:off x="0" y="0"/>
            <a:ext cx="12192000" cy="6858000"/>
          </a:xfrm>
        </p:spPr>
      </p:pic>
      <p:sp>
        <p:nvSpPr>
          <p:cNvPr id="14" name="Title 13">
            <a:extLst>
              <a:ext uri="{FF2B5EF4-FFF2-40B4-BE49-F238E27FC236}">
                <a16:creationId xmlns:a16="http://schemas.microsoft.com/office/drawing/2014/main" id="{7DAEE1C8-415E-E659-9C85-DC8E66586410}"/>
              </a:ext>
            </a:extLst>
          </p:cNvPr>
          <p:cNvSpPr>
            <a:spLocks noGrp="1"/>
          </p:cNvSpPr>
          <p:nvPr>
            <p:ph type="ctrTitle"/>
          </p:nvPr>
        </p:nvSpPr>
        <p:spPr>
          <a:xfrm>
            <a:off x="0" y="3402000"/>
            <a:ext cx="12192000" cy="3456000"/>
          </a:xfrm>
          <a:solidFill>
            <a:srgbClr val="00975D"/>
          </a:solidFill>
        </p:spPr>
        <p:txBody>
          <a:bodyPr/>
          <a:lstStyle/>
          <a:p>
            <a:r>
              <a:rPr lang="en-US" dirty="0"/>
              <a:t>Natural catastrophes: Rethinking catastrophe modelling and the insurance protection gap</a:t>
            </a:r>
            <a:endParaRPr lang="en-GB" dirty="0"/>
          </a:p>
        </p:txBody>
      </p:sp>
      <p:sp>
        <p:nvSpPr>
          <p:cNvPr id="15" name="Subtitle 14">
            <a:extLst>
              <a:ext uri="{FF2B5EF4-FFF2-40B4-BE49-F238E27FC236}">
                <a16:creationId xmlns:a16="http://schemas.microsoft.com/office/drawing/2014/main" id="{76EAE613-0460-E68B-B564-8010D0EC3062}"/>
              </a:ext>
            </a:extLst>
          </p:cNvPr>
          <p:cNvSpPr>
            <a:spLocks noGrp="1"/>
          </p:cNvSpPr>
          <p:nvPr>
            <p:ph type="subTitle" idx="1"/>
          </p:nvPr>
        </p:nvSpPr>
        <p:spPr>
          <a:xfrm>
            <a:off x="335999" y="5712000"/>
            <a:ext cx="9703927" cy="576000"/>
          </a:xfrm>
        </p:spPr>
        <p:txBody>
          <a:bodyPr/>
          <a:lstStyle/>
          <a:p>
            <a:r>
              <a:rPr lang="en-US" sz="1850" dirty="0"/>
              <a:t>03 June 2024</a:t>
            </a:r>
            <a:endParaRPr lang="en-US" dirty="0"/>
          </a:p>
          <a:p>
            <a:r>
              <a:rPr lang="en-US" sz="1850" dirty="0"/>
              <a:t>Nico Conradie </a:t>
            </a:r>
            <a:endParaRPr lang="en-GB" sz="1850" dirty="0"/>
          </a:p>
          <a:p>
            <a:endParaRPr lang="en-GB" sz="1850" dirty="0"/>
          </a:p>
        </p:txBody>
      </p:sp>
      <p:sp>
        <p:nvSpPr>
          <p:cNvPr id="16" name="Text Placeholder 15">
            <a:extLst>
              <a:ext uri="{FF2B5EF4-FFF2-40B4-BE49-F238E27FC236}">
                <a16:creationId xmlns:a16="http://schemas.microsoft.com/office/drawing/2014/main" id="{A9656F22-D2E8-4181-E4A3-3AF4DEEDB467}"/>
              </a:ext>
            </a:extLst>
          </p:cNvPr>
          <p:cNvSpPr>
            <a:spLocks noGrp="1"/>
          </p:cNvSpPr>
          <p:nvPr>
            <p:ph type="body" sz="quarter" idx="12"/>
          </p:nvPr>
        </p:nvSpPr>
        <p:spPr/>
        <p:txBody>
          <a:bodyPr/>
          <a:lstStyle/>
          <a:p>
            <a:r>
              <a:rPr lang="en-US"/>
              <a:t>Picture rights: </a:t>
            </a:r>
            <a:r>
              <a:rPr lang="de-DE" err="1"/>
              <a:t>cuellar</a:t>
            </a:r>
            <a:r>
              <a:rPr lang="de-DE"/>
              <a:t> / Getty Images</a:t>
            </a:r>
          </a:p>
        </p:txBody>
      </p:sp>
      <p:sp>
        <p:nvSpPr>
          <p:cNvPr id="8" name="Textplatzhalter 7">
            <a:extLst>
              <a:ext uri="{FF2B5EF4-FFF2-40B4-BE49-F238E27FC236}">
                <a16:creationId xmlns:a16="http://schemas.microsoft.com/office/drawing/2014/main" id="{A05C37B9-FD1D-4DCE-9DB4-F8F81CE3CF24}"/>
              </a:ext>
            </a:extLst>
          </p:cNvPr>
          <p:cNvSpPr>
            <a:spLocks noGrp="1"/>
          </p:cNvSpPr>
          <p:nvPr>
            <p:ph type="body" sz="quarter" idx="14"/>
          </p:nvPr>
        </p:nvSpPr>
        <p:spPr/>
        <p:txBody>
          <a:bodyPr/>
          <a:lstStyle/>
          <a:p>
            <a:endParaRPr lang="de-DE" dirty="0"/>
          </a:p>
        </p:txBody>
      </p:sp>
    </p:spTree>
    <p:extLst>
      <p:ext uri="{BB962C8B-B14F-4D97-AF65-F5344CB8AC3E}">
        <p14:creationId xmlns:p14="http://schemas.microsoft.com/office/powerpoint/2010/main" val="2291260622"/>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E91E-DB2C-54E4-CF5E-97F5475FA711}"/>
              </a:ext>
            </a:extLst>
          </p:cNvPr>
          <p:cNvSpPr>
            <a:spLocks noGrp="1"/>
          </p:cNvSpPr>
          <p:nvPr>
            <p:ph type="title"/>
          </p:nvPr>
        </p:nvSpPr>
        <p:spPr/>
        <p:txBody>
          <a:bodyPr/>
          <a:lstStyle/>
          <a:p>
            <a:r>
              <a:rPr lang="en-US" dirty="0">
                <a:solidFill>
                  <a:srgbClr val="00975D"/>
                </a:solidFill>
                <a:latin typeface="Arial"/>
                <a:ea typeface="Arial Unicode MS"/>
                <a:cs typeface="Arial"/>
              </a:rPr>
              <a:t>Catastrophe modelling based on insured market losses</a:t>
            </a:r>
            <a:br>
              <a:rPr lang="en-US" dirty="0">
                <a:solidFill>
                  <a:srgbClr val="00975D"/>
                </a:solidFill>
                <a:latin typeface="Arial"/>
                <a:ea typeface="Arial Unicode MS"/>
                <a:cs typeface="Arial"/>
              </a:rPr>
            </a:br>
            <a:r>
              <a:rPr lang="en-US" sz="1800" dirty="0">
                <a:solidFill>
                  <a:schemeClr val="tx1"/>
                </a:solidFill>
                <a:latin typeface="Arial"/>
                <a:ea typeface="Arial Unicode MS"/>
                <a:cs typeface="Arial"/>
              </a:rPr>
              <a:t>E</a:t>
            </a:r>
            <a:r>
              <a:rPr lang="en-US" sz="1800" dirty="0">
                <a:solidFill>
                  <a:schemeClr val="tx1"/>
                </a:solidFill>
              </a:rPr>
              <a:t>xample of </a:t>
            </a:r>
            <a:r>
              <a:rPr lang="en-US" sz="1800" dirty="0" err="1">
                <a:solidFill>
                  <a:schemeClr val="tx1"/>
                </a:solidFill>
              </a:rPr>
              <a:t>MRoA’s</a:t>
            </a:r>
            <a:r>
              <a:rPr lang="en-US" sz="1800" dirty="0">
                <a:solidFill>
                  <a:schemeClr val="tx1"/>
                </a:solidFill>
              </a:rPr>
              <a:t> South Africa natural catastrophe data</a:t>
            </a:r>
            <a:endParaRPr lang="en-GB" sz="1800" dirty="0">
              <a:solidFill>
                <a:schemeClr val="tx1"/>
              </a:solidFill>
            </a:endParaRPr>
          </a:p>
        </p:txBody>
      </p:sp>
      <p:sp>
        <p:nvSpPr>
          <p:cNvPr id="4" name="Slide Number Placeholder 3">
            <a:extLst>
              <a:ext uri="{FF2B5EF4-FFF2-40B4-BE49-F238E27FC236}">
                <a16:creationId xmlns:a16="http://schemas.microsoft.com/office/drawing/2014/main" id="{C54FAEE2-3DF8-E1B5-4364-D944802D6A8F}"/>
              </a:ext>
            </a:extLst>
          </p:cNvPr>
          <p:cNvSpPr>
            <a:spLocks noGrp="1"/>
          </p:cNvSpPr>
          <p:nvPr>
            <p:ph type="sldNum" sz="quarter" idx="11"/>
          </p:nvPr>
        </p:nvSpPr>
        <p:spPr/>
        <p:txBody>
          <a:bodyPr/>
          <a:lstStyle/>
          <a:p>
            <a:fld id="{D56DB8AA-803C-49D2-90AA-1140CE72DCD7}" type="slidenum">
              <a:rPr lang="de-DE" smtClean="0"/>
              <a:pPr/>
              <a:t>10</a:t>
            </a:fld>
            <a:endParaRPr lang="de-DE"/>
          </a:p>
        </p:txBody>
      </p:sp>
      <p:sp>
        <p:nvSpPr>
          <p:cNvPr id="5" name="Text Placeholder 4">
            <a:extLst>
              <a:ext uri="{FF2B5EF4-FFF2-40B4-BE49-F238E27FC236}">
                <a16:creationId xmlns:a16="http://schemas.microsoft.com/office/drawing/2014/main" id="{6B5C982A-D774-33C4-9CFA-835EB4091A67}"/>
              </a:ext>
            </a:extLst>
          </p:cNvPr>
          <p:cNvSpPr>
            <a:spLocks noGrp="1"/>
          </p:cNvSpPr>
          <p:nvPr>
            <p:ph type="body" idx="1"/>
          </p:nvPr>
        </p:nvSpPr>
        <p:spPr/>
        <p:txBody>
          <a:bodyPr/>
          <a:lstStyle/>
          <a:p>
            <a:r>
              <a:rPr lang="en-US" dirty="0">
                <a:solidFill>
                  <a:srgbClr val="00975D"/>
                </a:solidFill>
              </a:rPr>
              <a:t>Natural catastrophes: insured losses in SA</a:t>
            </a:r>
            <a:endParaRPr lang="en-GB" dirty="0">
              <a:solidFill>
                <a:srgbClr val="00975D"/>
              </a:solidFill>
            </a:endParaRPr>
          </a:p>
        </p:txBody>
      </p:sp>
      <p:sp>
        <p:nvSpPr>
          <p:cNvPr id="6" name="Text Placeholder 5">
            <a:extLst>
              <a:ext uri="{FF2B5EF4-FFF2-40B4-BE49-F238E27FC236}">
                <a16:creationId xmlns:a16="http://schemas.microsoft.com/office/drawing/2014/main" id="{F4D338B3-B341-0AB5-B74B-804DD55DE84B}"/>
              </a:ext>
            </a:extLst>
          </p:cNvPr>
          <p:cNvSpPr>
            <a:spLocks noGrp="1"/>
          </p:cNvSpPr>
          <p:nvPr>
            <p:ph type="body" sz="quarter" idx="3"/>
          </p:nvPr>
        </p:nvSpPr>
        <p:spPr/>
        <p:txBody>
          <a:bodyPr/>
          <a:lstStyle/>
          <a:p>
            <a:r>
              <a:rPr lang="en-US" dirty="0">
                <a:solidFill>
                  <a:srgbClr val="00975D"/>
                </a:solidFill>
              </a:rPr>
              <a:t>Return periods per peril modelled</a:t>
            </a:r>
            <a:endParaRPr lang="en-GB" dirty="0">
              <a:solidFill>
                <a:srgbClr val="00975D"/>
              </a:solidFill>
            </a:endParaRPr>
          </a:p>
        </p:txBody>
      </p:sp>
      <p:graphicFrame>
        <p:nvGraphicFramePr>
          <p:cNvPr id="11" name="Content Placeholder 10">
            <a:extLst>
              <a:ext uri="{FF2B5EF4-FFF2-40B4-BE49-F238E27FC236}">
                <a16:creationId xmlns:a16="http://schemas.microsoft.com/office/drawing/2014/main" id="{EAC18202-9A0C-127C-9704-50D5555060AD}"/>
              </a:ext>
            </a:extLst>
          </p:cNvPr>
          <p:cNvGraphicFramePr>
            <a:graphicFrameLocks noGrp="1"/>
          </p:cNvGraphicFramePr>
          <p:nvPr>
            <p:ph sz="quarter" idx="14"/>
            <p:extLst>
              <p:ext uri="{D42A27DB-BD31-4B8C-83A1-F6EECF244321}">
                <p14:modId xmlns:p14="http://schemas.microsoft.com/office/powerpoint/2010/main" val="2390025647"/>
              </p:ext>
            </p:extLst>
          </p:nvPr>
        </p:nvGraphicFramePr>
        <p:xfrm>
          <a:off x="6297613" y="2039938"/>
          <a:ext cx="5481637"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028143D-FE7B-3F47-1C0A-1E1D4A4F4776}"/>
              </a:ext>
            </a:extLst>
          </p:cNvPr>
          <p:cNvSpPr txBox="1"/>
          <p:nvPr/>
        </p:nvSpPr>
        <p:spPr>
          <a:xfrm>
            <a:off x="10628685" y="2765097"/>
            <a:ext cx="915315" cy="218586"/>
          </a:xfrm>
          <a:prstGeom prst="rect">
            <a:avLst/>
          </a:prstGeom>
          <a:noFill/>
          <a:effectLst/>
        </p:spPr>
        <p:txBody>
          <a:bodyPr wrap="none" lIns="0" tIns="0" rIns="0" bIns="0" rtlCol="0">
            <a:spAutoFit/>
          </a:bodyPr>
          <a:lstStyle/>
          <a:p>
            <a:pPr algn="ctr">
              <a:lnSpc>
                <a:spcPct val="110000"/>
              </a:lnSpc>
            </a:pPr>
            <a:r>
              <a:rPr lang="en-US" sz="1400" dirty="0">
                <a:solidFill>
                  <a:schemeClr val="tx2"/>
                </a:solidFill>
              </a:rPr>
              <a:t>Earthquake</a:t>
            </a:r>
            <a:endParaRPr lang="en-GB" sz="1400" dirty="0" err="1">
              <a:solidFill>
                <a:schemeClr val="tx2"/>
              </a:solidFill>
            </a:endParaRPr>
          </a:p>
        </p:txBody>
      </p:sp>
      <p:sp>
        <p:nvSpPr>
          <p:cNvPr id="7" name="TextBox 6">
            <a:extLst>
              <a:ext uri="{FF2B5EF4-FFF2-40B4-BE49-F238E27FC236}">
                <a16:creationId xmlns:a16="http://schemas.microsoft.com/office/drawing/2014/main" id="{BF661DAB-4439-CCFB-DE89-CBD481D911E4}"/>
              </a:ext>
            </a:extLst>
          </p:cNvPr>
          <p:cNvSpPr txBox="1"/>
          <p:nvPr/>
        </p:nvSpPr>
        <p:spPr>
          <a:xfrm>
            <a:off x="11234620" y="3527380"/>
            <a:ext cx="309380" cy="218586"/>
          </a:xfrm>
          <a:prstGeom prst="rect">
            <a:avLst/>
          </a:prstGeom>
          <a:noFill/>
          <a:effectLst/>
        </p:spPr>
        <p:txBody>
          <a:bodyPr wrap="none" lIns="0" tIns="0" rIns="0" bIns="0" rtlCol="0">
            <a:spAutoFit/>
          </a:bodyPr>
          <a:lstStyle/>
          <a:p>
            <a:pPr algn="ctr">
              <a:lnSpc>
                <a:spcPct val="110000"/>
              </a:lnSpc>
            </a:pPr>
            <a:r>
              <a:rPr lang="en-US" sz="1400" dirty="0">
                <a:solidFill>
                  <a:schemeClr val="tx2"/>
                </a:solidFill>
              </a:rPr>
              <a:t>Hail</a:t>
            </a:r>
            <a:endParaRPr lang="en-GB" sz="1400" dirty="0" err="1">
              <a:solidFill>
                <a:schemeClr val="tx2"/>
              </a:solidFill>
            </a:endParaRPr>
          </a:p>
        </p:txBody>
      </p:sp>
      <p:sp>
        <p:nvSpPr>
          <p:cNvPr id="8" name="TextBox 7">
            <a:extLst>
              <a:ext uri="{FF2B5EF4-FFF2-40B4-BE49-F238E27FC236}">
                <a16:creationId xmlns:a16="http://schemas.microsoft.com/office/drawing/2014/main" id="{95E372FE-C2F9-41E5-FF83-5E4408184EDE}"/>
              </a:ext>
            </a:extLst>
          </p:cNvPr>
          <p:cNvSpPr txBox="1"/>
          <p:nvPr/>
        </p:nvSpPr>
        <p:spPr>
          <a:xfrm>
            <a:off x="10946079" y="4236441"/>
            <a:ext cx="597921" cy="218586"/>
          </a:xfrm>
          <a:prstGeom prst="rect">
            <a:avLst/>
          </a:prstGeom>
          <a:noFill/>
          <a:effectLst/>
        </p:spPr>
        <p:txBody>
          <a:bodyPr wrap="none" lIns="0" tIns="0" rIns="0" bIns="0" rtlCol="0">
            <a:spAutoFit/>
          </a:bodyPr>
          <a:lstStyle/>
          <a:p>
            <a:pPr algn="ctr">
              <a:lnSpc>
                <a:spcPct val="110000"/>
              </a:lnSpc>
            </a:pPr>
            <a:r>
              <a:rPr lang="en-US" sz="1400" dirty="0">
                <a:solidFill>
                  <a:schemeClr val="tx2"/>
                </a:solidFill>
              </a:rPr>
              <a:t>Wildfire</a:t>
            </a:r>
            <a:endParaRPr lang="en-GB" sz="1400" dirty="0" err="1">
              <a:solidFill>
                <a:schemeClr val="tx2"/>
              </a:solidFill>
            </a:endParaRPr>
          </a:p>
        </p:txBody>
      </p:sp>
      <p:sp>
        <p:nvSpPr>
          <p:cNvPr id="12" name="TextBox 11">
            <a:extLst>
              <a:ext uri="{FF2B5EF4-FFF2-40B4-BE49-F238E27FC236}">
                <a16:creationId xmlns:a16="http://schemas.microsoft.com/office/drawing/2014/main" id="{00CA72D3-2DFB-953D-FC86-6590BD95BEE7}"/>
              </a:ext>
            </a:extLst>
          </p:cNvPr>
          <p:cNvSpPr txBox="1"/>
          <p:nvPr/>
        </p:nvSpPr>
        <p:spPr>
          <a:xfrm>
            <a:off x="10687996" y="4882146"/>
            <a:ext cx="856004" cy="218586"/>
          </a:xfrm>
          <a:prstGeom prst="rect">
            <a:avLst/>
          </a:prstGeom>
          <a:noFill/>
          <a:effectLst/>
        </p:spPr>
        <p:txBody>
          <a:bodyPr wrap="none" lIns="0" tIns="0" rIns="0" bIns="0" rtlCol="0">
            <a:spAutoFit/>
          </a:bodyPr>
          <a:lstStyle/>
          <a:p>
            <a:pPr algn="ctr">
              <a:lnSpc>
                <a:spcPct val="110000"/>
              </a:lnSpc>
            </a:pPr>
            <a:r>
              <a:rPr lang="en-US" sz="1400" dirty="0">
                <a:solidFill>
                  <a:schemeClr val="tx2"/>
                </a:solidFill>
              </a:rPr>
              <a:t>Windstorm</a:t>
            </a:r>
            <a:endParaRPr lang="en-GB" sz="1400" dirty="0" err="1">
              <a:solidFill>
                <a:schemeClr val="tx2"/>
              </a:solidFill>
            </a:endParaRPr>
          </a:p>
        </p:txBody>
      </p:sp>
      <p:sp>
        <p:nvSpPr>
          <p:cNvPr id="13" name="TextBox 12">
            <a:extLst>
              <a:ext uri="{FF2B5EF4-FFF2-40B4-BE49-F238E27FC236}">
                <a16:creationId xmlns:a16="http://schemas.microsoft.com/office/drawing/2014/main" id="{085309ED-09C6-71A6-A311-EF168450D32C}"/>
              </a:ext>
            </a:extLst>
          </p:cNvPr>
          <p:cNvSpPr txBox="1"/>
          <p:nvPr/>
        </p:nvSpPr>
        <p:spPr>
          <a:xfrm rot="1358376">
            <a:off x="7808736" y="4417134"/>
            <a:ext cx="1690006" cy="702670"/>
          </a:xfrm>
          <a:prstGeom prst="rect">
            <a:avLst/>
          </a:prstGeom>
          <a:solidFill>
            <a:schemeClr val="bg1"/>
          </a:solidFill>
          <a:ln>
            <a:solidFill>
              <a:schemeClr val="tx1"/>
            </a:solidFill>
            <a:prstDash val="dash"/>
          </a:ln>
          <a:effectLst/>
        </p:spPr>
        <p:txBody>
          <a:bodyPr wrap="square" lIns="0" tIns="0" rIns="0" bIns="0" rtlCol="0" anchor="ctr" anchorCtr="0">
            <a:noAutofit/>
          </a:bodyPr>
          <a:lstStyle/>
          <a:p>
            <a:pPr algn="ctr">
              <a:lnSpc>
                <a:spcPct val="110000"/>
              </a:lnSpc>
            </a:pPr>
            <a:r>
              <a:rPr lang="en-US" sz="1400" dirty="0">
                <a:solidFill>
                  <a:schemeClr val="tx2"/>
                </a:solidFill>
              </a:rPr>
              <a:t>Illustration only</a:t>
            </a:r>
            <a:endParaRPr lang="en-GB" sz="1400" dirty="0" err="1">
              <a:solidFill>
                <a:schemeClr val="tx2"/>
              </a:solidFill>
            </a:endParaRPr>
          </a:p>
        </p:txBody>
      </p:sp>
      <p:graphicFrame>
        <p:nvGraphicFramePr>
          <p:cNvPr id="18" name="Content Placeholder 17">
            <a:extLst>
              <a:ext uri="{FF2B5EF4-FFF2-40B4-BE49-F238E27FC236}">
                <a16:creationId xmlns:a16="http://schemas.microsoft.com/office/drawing/2014/main" id="{C73ADF8A-CE46-478D-9DFA-DD3C8C3EB33C}"/>
              </a:ext>
            </a:extLst>
          </p:cNvPr>
          <p:cNvGraphicFramePr>
            <a:graphicFrameLocks noGrp="1"/>
          </p:cNvGraphicFramePr>
          <p:nvPr>
            <p:ph sz="quarter" idx="13"/>
          </p:nvPr>
        </p:nvGraphicFramePr>
        <p:xfrm>
          <a:off x="407988" y="2016125"/>
          <a:ext cx="5616575" cy="4319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47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cracked ground with clouds in the background&#10;&#10;Description automatically generated">
            <a:extLst>
              <a:ext uri="{FF2B5EF4-FFF2-40B4-BE49-F238E27FC236}">
                <a16:creationId xmlns:a16="http://schemas.microsoft.com/office/drawing/2014/main" id="{E0153798-12E6-8B80-E2D3-BA67FA210FB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597" b="7597"/>
          <a:stretch>
            <a:fillRect/>
          </a:stretch>
        </p:blipFill>
        <p:spPr>
          <a:xfrm>
            <a:off x="0" y="0"/>
            <a:ext cx="12192000" cy="6858000"/>
          </a:xfrm>
        </p:spPr>
      </p:pic>
      <p:sp>
        <p:nvSpPr>
          <p:cNvPr id="14" name="Title 13">
            <a:extLst>
              <a:ext uri="{FF2B5EF4-FFF2-40B4-BE49-F238E27FC236}">
                <a16:creationId xmlns:a16="http://schemas.microsoft.com/office/drawing/2014/main" id="{7DAEE1C8-415E-E659-9C85-DC8E66586410}"/>
              </a:ext>
            </a:extLst>
          </p:cNvPr>
          <p:cNvSpPr>
            <a:spLocks noGrp="1"/>
          </p:cNvSpPr>
          <p:nvPr>
            <p:ph type="ctrTitle"/>
          </p:nvPr>
        </p:nvSpPr>
        <p:spPr>
          <a:xfrm>
            <a:off x="0" y="3402000"/>
            <a:ext cx="12192000" cy="3456000"/>
          </a:xfrm>
          <a:solidFill>
            <a:srgbClr val="00975D"/>
          </a:solidFill>
        </p:spPr>
        <p:txBody>
          <a:bodyPr/>
          <a:lstStyle/>
          <a:p>
            <a:br>
              <a:rPr lang="en-GB" dirty="0"/>
            </a:br>
            <a:r>
              <a:rPr lang="en-US" dirty="0"/>
              <a:t>The insurance protection gap</a:t>
            </a:r>
            <a:br>
              <a:rPr lang="en-US" dirty="0"/>
            </a:br>
            <a:endParaRPr lang="en-GB" dirty="0"/>
          </a:p>
        </p:txBody>
      </p:sp>
      <p:sp>
        <p:nvSpPr>
          <p:cNvPr id="16" name="Text Placeholder 15">
            <a:extLst>
              <a:ext uri="{FF2B5EF4-FFF2-40B4-BE49-F238E27FC236}">
                <a16:creationId xmlns:a16="http://schemas.microsoft.com/office/drawing/2014/main" id="{A9656F22-D2E8-4181-E4A3-3AF4DEEDB467}"/>
              </a:ext>
            </a:extLst>
          </p:cNvPr>
          <p:cNvSpPr>
            <a:spLocks noGrp="1"/>
          </p:cNvSpPr>
          <p:nvPr>
            <p:ph type="body" sz="quarter" idx="12"/>
          </p:nvPr>
        </p:nvSpPr>
        <p:spPr/>
        <p:txBody>
          <a:bodyPr/>
          <a:lstStyle/>
          <a:p>
            <a:r>
              <a:rPr lang="en-US"/>
              <a:t>Picture rights: </a:t>
            </a:r>
            <a:r>
              <a:rPr lang="de-DE" err="1"/>
              <a:t>cuellar</a:t>
            </a:r>
            <a:r>
              <a:rPr lang="de-DE"/>
              <a:t> / Getty Images</a:t>
            </a:r>
          </a:p>
        </p:txBody>
      </p:sp>
      <p:sp>
        <p:nvSpPr>
          <p:cNvPr id="2" name="Subtitle 6">
            <a:extLst>
              <a:ext uri="{FF2B5EF4-FFF2-40B4-BE49-F238E27FC236}">
                <a16:creationId xmlns:a16="http://schemas.microsoft.com/office/drawing/2014/main" id="{8DC23ABF-37E4-858A-065B-5B539DB43A94}"/>
              </a:ext>
            </a:extLst>
          </p:cNvPr>
          <p:cNvSpPr>
            <a:spLocks noGrp="1"/>
          </p:cNvSpPr>
          <p:nvPr>
            <p:ph type="subTitle" idx="1"/>
          </p:nvPr>
        </p:nvSpPr>
        <p:spPr>
          <a:xfrm>
            <a:off x="216000" y="3429000"/>
            <a:ext cx="2952000" cy="1147680"/>
          </a:xfrm>
        </p:spPr>
        <p:txBody>
          <a:bodyPr/>
          <a:lstStyle/>
          <a:p>
            <a:r>
              <a:rPr lang="en-GB" sz="7500" dirty="0"/>
              <a:t>03</a:t>
            </a:r>
          </a:p>
        </p:txBody>
      </p:sp>
    </p:spTree>
    <p:extLst>
      <p:ext uri="{BB962C8B-B14F-4D97-AF65-F5344CB8AC3E}">
        <p14:creationId xmlns:p14="http://schemas.microsoft.com/office/powerpoint/2010/main" val="1258888283"/>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1D32D1-C20D-6D29-56AB-74924B47759D}"/>
              </a:ext>
            </a:extLst>
          </p:cNvPr>
          <p:cNvSpPr>
            <a:spLocks noGrp="1"/>
          </p:cNvSpPr>
          <p:nvPr>
            <p:ph type="title"/>
          </p:nvPr>
        </p:nvSpPr>
        <p:spPr/>
        <p:txBody>
          <a:bodyPr/>
          <a:lstStyle/>
          <a:p>
            <a:r>
              <a:rPr lang="en-US" dirty="0">
                <a:solidFill>
                  <a:srgbClr val="00975D"/>
                </a:solidFill>
                <a:latin typeface="Arial"/>
                <a:ea typeface="Arial Unicode MS"/>
                <a:cs typeface="Arial"/>
              </a:rPr>
              <a:t>Closing the insurance protection gap</a:t>
            </a:r>
            <a:br>
              <a:rPr lang="en-US" dirty="0">
                <a:solidFill>
                  <a:srgbClr val="00975D"/>
                </a:solidFill>
                <a:latin typeface="Arial"/>
                <a:ea typeface="Arial Unicode MS"/>
                <a:cs typeface="Arial"/>
              </a:rPr>
            </a:br>
            <a:r>
              <a:rPr lang="en-US" sz="1800" dirty="0">
                <a:solidFill>
                  <a:schemeClr val="tx1"/>
                </a:solidFill>
                <a:latin typeface="Arial"/>
                <a:ea typeface="Arial Unicode MS"/>
                <a:cs typeface="Arial"/>
              </a:rPr>
              <a:t>Challenges and solutions to overcome these</a:t>
            </a:r>
            <a:endParaRPr lang="en-GB" sz="1800" dirty="0">
              <a:solidFill>
                <a:schemeClr val="tx1"/>
              </a:solidFill>
              <a:latin typeface="Arial"/>
              <a:ea typeface="Arial Unicode MS"/>
              <a:cs typeface="Arial"/>
            </a:endParaRPr>
          </a:p>
        </p:txBody>
      </p:sp>
      <p:graphicFrame>
        <p:nvGraphicFramePr>
          <p:cNvPr id="9" name="Table 9">
            <a:extLst>
              <a:ext uri="{FF2B5EF4-FFF2-40B4-BE49-F238E27FC236}">
                <a16:creationId xmlns:a16="http://schemas.microsoft.com/office/drawing/2014/main" id="{36019680-56FA-6234-150A-A735AB771861}"/>
              </a:ext>
            </a:extLst>
          </p:cNvPr>
          <p:cNvGraphicFramePr>
            <a:graphicFrameLocks noGrp="1"/>
          </p:cNvGraphicFramePr>
          <p:nvPr>
            <p:ph idx="1"/>
            <p:extLst>
              <p:ext uri="{D42A27DB-BD31-4B8C-83A1-F6EECF244321}">
                <p14:modId xmlns:p14="http://schemas.microsoft.com/office/powerpoint/2010/main" val="1150875569"/>
              </p:ext>
            </p:extLst>
          </p:nvPr>
        </p:nvGraphicFramePr>
        <p:xfrm>
          <a:off x="408000" y="1366539"/>
          <a:ext cx="11400190" cy="5232337"/>
        </p:xfrm>
        <a:graphic>
          <a:graphicData uri="http://schemas.openxmlformats.org/drawingml/2006/table">
            <a:tbl>
              <a:tblPr firstRow="1">
                <a:tableStyleId>{0E3FDE45-AF77-4B5C-9715-49D594BDF05E}</a:tableStyleId>
              </a:tblPr>
              <a:tblGrid>
                <a:gridCol w="5700095">
                  <a:extLst>
                    <a:ext uri="{9D8B030D-6E8A-4147-A177-3AD203B41FA5}">
                      <a16:colId xmlns:a16="http://schemas.microsoft.com/office/drawing/2014/main" val="2472931722"/>
                    </a:ext>
                  </a:extLst>
                </a:gridCol>
                <a:gridCol w="5700095">
                  <a:extLst>
                    <a:ext uri="{9D8B030D-6E8A-4147-A177-3AD203B41FA5}">
                      <a16:colId xmlns:a16="http://schemas.microsoft.com/office/drawing/2014/main" val="2105072285"/>
                    </a:ext>
                  </a:extLst>
                </a:gridCol>
              </a:tblGrid>
              <a:tr h="199913">
                <a:tc>
                  <a:txBody>
                    <a:bodyPr/>
                    <a:lstStyle/>
                    <a:p>
                      <a:r>
                        <a:rPr lang="en-US" sz="2133" b="0" kern="1200" dirty="0">
                          <a:solidFill>
                            <a:srgbClr val="00975D"/>
                          </a:solidFill>
                          <a:latin typeface="+mn-lt"/>
                          <a:ea typeface="+mn-ea"/>
                          <a:cs typeface="+mn-cs"/>
                        </a:rPr>
                        <a:t>Challenges</a:t>
                      </a:r>
                      <a:endParaRPr lang="en-GB" sz="2133" b="0" kern="1200" dirty="0">
                        <a:solidFill>
                          <a:srgbClr val="00975D"/>
                        </a:solidFill>
                        <a:latin typeface="+mn-lt"/>
                        <a:ea typeface="+mn-ea"/>
                        <a:cs typeface="+mn-cs"/>
                      </a:endParaRPr>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tc>
                  <a:txBody>
                    <a:bodyPr/>
                    <a:lstStyle/>
                    <a:p>
                      <a:r>
                        <a:rPr lang="en-US" sz="2133" b="0" kern="1200" dirty="0">
                          <a:solidFill>
                            <a:srgbClr val="00975D"/>
                          </a:solidFill>
                          <a:latin typeface="+mn-lt"/>
                          <a:ea typeface="+mn-ea"/>
                          <a:cs typeface="+mn-cs"/>
                        </a:rPr>
                        <a:t>Solutions</a:t>
                      </a:r>
                      <a:endParaRPr lang="en-GB" sz="2133" b="0" kern="1200" dirty="0">
                        <a:solidFill>
                          <a:srgbClr val="00975D"/>
                        </a:solidFill>
                        <a:latin typeface="+mn-lt"/>
                        <a:ea typeface="+mn-ea"/>
                        <a:cs typeface="+mn-cs"/>
                      </a:endParaRPr>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extLst>
                  <a:ext uri="{0D108BD9-81ED-4DB2-BD59-A6C34878D82A}">
                    <a16:rowId xmlns:a16="http://schemas.microsoft.com/office/drawing/2014/main" val="3437401899"/>
                  </a:ext>
                </a:extLst>
              </a:tr>
              <a:tr h="39434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Government typically is the backup solution when disaster strikes, who then needs to divert funding from other priorities in response.</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Ex-post financing (relief by appealing for grants after an event) is typically too late for adequate disaster response.</a:t>
                      </a:r>
                      <a:endParaRPr lang="en-GB" sz="1400" dirty="0"/>
                    </a:p>
                  </a:txBody>
                  <a:tcPr>
                    <a:lnL>
                      <a:noFill/>
                    </a:lnL>
                    <a:lnR>
                      <a:noFill/>
                    </a:ln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Pre-arranged finance response, where rapid liquidity can reduce the overall cost of disaster. This should be aligned with risk mitigation measures and disaster recovery plans.</a:t>
                      </a:r>
                      <a:endParaRPr lang="en-GB" sz="1400" dirty="0"/>
                    </a:p>
                  </a:txBody>
                  <a:tcPr>
                    <a:lnL>
                      <a:noFill/>
                    </a:lnL>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extLst>
                  <a:ext uri="{0D108BD9-81ED-4DB2-BD59-A6C34878D82A}">
                    <a16:rowId xmlns:a16="http://schemas.microsoft.com/office/drawing/2014/main" val="2975925683"/>
                  </a:ext>
                </a:extLst>
              </a:tr>
              <a:tr h="39434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Protection gaps not well enough understood; lack of modelling of natural catastrophe risk and impact.</a:t>
                      </a:r>
                      <a:endParaRPr lang="en-GB" sz="1400" dirty="0"/>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Modelling capabilities are developing at modelling specialists, brokers, consultants, and (re)insurers; they must be linked to the need.</a:t>
                      </a:r>
                      <a:endParaRPr lang="en-GB" sz="1400" dirty="0"/>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extLst>
                  <a:ext uri="{0D108BD9-81ED-4DB2-BD59-A6C34878D82A}">
                    <a16:rowId xmlns:a16="http://schemas.microsoft.com/office/drawing/2014/main" val="532198365"/>
                  </a:ext>
                </a:extLst>
              </a:tr>
              <a:tr h="27933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Indemnity based insurance products are slow to pay out,</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it’s complex for affected people/entities to quantify losses.</a:t>
                      </a:r>
                      <a:endParaRPr lang="en-GB" sz="1400" dirty="0"/>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tc>
                  <a:txBody>
                    <a:bodyPr/>
                    <a:lstStyle/>
                    <a:p>
                      <a:r>
                        <a:rPr lang="en-US" sz="1400" dirty="0"/>
                        <a:t>Trigger based pay-outs are faster and efficient to pay out monies, experience has been gathered on their implementation.</a:t>
                      </a:r>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extLst>
                  <a:ext uri="{0D108BD9-81ED-4DB2-BD59-A6C34878D82A}">
                    <a16:rowId xmlns:a16="http://schemas.microsoft.com/office/drawing/2014/main" val="3083073649"/>
                  </a:ext>
                </a:extLst>
              </a:tr>
              <a:tr h="7394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Affordability and availability of insurance.</a:t>
                      </a:r>
                      <a:endParaRPr lang="en-GB" sz="1400" dirty="0"/>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tc>
                  <a:txBody>
                    <a:bodyPr/>
                    <a:lstStyle/>
                    <a:p>
                      <a:r>
                        <a:rPr lang="en-US" sz="1400" dirty="0"/>
                        <a:t>Pooling and spreading of risk plus defining the right level of retention makes it more cost-effective for risk-transfer.</a:t>
                      </a:r>
                    </a:p>
                    <a:p>
                      <a:r>
                        <a:rPr lang="en-US" sz="1400" dirty="0"/>
                        <a:t>Subsidy through local and foreign government.</a:t>
                      </a:r>
                    </a:p>
                    <a:p>
                      <a:r>
                        <a:rPr lang="en-US" sz="1400" dirty="0"/>
                        <a:t>Besides parametric insurance there are also catastrophe bonds, natural disaster risk funds, credit guarantees, contingent credit, forecast-based finance.</a:t>
                      </a:r>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extLst>
                  <a:ext uri="{0D108BD9-81ED-4DB2-BD59-A6C34878D82A}">
                    <a16:rowId xmlns:a16="http://schemas.microsoft.com/office/drawing/2014/main" val="66183016"/>
                  </a:ext>
                </a:extLst>
              </a:tr>
              <a:tr h="27933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Protracted payouts to households, companies, government agencies impedes fast rebuilding.</a:t>
                      </a:r>
                      <a:endParaRPr lang="en-GB" sz="1400" dirty="0"/>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tc>
                  <a:txBody>
                    <a:bodyPr/>
                    <a:lstStyle/>
                    <a:p>
                      <a:r>
                        <a:rPr lang="en-US" sz="1400" dirty="0"/>
                        <a:t>Efficient and transparent disbursement channels need to be established ahead of disasters, considering all channels: insurers, NGOs, government institutions, private sector, humanitarian agencies.</a:t>
                      </a:r>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extLst>
                  <a:ext uri="{0D108BD9-81ED-4DB2-BD59-A6C34878D82A}">
                    <a16:rowId xmlns:a16="http://schemas.microsoft.com/office/drawing/2014/main" val="1722804576"/>
                  </a:ext>
                </a:extLst>
              </a:tr>
              <a:tr h="394349">
                <a:tc>
                  <a:txBody>
                    <a:bodyPr/>
                    <a:lstStyle/>
                    <a:p>
                      <a:r>
                        <a:rPr lang="en-US" sz="1400" dirty="0"/>
                        <a:t>The various components of the solutions outline here need to be joined up.</a:t>
                      </a:r>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tc>
                  <a:txBody>
                    <a:bodyPr/>
                    <a:lstStyle/>
                    <a:p>
                      <a:r>
                        <a:rPr lang="en-US" sz="1400" dirty="0"/>
                        <a:t>Initiatives like the Global Shield against Climate Risks, initiated by the G7 and the V20, intend to achieve alignment of all of the above into comprehensive solutions.</a:t>
                      </a:r>
                      <a:endParaRPr lang="en-GB" sz="1400" dirty="0"/>
                    </a:p>
                  </a:txBody>
                  <a:tcPr>
                    <a:lnT w="12700" cap="flat" cmpd="sng" algn="ctr">
                      <a:solidFill>
                        <a:srgbClr val="00975D"/>
                      </a:solidFill>
                      <a:prstDash val="solid"/>
                      <a:round/>
                      <a:headEnd type="none" w="med" len="med"/>
                      <a:tailEnd type="none" w="med" len="med"/>
                    </a:lnT>
                    <a:lnB w="12700" cap="flat" cmpd="sng" algn="ctr">
                      <a:solidFill>
                        <a:srgbClr val="00975D"/>
                      </a:solidFill>
                      <a:prstDash val="solid"/>
                      <a:round/>
                      <a:headEnd type="none" w="med" len="med"/>
                      <a:tailEnd type="none" w="med" len="med"/>
                    </a:lnB>
                  </a:tcPr>
                </a:tc>
                <a:extLst>
                  <a:ext uri="{0D108BD9-81ED-4DB2-BD59-A6C34878D82A}">
                    <a16:rowId xmlns:a16="http://schemas.microsoft.com/office/drawing/2014/main" val="3644586385"/>
                  </a:ext>
                </a:extLst>
              </a:tr>
            </a:tbl>
          </a:graphicData>
        </a:graphic>
      </p:graphicFrame>
    </p:spTree>
    <p:extLst>
      <p:ext uri="{BB962C8B-B14F-4D97-AF65-F5344CB8AC3E}">
        <p14:creationId xmlns:p14="http://schemas.microsoft.com/office/powerpoint/2010/main" val="2781211624"/>
      </p:ext>
    </p:extLst>
  </p:cSld>
  <p:clrMapOvr>
    <a:masterClrMapping/>
  </p:clrMapOvr>
  <p:transition>
    <p:fade/>
  </p:transition>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Placeholder 18" descr="A cracked ground with clouds in the background&#10;&#10;Description automatically generated">
            <a:extLst>
              <a:ext uri="{FF2B5EF4-FFF2-40B4-BE49-F238E27FC236}">
                <a16:creationId xmlns:a16="http://schemas.microsoft.com/office/drawing/2014/main" id="{E0153798-12E6-8B80-E2D3-BA67FA210FB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597" b="7597"/>
          <a:stretch>
            <a:fillRect/>
          </a:stretch>
        </p:blipFill>
        <p:spPr>
          <a:xfrm>
            <a:off x="0" y="0"/>
            <a:ext cx="12192000" cy="6858000"/>
          </a:xfrm>
        </p:spPr>
      </p:pic>
      <p:sp>
        <p:nvSpPr>
          <p:cNvPr id="14" name="Title 13">
            <a:extLst>
              <a:ext uri="{FF2B5EF4-FFF2-40B4-BE49-F238E27FC236}">
                <a16:creationId xmlns:a16="http://schemas.microsoft.com/office/drawing/2014/main" id="{7DAEE1C8-415E-E659-9C85-DC8E66586410}"/>
              </a:ext>
            </a:extLst>
          </p:cNvPr>
          <p:cNvSpPr>
            <a:spLocks noGrp="1"/>
          </p:cNvSpPr>
          <p:nvPr>
            <p:ph type="ctrTitle"/>
          </p:nvPr>
        </p:nvSpPr>
        <p:spPr>
          <a:xfrm>
            <a:off x="0" y="3402000"/>
            <a:ext cx="12192000" cy="3456000"/>
          </a:xfrm>
          <a:solidFill>
            <a:srgbClr val="00B050"/>
          </a:solidFill>
        </p:spPr>
        <p:txBody>
          <a:bodyPr/>
          <a:lstStyle/>
          <a:p>
            <a:br>
              <a:rPr lang="en-GB" dirty="0"/>
            </a:br>
            <a:r>
              <a:rPr lang="en-GB" dirty="0"/>
              <a:t>Call to action</a:t>
            </a:r>
          </a:p>
        </p:txBody>
      </p:sp>
      <p:sp>
        <p:nvSpPr>
          <p:cNvPr id="16" name="Text Placeholder 15">
            <a:extLst>
              <a:ext uri="{FF2B5EF4-FFF2-40B4-BE49-F238E27FC236}">
                <a16:creationId xmlns:a16="http://schemas.microsoft.com/office/drawing/2014/main" id="{A9656F22-D2E8-4181-E4A3-3AF4DEEDB467}"/>
              </a:ext>
            </a:extLst>
          </p:cNvPr>
          <p:cNvSpPr>
            <a:spLocks noGrp="1"/>
          </p:cNvSpPr>
          <p:nvPr>
            <p:ph type="body" sz="quarter" idx="12"/>
          </p:nvPr>
        </p:nvSpPr>
        <p:spPr/>
        <p:txBody>
          <a:bodyPr/>
          <a:lstStyle/>
          <a:p>
            <a:r>
              <a:rPr lang="en-US"/>
              <a:t>Picture rights: </a:t>
            </a:r>
            <a:r>
              <a:rPr lang="de-DE" err="1"/>
              <a:t>cuellar</a:t>
            </a:r>
            <a:r>
              <a:rPr lang="de-DE"/>
              <a:t> / Getty Images</a:t>
            </a:r>
          </a:p>
        </p:txBody>
      </p:sp>
      <p:sp>
        <p:nvSpPr>
          <p:cNvPr id="2" name="Subtitle 6">
            <a:extLst>
              <a:ext uri="{FF2B5EF4-FFF2-40B4-BE49-F238E27FC236}">
                <a16:creationId xmlns:a16="http://schemas.microsoft.com/office/drawing/2014/main" id="{8DC23ABF-37E4-858A-065B-5B539DB43A94}"/>
              </a:ext>
            </a:extLst>
          </p:cNvPr>
          <p:cNvSpPr>
            <a:spLocks noGrp="1"/>
          </p:cNvSpPr>
          <p:nvPr>
            <p:ph type="subTitle" idx="1"/>
          </p:nvPr>
        </p:nvSpPr>
        <p:spPr>
          <a:xfrm>
            <a:off x="216000" y="3429000"/>
            <a:ext cx="2952000" cy="1147680"/>
          </a:xfrm>
        </p:spPr>
        <p:txBody>
          <a:bodyPr/>
          <a:lstStyle/>
          <a:p>
            <a:r>
              <a:rPr lang="en-GB" sz="7500" dirty="0"/>
              <a:t>04</a:t>
            </a:r>
          </a:p>
        </p:txBody>
      </p:sp>
    </p:spTree>
    <p:extLst>
      <p:ext uri="{BB962C8B-B14F-4D97-AF65-F5344CB8AC3E}">
        <p14:creationId xmlns:p14="http://schemas.microsoft.com/office/powerpoint/2010/main" val="4246095161"/>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540F6-96AD-479A-A1AA-E431DF8021F4}"/>
              </a:ext>
            </a:extLst>
          </p:cNvPr>
          <p:cNvSpPr>
            <a:spLocks noGrp="1"/>
          </p:cNvSpPr>
          <p:nvPr>
            <p:ph type="title"/>
          </p:nvPr>
        </p:nvSpPr>
        <p:spPr>
          <a:xfrm>
            <a:off x="336001" y="338217"/>
            <a:ext cx="9077506" cy="768000"/>
          </a:xfrm>
        </p:spPr>
        <p:txBody>
          <a:bodyPr vert="horz"/>
          <a:lstStyle/>
          <a:p>
            <a:r>
              <a:rPr lang="en-GB" sz="2400" dirty="0">
                <a:solidFill>
                  <a:srgbClr val="00975D"/>
                </a:solidFill>
              </a:rPr>
              <a:t>4. Call to action</a:t>
            </a:r>
            <a:br>
              <a:rPr lang="en-GB" sz="2400" dirty="0">
                <a:solidFill>
                  <a:srgbClr val="00975D"/>
                </a:solidFill>
              </a:rPr>
            </a:br>
            <a:endParaRPr lang="en-GB" sz="1867" dirty="0">
              <a:solidFill>
                <a:schemeClr val="tx1">
                  <a:lumMod val="75000"/>
                  <a:lumOff val="25000"/>
                </a:schemeClr>
              </a:solidFill>
            </a:endParaRPr>
          </a:p>
        </p:txBody>
      </p:sp>
      <p:graphicFrame>
        <p:nvGraphicFramePr>
          <p:cNvPr id="17" name="Objekt 16" hidden="1">
            <a:extLst>
              <a:ext uri="{FF2B5EF4-FFF2-40B4-BE49-F238E27FC236}">
                <a16:creationId xmlns:a16="http://schemas.microsoft.com/office/drawing/2014/main" id="{DD8B37FA-1746-49DC-8FF7-B7A65833E1ED}"/>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17" name="Objekt 16" hidden="1">
                        <a:extLst>
                          <a:ext uri="{FF2B5EF4-FFF2-40B4-BE49-F238E27FC236}">
                            <a16:creationId xmlns:a16="http://schemas.microsoft.com/office/drawing/2014/main" id="{DD8B37FA-1746-49DC-8FF7-B7A65833E1E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3" name="Rechteck 72">
            <a:extLst>
              <a:ext uri="{FF2B5EF4-FFF2-40B4-BE49-F238E27FC236}">
                <a16:creationId xmlns:a16="http://schemas.microsoft.com/office/drawing/2014/main" id="{F63E444C-306B-474F-8FFD-F30921883AEE}"/>
              </a:ext>
            </a:extLst>
          </p:cNvPr>
          <p:cNvSpPr/>
          <p:nvPr/>
        </p:nvSpPr>
        <p:spPr>
          <a:xfrm>
            <a:off x="6576000" y="4167816"/>
            <a:ext cx="5616000" cy="1714169"/>
          </a:xfrm>
          <a:prstGeom prst="rect">
            <a:avLst/>
          </a:prstGeom>
          <a:solidFill>
            <a:srgbClr val="00975D">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4377"/>
            <a:endParaRPr lang="en-GB" sz="1867">
              <a:solidFill>
                <a:prstClr val="white"/>
              </a:solidFill>
              <a:latin typeface="Arial"/>
              <a:ea typeface="Arial Unicode MS"/>
              <a:cs typeface="Arial"/>
            </a:endParaRPr>
          </a:p>
        </p:txBody>
      </p:sp>
      <p:sp>
        <p:nvSpPr>
          <p:cNvPr id="72" name="Rechteck 71">
            <a:extLst>
              <a:ext uri="{FF2B5EF4-FFF2-40B4-BE49-F238E27FC236}">
                <a16:creationId xmlns:a16="http://schemas.microsoft.com/office/drawing/2014/main" id="{58B50517-6A8F-48A3-A89C-2BCF755E0976}"/>
              </a:ext>
            </a:extLst>
          </p:cNvPr>
          <p:cNvSpPr/>
          <p:nvPr/>
        </p:nvSpPr>
        <p:spPr>
          <a:xfrm>
            <a:off x="0" y="4167816"/>
            <a:ext cx="5520000" cy="1714169"/>
          </a:xfrm>
          <a:prstGeom prst="rect">
            <a:avLst/>
          </a:prstGeom>
          <a:solidFill>
            <a:srgbClr val="00975D">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4377"/>
            <a:endParaRPr lang="en-GB" sz="1867">
              <a:solidFill>
                <a:prstClr val="white"/>
              </a:solidFill>
              <a:latin typeface="Arial"/>
              <a:ea typeface="Arial Unicode MS"/>
              <a:cs typeface="Arial"/>
            </a:endParaRPr>
          </a:p>
        </p:txBody>
      </p:sp>
      <p:sp>
        <p:nvSpPr>
          <p:cNvPr id="9" name="Rechteck 8">
            <a:extLst>
              <a:ext uri="{FF2B5EF4-FFF2-40B4-BE49-F238E27FC236}">
                <a16:creationId xmlns:a16="http://schemas.microsoft.com/office/drawing/2014/main" id="{9D6D7C56-3193-43B9-9BE6-EF0DA4ABED40}"/>
              </a:ext>
            </a:extLst>
          </p:cNvPr>
          <p:cNvSpPr/>
          <p:nvPr/>
        </p:nvSpPr>
        <p:spPr>
          <a:xfrm>
            <a:off x="1278466" y="4184091"/>
            <a:ext cx="4251913" cy="12746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92000" bIns="240000" rtlCol="0" anchor="b" anchorCtr="0"/>
          <a:lstStyle/>
          <a:p>
            <a:pPr defTabSz="914377"/>
            <a:endParaRPr lang="en-GB" sz="4400" dirty="0">
              <a:solidFill>
                <a:srgbClr val="0F1E32"/>
              </a:solidFill>
              <a:latin typeface="Arial" panose="020B0604020202020204" pitchFamily="34" charset="0"/>
              <a:ea typeface="Arial Unicode MS"/>
              <a:cs typeface="Arial"/>
            </a:endParaRPr>
          </a:p>
        </p:txBody>
      </p:sp>
      <p:sp>
        <p:nvSpPr>
          <p:cNvPr id="10" name="Rechteck 9">
            <a:extLst>
              <a:ext uri="{FF2B5EF4-FFF2-40B4-BE49-F238E27FC236}">
                <a16:creationId xmlns:a16="http://schemas.microsoft.com/office/drawing/2014/main" id="{56F4D947-625E-4517-9D5D-FDEE0298E345}"/>
              </a:ext>
            </a:extLst>
          </p:cNvPr>
          <p:cNvSpPr/>
          <p:nvPr/>
        </p:nvSpPr>
        <p:spPr>
          <a:xfrm>
            <a:off x="7876113" y="4184091"/>
            <a:ext cx="4315887" cy="169789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92000" rIns="288000" bIns="240000" rtlCol="0" anchor="b" anchorCtr="0"/>
          <a:lstStyle/>
          <a:p>
            <a:pPr defTabSz="914377"/>
            <a:endParaRPr lang="en-GB" sz="1867" dirty="0">
              <a:solidFill>
                <a:srgbClr val="0F1E32"/>
              </a:solidFill>
              <a:latin typeface="Arial" panose="020B0604020202020204" pitchFamily="34" charset="0"/>
              <a:ea typeface="Arial Unicode MS"/>
              <a:cs typeface="Arial"/>
            </a:endParaRPr>
          </a:p>
        </p:txBody>
      </p:sp>
      <p:sp>
        <p:nvSpPr>
          <p:cNvPr id="8" name="Textfeld 7">
            <a:extLst>
              <a:ext uri="{FF2B5EF4-FFF2-40B4-BE49-F238E27FC236}">
                <a16:creationId xmlns:a16="http://schemas.microsoft.com/office/drawing/2014/main" id="{544B3B06-F852-4175-BF90-14E210BB9566}"/>
              </a:ext>
            </a:extLst>
          </p:cNvPr>
          <p:cNvSpPr txBox="1"/>
          <p:nvPr/>
        </p:nvSpPr>
        <p:spPr>
          <a:xfrm>
            <a:off x="5513844" y="4804683"/>
            <a:ext cx="1057465" cy="437236"/>
          </a:xfrm>
          <a:prstGeom prst="rect">
            <a:avLst/>
          </a:prstGeom>
          <a:noFill/>
          <a:effectLst/>
        </p:spPr>
        <p:txBody>
          <a:bodyPr wrap="square" lIns="0" tIns="0" rIns="0" bIns="0" rtlCol="0">
            <a:spAutoFit/>
          </a:bodyPr>
          <a:lstStyle/>
          <a:p>
            <a:pPr algn="ctr" defTabSz="914377">
              <a:lnSpc>
                <a:spcPct val="110000"/>
              </a:lnSpc>
            </a:pPr>
            <a:r>
              <a:rPr lang="en-GB" sz="2800" b="1" dirty="0">
                <a:solidFill>
                  <a:srgbClr val="00975D"/>
                </a:solidFill>
                <a:latin typeface="Arial"/>
                <a:ea typeface="Arial Unicode MS"/>
                <a:cs typeface="Arial"/>
              </a:rPr>
              <a:t>and</a:t>
            </a:r>
            <a:endParaRPr lang="en-GB" sz="6000" b="1" dirty="0">
              <a:solidFill>
                <a:srgbClr val="00975D"/>
              </a:solidFill>
              <a:latin typeface="Arial"/>
              <a:ea typeface="Arial Unicode MS"/>
              <a:cs typeface="Arial"/>
            </a:endParaRPr>
          </a:p>
        </p:txBody>
      </p:sp>
      <p:sp>
        <p:nvSpPr>
          <p:cNvPr id="5" name="Rechteck 4">
            <a:extLst>
              <a:ext uri="{FF2B5EF4-FFF2-40B4-BE49-F238E27FC236}">
                <a16:creationId xmlns:a16="http://schemas.microsoft.com/office/drawing/2014/main" id="{35BF2CC4-CEB4-4B4B-A70B-63CF5D21FA88}"/>
              </a:ext>
            </a:extLst>
          </p:cNvPr>
          <p:cNvSpPr/>
          <p:nvPr/>
        </p:nvSpPr>
        <p:spPr>
          <a:xfrm>
            <a:off x="1375655" y="4634689"/>
            <a:ext cx="4161879" cy="74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92000" rtlCol="0" anchor="ctr" anchorCtr="0"/>
          <a:lstStyle/>
          <a:p>
            <a:pPr defTabSz="914377"/>
            <a:r>
              <a:rPr lang="en-GB" sz="3600" b="1" dirty="0">
                <a:solidFill>
                  <a:srgbClr val="00975D"/>
                </a:solidFill>
                <a:latin typeface="Arial"/>
                <a:ea typeface="Arial Unicode MS"/>
                <a:cs typeface="Arial"/>
              </a:rPr>
              <a:t>Data</a:t>
            </a:r>
          </a:p>
        </p:txBody>
      </p:sp>
      <p:sp>
        <p:nvSpPr>
          <p:cNvPr id="6" name="Rechteck 5">
            <a:extLst>
              <a:ext uri="{FF2B5EF4-FFF2-40B4-BE49-F238E27FC236}">
                <a16:creationId xmlns:a16="http://schemas.microsoft.com/office/drawing/2014/main" id="{426FF9AC-5376-4B17-8909-32C6CAD92F65}"/>
              </a:ext>
            </a:extLst>
          </p:cNvPr>
          <p:cNvSpPr/>
          <p:nvPr/>
        </p:nvSpPr>
        <p:spPr>
          <a:xfrm>
            <a:off x="7935030" y="4661037"/>
            <a:ext cx="4035907" cy="7439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92000" rIns="288000" rtlCol="0" anchor="ctr" anchorCtr="0"/>
          <a:lstStyle/>
          <a:p>
            <a:pPr defTabSz="914377"/>
            <a:r>
              <a:rPr lang="en-GB" sz="3600" b="1" dirty="0">
                <a:solidFill>
                  <a:srgbClr val="00975D"/>
                </a:solidFill>
                <a:latin typeface="Arial"/>
                <a:ea typeface="Arial Unicode MS"/>
                <a:cs typeface="Arial"/>
              </a:rPr>
              <a:t>Public-Private Partnership</a:t>
            </a:r>
          </a:p>
        </p:txBody>
      </p:sp>
      <p:sp>
        <p:nvSpPr>
          <p:cNvPr id="13" name="Rechteck 12">
            <a:extLst>
              <a:ext uri="{FF2B5EF4-FFF2-40B4-BE49-F238E27FC236}">
                <a16:creationId xmlns:a16="http://schemas.microsoft.com/office/drawing/2014/main" id="{C14D004B-F21F-4979-AF0C-96FD28E408D5}"/>
              </a:ext>
            </a:extLst>
          </p:cNvPr>
          <p:cNvSpPr/>
          <p:nvPr/>
        </p:nvSpPr>
        <p:spPr>
          <a:xfrm>
            <a:off x="0" y="1536001"/>
            <a:ext cx="12192000" cy="938588"/>
          </a:xfrm>
          <a:prstGeom prst="rect">
            <a:avLst/>
          </a:prstGeom>
          <a:solidFill>
            <a:srgbClr val="00975D">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08000" tIns="0" rIns="408000" bIns="0" rtlCol="0" anchor="ctr" anchorCtr="0"/>
          <a:lstStyle/>
          <a:p>
            <a:pPr marL="0" lvl="1" algn="ctr" defTabSz="914377"/>
            <a:r>
              <a:rPr lang="en-US" sz="2133" dirty="0">
                <a:solidFill>
                  <a:srgbClr val="00975D"/>
                </a:solidFill>
                <a:latin typeface="Arial" panose="020B0604020202020204" pitchFamily="34" charset="0"/>
                <a:ea typeface="Arial Unicode MS"/>
                <a:cs typeface="Arial"/>
              </a:rPr>
              <a:t>Winning in catastrophe modelling and narrowing the insurance protection gap</a:t>
            </a:r>
            <a:endParaRPr lang="en-GB" sz="2133" dirty="0">
              <a:solidFill>
                <a:srgbClr val="00975D"/>
              </a:solidFill>
              <a:latin typeface="Arial" panose="020B0604020202020204" pitchFamily="34" charset="0"/>
              <a:ea typeface="Arial Unicode MS"/>
              <a:cs typeface="Arial"/>
            </a:endParaRPr>
          </a:p>
        </p:txBody>
      </p:sp>
      <p:grpSp>
        <p:nvGrpSpPr>
          <p:cNvPr id="75" name="Gruppieren 74">
            <a:extLst>
              <a:ext uri="{FF2B5EF4-FFF2-40B4-BE49-F238E27FC236}">
                <a16:creationId xmlns:a16="http://schemas.microsoft.com/office/drawing/2014/main" id="{43F5B9A6-7E77-4FE0-B89D-81B530482184}"/>
              </a:ext>
            </a:extLst>
          </p:cNvPr>
          <p:cNvGrpSpPr>
            <a:grpSpLocks noChangeAspect="1"/>
          </p:cNvGrpSpPr>
          <p:nvPr/>
        </p:nvGrpSpPr>
        <p:grpSpPr>
          <a:xfrm>
            <a:off x="261741" y="4503816"/>
            <a:ext cx="891051" cy="816000"/>
            <a:chOff x="-618882" y="2694206"/>
            <a:chExt cx="471733" cy="432000"/>
          </a:xfrm>
        </p:grpSpPr>
        <p:grpSp>
          <p:nvGrpSpPr>
            <p:cNvPr id="20" name="Gruppieren 19">
              <a:extLst>
                <a:ext uri="{FF2B5EF4-FFF2-40B4-BE49-F238E27FC236}">
                  <a16:creationId xmlns:a16="http://schemas.microsoft.com/office/drawing/2014/main" id="{BC18ED74-E80E-4841-99F8-FFE6F65EFC09}"/>
                </a:ext>
              </a:extLst>
            </p:cNvPr>
            <p:cNvGrpSpPr/>
            <p:nvPr/>
          </p:nvGrpSpPr>
          <p:grpSpPr>
            <a:xfrm>
              <a:off x="-618882" y="2694206"/>
              <a:ext cx="383853" cy="407123"/>
              <a:chOff x="1718648" y="3356270"/>
              <a:chExt cx="357910" cy="379607"/>
            </a:xfrm>
            <a:solidFill>
              <a:srgbClr val="00975D"/>
            </a:solidFill>
          </p:grpSpPr>
          <p:grpSp>
            <p:nvGrpSpPr>
              <p:cNvPr id="25" name="Grafik 348">
                <a:extLst>
                  <a:ext uri="{FF2B5EF4-FFF2-40B4-BE49-F238E27FC236}">
                    <a16:creationId xmlns:a16="http://schemas.microsoft.com/office/drawing/2014/main" id="{DEF40E1E-1723-441E-B311-C792C8FE6386}"/>
                  </a:ext>
                </a:extLst>
              </p:cNvPr>
              <p:cNvGrpSpPr/>
              <p:nvPr/>
            </p:nvGrpSpPr>
            <p:grpSpPr>
              <a:xfrm>
                <a:off x="1718648" y="3594655"/>
                <a:ext cx="122961" cy="124093"/>
                <a:chOff x="1718648" y="3594655"/>
                <a:chExt cx="122961" cy="124093"/>
              </a:xfrm>
              <a:grpFill/>
            </p:grpSpPr>
            <p:sp>
              <p:nvSpPr>
                <p:cNvPr id="45" name="Freihandform: Form 44">
                  <a:extLst>
                    <a:ext uri="{FF2B5EF4-FFF2-40B4-BE49-F238E27FC236}">
                      <a16:creationId xmlns:a16="http://schemas.microsoft.com/office/drawing/2014/main" id="{3D5D1518-5B90-4C19-9F56-39A0B892D22D}"/>
                    </a:ext>
                  </a:extLst>
                </p:cNvPr>
                <p:cNvSpPr/>
                <p:nvPr/>
              </p:nvSpPr>
              <p:spPr>
                <a:xfrm>
                  <a:off x="1718648" y="3649651"/>
                  <a:ext cx="122961" cy="69097"/>
                </a:xfrm>
                <a:custGeom>
                  <a:avLst/>
                  <a:gdLst>
                    <a:gd name="connsiteX0" fmla="*/ 79726 w 122961"/>
                    <a:gd name="connsiteY0" fmla="*/ 69097 h 69097"/>
                    <a:gd name="connsiteX1" fmla="*/ 0 w 122961"/>
                    <a:gd name="connsiteY1" fmla="*/ 37656 h 69097"/>
                    <a:gd name="connsiteX2" fmla="*/ 0 w 122961"/>
                    <a:gd name="connsiteY2" fmla="*/ 6667 h 69097"/>
                    <a:gd name="connsiteX3" fmla="*/ 6667 w 122961"/>
                    <a:gd name="connsiteY3" fmla="*/ 0 h 69097"/>
                    <a:gd name="connsiteX4" fmla="*/ 13333 w 122961"/>
                    <a:gd name="connsiteY4" fmla="*/ 6667 h 69097"/>
                    <a:gd name="connsiteX5" fmla="*/ 13333 w 122961"/>
                    <a:gd name="connsiteY5" fmla="*/ 37656 h 69097"/>
                    <a:gd name="connsiteX6" fmla="*/ 79726 w 122961"/>
                    <a:gd name="connsiteY6" fmla="*/ 55772 h 69097"/>
                    <a:gd name="connsiteX7" fmla="*/ 114957 w 122961"/>
                    <a:gd name="connsiteY7" fmla="*/ 52420 h 69097"/>
                    <a:gd name="connsiteX8" fmla="*/ 122825 w 122961"/>
                    <a:gd name="connsiteY8" fmla="*/ 57602 h 69097"/>
                    <a:gd name="connsiteX9" fmla="*/ 117633 w 122961"/>
                    <a:gd name="connsiteY9" fmla="*/ 65478 h 69097"/>
                    <a:gd name="connsiteX10" fmla="*/ 79726 w 122961"/>
                    <a:gd name="connsiteY10" fmla="*/ 69097 h 6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961" h="69097">
                      <a:moveTo>
                        <a:pt x="79726" y="69097"/>
                      </a:moveTo>
                      <a:cubicBezTo>
                        <a:pt x="40109" y="69097"/>
                        <a:pt x="0" y="58301"/>
                        <a:pt x="0" y="37656"/>
                      </a:cubicBezTo>
                      <a:lnTo>
                        <a:pt x="0" y="6667"/>
                      </a:lnTo>
                      <a:cubicBezTo>
                        <a:pt x="0" y="2982"/>
                        <a:pt x="2986" y="0"/>
                        <a:pt x="6667" y="0"/>
                      </a:cubicBezTo>
                      <a:cubicBezTo>
                        <a:pt x="10347" y="0"/>
                        <a:pt x="13333" y="2982"/>
                        <a:pt x="13333" y="6667"/>
                      </a:cubicBezTo>
                      <a:lnTo>
                        <a:pt x="13333" y="37656"/>
                      </a:lnTo>
                      <a:cubicBezTo>
                        <a:pt x="13333" y="44030"/>
                        <a:pt x="38540" y="55772"/>
                        <a:pt x="79726" y="55772"/>
                      </a:cubicBezTo>
                      <a:cubicBezTo>
                        <a:pt x="92438" y="55772"/>
                        <a:pt x="103962" y="54682"/>
                        <a:pt x="114957" y="52420"/>
                      </a:cubicBezTo>
                      <a:cubicBezTo>
                        <a:pt x="118580" y="51700"/>
                        <a:pt x="122087" y="54003"/>
                        <a:pt x="122825" y="57602"/>
                      </a:cubicBezTo>
                      <a:cubicBezTo>
                        <a:pt x="123563" y="61221"/>
                        <a:pt x="121239" y="64758"/>
                        <a:pt x="117633" y="65478"/>
                      </a:cubicBezTo>
                      <a:cubicBezTo>
                        <a:pt x="105745" y="67925"/>
                        <a:pt x="93345" y="69097"/>
                        <a:pt x="79726" y="69097"/>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nvGrpSpPr>
                <p:cNvPr id="46" name="Grafik 348">
                  <a:extLst>
                    <a:ext uri="{FF2B5EF4-FFF2-40B4-BE49-F238E27FC236}">
                      <a16:creationId xmlns:a16="http://schemas.microsoft.com/office/drawing/2014/main" id="{8071F316-4016-42BB-AE8D-C850A93A41F3}"/>
                    </a:ext>
                  </a:extLst>
                </p:cNvPr>
                <p:cNvGrpSpPr/>
                <p:nvPr/>
              </p:nvGrpSpPr>
              <p:grpSpPr>
                <a:xfrm>
                  <a:off x="1718648" y="3594655"/>
                  <a:ext cx="122817" cy="93886"/>
                  <a:chOff x="1718648" y="3594655"/>
                  <a:chExt cx="122817" cy="93886"/>
                </a:xfrm>
                <a:grpFill/>
              </p:grpSpPr>
              <p:sp>
                <p:nvSpPr>
                  <p:cNvPr id="47" name="Freihandform: Form 46">
                    <a:extLst>
                      <a:ext uri="{FF2B5EF4-FFF2-40B4-BE49-F238E27FC236}">
                        <a16:creationId xmlns:a16="http://schemas.microsoft.com/office/drawing/2014/main" id="{A4F175E1-D67E-4938-9998-84BB39C66004}"/>
                      </a:ext>
                    </a:extLst>
                  </p:cNvPr>
                  <p:cNvSpPr/>
                  <p:nvPr/>
                </p:nvSpPr>
                <p:spPr>
                  <a:xfrm>
                    <a:off x="1718648" y="3594655"/>
                    <a:ext cx="122817" cy="62907"/>
                  </a:xfrm>
                  <a:custGeom>
                    <a:avLst/>
                    <a:gdLst>
                      <a:gd name="connsiteX0" fmla="*/ 79726 w 122817"/>
                      <a:gd name="connsiteY0" fmla="*/ 62907 h 62907"/>
                      <a:gd name="connsiteX1" fmla="*/ 0 w 122817"/>
                      <a:gd name="connsiteY1" fmla="*/ 31454 h 62907"/>
                      <a:gd name="connsiteX2" fmla="*/ 79726 w 122817"/>
                      <a:gd name="connsiteY2" fmla="*/ 0 h 62907"/>
                      <a:gd name="connsiteX3" fmla="*/ 117462 w 122817"/>
                      <a:gd name="connsiteY3" fmla="*/ 3418 h 62907"/>
                      <a:gd name="connsiteX4" fmla="*/ 122687 w 122817"/>
                      <a:gd name="connsiteY4" fmla="*/ 11263 h 62907"/>
                      <a:gd name="connsiteX5" fmla="*/ 114838 w 122817"/>
                      <a:gd name="connsiteY5" fmla="*/ 16490 h 62907"/>
                      <a:gd name="connsiteX6" fmla="*/ 79726 w 122817"/>
                      <a:gd name="connsiteY6" fmla="*/ 13331 h 62907"/>
                      <a:gd name="connsiteX7" fmla="*/ 13333 w 122817"/>
                      <a:gd name="connsiteY7" fmla="*/ 31450 h 62907"/>
                      <a:gd name="connsiteX8" fmla="*/ 79726 w 122817"/>
                      <a:gd name="connsiteY8" fmla="*/ 49568 h 62907"/>
                      <a:gd name="connsiteX9" fmla="*/ 114219 w 122817"/>
                      <a:gd name="connsiteY9" fmla="*/ 46521 h 62907"/>
                      <a:gd name="connsiteX10" fmla="*/ 122019 w 122817"/>
                      <a:gd name="connsiteY10" fmla="*/ 51820 h 62907"/>
                      <a:gd name="connsiteX11" fmla="*/ 116720 w 122817"/>
                      <a:gd name="connsiteY11" fmla="*/ 59619 h 62907"/>
                      <a:gd name="connsiteX12" fmla="*/ 79726 w 122817"/>
                      <a:gd name="connsiteY12" fmla="*/ 62907 h 6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7" h="62907">
                        <a:moveTo>
                          <a:pt x="79726" y="62907"/>
                        </a:moveTo>
                        <a:cubicBezTo>
                          <a:pt x="40109" y="62907"/>
                          <a:pt x="0" y="52106"/>
                          <a:pt x="0" y="31454"/>
                        </a:cubicBezTo>
                        <a:cubicBezTo>
                          <a:pt x="0" y="10802"/>
                          <a:pt x="40109" y="0"/>
                          <a:pt x="79726" y="0"/>
                        </a:cubicBezTo>
                        <a:cubicBezTo>
                          <a:pt x="93650" y="0"/>
                          <a:pt x="105994" y="1121"/>
                          <a:pt x="117462" y="3418"/>
                        </a:cubicBezTo>
                        <a:cubicBezTo>
                          <a:pt x="121073" y="4139"/>
                          <a:pt x="123409" y="7656"/>
                          <a:pt x="122687" y="11263"/>
                        </a:cubicBezTo>
                        <a:cubicBezTo>
                          <a:pt x="121965" y="14875"/>
                          <a:pt x="118465" y="17226"/>
                          <a:pt x="114838" y="16490"/>
                        </a:cubicBezTo>
                        <a:cubicBezTo>
                          <a:pt x="104242" y="14368"/>
                          <a:pt x="92757" y="13331"/>
                          <a:pt x="79726" y="13331"/>
                        </a:cubicBezTo>
                        <a:cubicBezTo>
                          <a:pt x="38540" y="13331"/>
                          <a:pt x="13333" y="25063"/>
                          <a:pt x="13333" y="31450"/>
                        </a:cubicBezTo>
                        <a:cubicBezTo>
                          <a:pt x="13333" y="37837"/>
                          <a:pt x="38540" y="49568"/>
                          <a:pt x="79726" y="49568"/>
                        </a:cubicBezTo>
                        <a:cubicBezTo>
                          <a:pt x="91858" y="49568"/>
                          <a:pt x="103785" y="48513"/>
                          <a:pt x="114219" y="46521"/>
                        </a:cubicBezTo>
                        <a:cubicBezTo>
                          <a:pt x="117861" y="45856"/>
                          <a:pt x="121326" y="48207"/>
                          <a:pt x="122019" y="51820"/>
                        </a:cubicBezTo>
                        <a:cubicBezTo>
                          <a:pt x="122710" y="55433"/>
                          <a:pt x="120337" y="58928"/>
                          <a:pt x="116720" y="59619"/>
                        </a:cubicBezTo>
                        <a:cubicBezTo>
                          <a:pt x="105475" y="61774"/>
                          <a:pt x="92685" y="62907"/>
                          <a:pt x="79726" y="62907"/>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48" name="Freihandform: Form 47">
                    <a:extLst>
                      <a:ext uri="{FF2B5EF4-FFF2-40B4-BE49-F238E27FC236}">
                        <a16:creationId xmlns:a16="http://schemas.microsoft.com/office/drawing/2014/main" id="{54A434D6-67C9-4FA4-88F5-97A615E01478}"/>
                      </a:ext>
                    </a:extLst>
                  </p:cNvPr>
                  <p:cNvSpPr/>
                  <p:nvPr/>
                </p:nvSpPr>
                <p:spPr>
                  <a:xfrm>
                    <a:off x="1718648" y="3619442"/>
                    <a:ext cx="122333" cy="69099"/>
                  </a:xfrm>
                  <a:custGeom>
                    <a:avLst/>
                    <a:gdLst>
                      <a:gd name="connsiteX0" fmla="*/ 79726 w 122333"/>
                      <a:gd name="connsiteY0" fmla="*/ 69099 h 69099"/>
                      <a:gd name="connsiteX1" fmla="*/ 0 w 122333"/>
                      <a:gd name="connsiteY1" fmla="*/ 37652 h 69099"/>
                      <a:gd name="connsiteX2" fmla="*/ 0 w 122333"/>
                      <a:gd name="connsiteY2" fmla="*/ 6667 h 69099"/>
                      <a:gd name="connsiteX3" fmla="*/ 6667 w 122333"/>
                      <a:gd name="connsiteY3" fmla="*/ 0 h 69099"/>
                      <a:gd name="connsiteX4" fmla="*/ 13333 w 122333"/>
                      <a:gd name="connsiteY4" fmla="*/ 6667 h 69099"/>
                      <a:gd name="connsiteX5" fmla="*/ 13333 w 122333"/>
                      <a:gd name="connsiteY5" fmla="*/ 37652 h 69099"/>
                      <a:gd name="connsiteX6" fmla="*/ 79726 w 122333"/>
                      <a:gd name="connsiteY6" fmla="*/ 55770 h 69099"/>
                      <a:gd name="connsiteX7" fmla="*/ 114408 w 122333"/>
                      <a:gd name="connsiteY7" fmla="*/ 52683 h 69099"/>
                      <a:gd name="connsiteX8" fmla="*/ 122212 w 122333"/>
                      <a:gd name="connsiteY8" fmla="*/ 57976 h 69099"/>
                      <a:gd name="connsiteX9" fmla="*/ 116923 w 122333"/>
                      <a:gd name="connsiteY9" fmla="*/ 65788 h 69099"/>
                      <a:gd name="connsiteX10" fmla="*/ 79726 w 122333"/>
                      <a:gd name="connsiteY10" fmla="*/ 69099 h 6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33" h="69099">
                        <a:moveTo>
                          <a:pt x="79726" y="69099"/>
                        </a:moveTo>
                        <a:cubicBezTo>
                          <a:pt x="40109" y="69099"/>
                          <a:pt x="0" y="58303"/>
                          <a:pt x="0" y="37652"/>
                        </a:cubicBezTo>
                        <a:lnTo>
                          <a:pt x="0" y="6667"/>
                        </a:lnTo>
                        <a:cubicBezTo>
                          <a:pt x="0" y="2982"/>
                          <a:pt x="2986" y="0"/>
                          <a:pt x="6667" y="0"/>
                        </a:cubicBezTo>
                        <a:cubicBezTo>
                          <a:pt x="10347" y="0"/>
                          <a:pt x="13333" y="2982"/>
                          <a:pt x="13333" y="6667"/>
                        </a:cubicBezTo>
                        <a:lnTo>
                          <a:pt x="13333" y="37652"/>
                        </a:lnTo>
                        <a:cubicBezTo>
                          <a:pt x="13333" y="44038"/>
                          <a:pt x="38540" y="55770"/>
                          <a:pt x="79726" y="55770"/>
                        </a:cubicBezTo>
                        <a:cubicBezTo>
                          <a:pt x="91910" y="55770"/>
                          <a:pt x="103902" y="54703"/>
                          <a:pt x="114408" y="52683"/>
                        </a:cubicBezTo>
                        <a:cubicBezTo>
                          <a:pt x="118025" y="52019"/>
                          <a:pt x="121517" y="54363"/>
                          <a:pt x="122212" y="57976"/>
                        </a:cubicBezTo>
                        <a:cubicBezTo>
                          <a:pt x="122909" y="61589"/>
                          <a:pt x="120538" y="65089"/>
                          <a:pt x="116923" y="65788"/>
                        </a:cubicBezTo>
                        <a:cubicBezTo>
                          <a:pt x="105603" y="67968"/>
                          <a:pt x="92741" y="69099"/>
                          <a:pt x="79726" y="69099"/>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grpSp>
          <p:grpSp>
            <p:nvGrpSpPr>
              <p:cNvPr id="26" name="Grafik 348">
                <a:extLst>
                  <a:ext uri="{FF2B5EF4-FFF2-40B4-BE49-F238E27FC236}">
                    <a16:creationId xmlns:a16="http://schemas.microsoft.com/office/drawing/2014/main" id="{6A914F95-0D50-493D-85E2-B79947660239}"/>
                  </a:ext>
                </a:extLst>
              </p:cNvPr>
              <p:cNvGrpSpPr/>
              <p:nvPr/>
            </p:nvGrpSpPr>
            <p:grpSpPr>
              <a:xfrm>
                <a:off x="1828458" y="3664938"/>
                <a:ext cx="159452" cy="70939"/>
                <a:chOff x="1828458" y="3664938"/>
                <a:chExt cx="159452" cy="70939"/>
              </a:xfrm>
              <a:grpFill/>
            </p:grpSpPr>
            <p:sp>
              <p:nvSpPr>
                <p:cNvPr id="43" name="Freihandform: Form 42">
                  <a:extLst>
                    <a:ext uri="{FF2B5EF4-FFF2-40B4-BE49-F238E27FC236}">
                      <a16:creationId xmlns:a16="http://schemas.microsoft.com/office/drawing/2014/main" id="{916FF762-7349-4753-91DF-83047B4E544E}"/>
                    </a:ext>
                  </a:extLst>
                </p:cNvPr>
                <p:cNvSpPr/>
                <p:nvPr/>
              </p:nvSpPr>
              <p:spPr>
                <a:xfrm>
                  <a:off x="1828458" y="3664938"/>
                  <a:ext cx="159452" cy="38942"/>
                </a:xfrm>
                <a:custGeom>
                  <a:avLst/>
                  <a:gdLst>
                    <a:gd name="connsiteX0" fmla="*/ 79726 w 159452"/>
                    <a:gd name="connsiteY0" fmla="*/ 38943 h 38942"/>
                    <a:gd name="connsiteX1" fmla="*/ 0 w 159452"/>
                    <a:gd name="connsiteY1" fmla="*/ 6667 h 38942"/>
                    <a:gd name="connsiteX2" fmla="*/ 6667 w 159452"/>
                    <a:gd name="connsiteY2" fmla="*/ 0 h 38942"/>
                    <a:gd name="connsiteX3" fmla="*/ 13333 w 159452"/>
                    <a:gd name="connsiteY3" fmla="*/ 6667 h 38942"/>
                    <a:gd name="connsiteX4" fmla="*/ 79726 w 159452"/>
                    <a:gd name="connsiteY4" fmla="*/ 25597 h 38942"/>
                    <a:gd name="connsiteX5" fmla="*/ 146119 w 159452"/>
                    <a:gd name="connsiteY5" fmla="*/ 6667 h 38942"/>
                    <a:gd name="connsiteX6" fmla="*/ 152786 w 159452"/>
                    <a:gd name="connsiteY6" fmla="*/ 0 h 38942"/>
                    <a:gd name="connsiteX7" fmla="*/ 159452 w 159452"/>
                    <a:gd name="connsiteY7" fmla="*/ 6667 h 38942"/>
                    <a:gd name="connsiteX8" fmla="*/ 79726 w 159452"/>
                    <a:gd name="connsiteY8" fmla="*/ 38943 h 3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52" h="38942">
                      <a:moveTo>
                        <a:pt x="79726" y="38943"/>
                      </a:moveTo>
                      <a:cubicBezTo>
                        <a:pt x="40109" y="38943"/>
                        <a:pt x="0" y="27859"/>
                        <a:pt x="0" y="6667"/>
                      </a:cubicBezTo>
                      <a:cubicBezTo>
                        <a:pt x="0" y="2982"/>
                        <a:pt x="2986" y="0"/>
                        <a:pt x="6667" y="0"/>
                      </a:cubicBezTo>
                      <a:cubicBezTo>
                        <a:pt x="10348" y="0"/>
                        <a:pt x="13333" y="2982"/>
                        <a:pt x="13333" y="6667"/>
                      </a:cubicBezTo>
                      <a:cubicBezTo>
                        <a:pt x="13333" y="13093"/>
                        <a:pt x="36767" y="25597"/>
                        <a:pt x="79726" y="25597"/>
                      </a:cubicBezTo>
                      <a:cubicBezTo>
                        <a:pt x="122685" y="25597"/>
                        <a:pt x="146119" y="13093"/>
                        <a:pt x="146119" y="6667"/>
                      </a:cubicBezTo>
                      <a:cubicBezTo>
                        <a:pt x="146119" y="2982"/>
                        <a:pt x="149105" y="0"/>
                        <a:pt x="152786" y="0"/>
                      </a:cubicBezTo>
                      <a:cubicBezTo>
                        <a:pt x="156466" y="0"/>
                        <a:pt x="159452" y="2982"/>
                        <a:pt x="159452" y="6667"/>
                      </a:cubicBezTo>
                      <a:cubicBezTo>
                        <a:pt x="159452" y="27859"/>
                        <a:pt x="119343" y="38943"/>
                        <a:pt x="79726" y="38943"/>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44" name="Freihandform: Form 43">
                  <a:extLst>
                    <a:ext uri="{FF2B5EF4-FFF2-40B4-BE49-F238E27FC236}">
                      <a16:creationId xmlns:a16="http://schemas.microsoft.com/office/drawing/2014/main" id="{BA833C14-404C-4FCA-90F1-1B6381DEF8E4}"/>
                    </a:ext>
                  </a:extLst>
                </p:cNvPr>
                <p:cNvSpPr/>
                <p:nvPr/>
              </p:nvSpPr>
              <p:spPr>
                <a:xfrm>
                  <a:off x="1828458" y="3664938"/>
                  <a:ext cx="159452" cy="70939"/>
                </a:xfrm>
                <a:custGeom>
                  <a:avLst/>
                  <a:gdLst>
                    <a:gd name="connsiteX0" fmla="*/ 79726 w 159452"/>
                    <a:gd name="connsiteY0" fmla="*/ 70940 h 70939"/>
                    <a:gd name="connsiteX1" fmla="*/ 0 w 159452"/>
                    <a:gd name="connsiteY1" fmla="*/ 38676 h 70939"/>
                    <a:gd name="connsiteX2" fmla="*/ 0 w 159452"/>
                    <a:gd name="connsiteY2" fmla="*/ 6667 h 70939"/>
                    <a:gd name="connsiteX3" fmla="*/ 6667 w 159452"/>
                    <a:gd name="connsiteY3" fmla="*/ 0 h 70939"/>
                    <a:gd name="connsiteX4" fmla="*/ 13333 w 159452"/>
                    <a:gd name="connsiteY4" fmla="*/ 6667 h 70939"/>
                    <a:gd name="connsiteX5" fmla="*/ 13333 w 159452"/>
                    <a:gd name="connsiteY5" fmla="*/ 38676 h 70939"/>
                    <a:gd name="connsiteX6" fmla="*/ 79726 w 159452"/>
                    <a:gd name="connsiteY6" fmla="*/ 57615 h 70939"/>
                    <a:gd name="connsiteX7" fmla="*/ 146119 w 159452"/>
                    <a:gd name="connsiteY7" fmla="*/ 38676 h 70939"/>
                    <a:gd name="connsiteX8" fmla="*/ 146119 w 159452"/>
                    <a:gd name="connsiteY8" fmla="*/ 6667 h 70939"/>
                    <a:gd name="connsiteX9" fmla="*/ 152786 w 159452"/>
                    <a:gd name="connsiteY9" fmla="*/ 0 h 70939"/>
                    <a:gd name="connsiteX10" fmla="*/ 159452 w 159452"/>
                    <a:gd name="connsiteY10" fmla="*/ 6667 h 70939"/>
                    <a:gd name="connsiteX11" fmla="*/ 159452 w 159452"/>
                    <a:gd name="connsiteY11" fmla="*/ 38676 h 70939"/>
                    <a:gd name="connsiteX12" fmla="*/ 79726 w 159452"/>
                    <a:gd name="connsiteY12" fmla="*/ 70940 h 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452" h="70939">
                      <a:moveTo>
                        <a:pt x="79726" y="70940"/>
                      </a:moveTo>
                      <a:cubicBezTo>
                        <a:pt x="40109" y="70940"/>
                        <a:pt x="0" y="59856"/>
                        <a:pt x="0" y="38676"/>
                      </a:cubicBezTo>
                      <a:lnTo>
                        <a:pt x="0" y="6667"/>
                      </a:lnTo>
                      <a:cubicBezTo>
                        <a:pt x="0" y="2982"/>
                        <a:pt x="2986" y="0"/>
                        <a:pt x="6667" y="0"/>
                      </a:cubicBezTo>
                      <a:cubicBezTo>
                        <a:pt x="10348" y="0"/>
                        <a:pt x="13333" y="2982"/>
                        <a:pt x="13333" y="6667"/>
                      </a:cubicBezTo>
                      <a:lnTo>
                        <a:pt x="13333" y="38676"/>
                      </a:lnTo>
                      <a:cubicBezTo>
                        <a:pt x="13333" y="45091"/>
                        <a:pt x="36767" y="57615"/>
                        <a:pt x="79726" y="57615"/>
                      </a:cubicBezTo>
                      <a:cubicBezTo>
                        <a:pt x="122685" y="57615"/>
                        <a:pt x="146119" y="45091"/>
                        <a:pt x="146119" y="38676"/>
                      </a:cubicBezTo>
                      <a:lnTo>
                        <a:pt x="146119" y="6667"/>
                      </a:lnTo>
                      <a:cubicBezTo>
                        <a:pt x="146119" y="2982"/>
                        <a:pt x="149105" y="0"/>
                        <a:pt x="152786" y="0"/>
                      </a:cubicBezTo>
                      <a:cubicBezTo>
                        <a:pt x="156466" y="0"/>
                        <a:pt x="159452" y="2982"/>
                        <a:pt x="159452" y="6667"/>
                      </a:cubicBezTo>
                      <a:lnTo>
                        <a:pt x="159452" y="38676"/>
                      </a:lnTo>
                      <a:cubicBezTo>
                        <a:pt x="159452" y="59856"/>
                        <a:pt x="119343" y="70940"/>
                        <a:pt x="79726" y="70940"/>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sp>
            <p:nvSpPr>
              <p:cNvPr id="27" name="Freihandform: Form 26">
                <a:extLst>
                  <a:ext uri="{FF2B5EF4-FFF2-40B4-BE49-F238E27FC236}">
                    <a16:creationId xmlns:a16="http://schemas.microsoft.com/office/drawing/2014/main" id="{3FD28473-3954-4424-B8E4-F9C1022E12B2}"/>
                  </a:ext>
                </a:extLst>
              </p:cNvPr>
              <p:cNvSpPr/>
              <p:nvPr/>
            </p:nvSpPr>
            <p:spPr>
              <a:xfrm>
                <a:off x="1828458" y="3633731"/>
                <a:ext cx="159452" cy="70951"/>
              </a:xfrm>
              <a:custGeom>
                <a:avLst/>
                <a:gdLst>
                  <a:gd name="connsiteX0" fmla="*/ 79726 w 159452"/>
                  <a:gd name="connsiteY0" fmla="*/ 70952 h 70951"/>
                  <a:gd name="connsiteX1" fmla="*/ 0 w 159452"/>
                  <a:gd name="connsiteY1" fmla="*/ 38674 h 70951"/>
                  <a:gd name="connsiteX2" fmla="*/ 0 w 159452"/>
                  <a:gd name="connsiteY2" fmla="*/ 6667 h 70951"/>
                  <a:gd name="connsiteX3" fmla="*/ 6667 w 159452"/>
                  <a:gd name="connsiteY3" fmla="*/ 0 h 70951"/>
                  <a:gd name="connsiteX4" fmla="*/ 13333 w 159452"/>
                  <a:gd name="connsiteY4" fmla="*/ 6667 h 70951"/>
                  <a:gd name="connsiteX5" fmla="*/ 13333 w 159452"/>
                  <a:gd name="connsiteY5" fmla="*/ 38674 h 70951"/>
                  <a:gd name="connsiteX6" fmla="*/ 79726 w 159452"/>
                  <a:gd name="connsiteY6" fmla="*/ 57606 h 70951"/>
                  <a:gd name="connsiteX7" fmla="*/ 138332 w 159452"/>
                  <a:gd name="connsiteY7" fmla="*/ 46485 h 70951"/>
                  <a:gd name="connsiteX8" fmla="*/ 146119 w 159452"/>
                  <a:gd name="connsiteY8" fmla="*/ 38674 h 70951"/>
                  <a:gd name="connsiteX9" fmla="*/ 146119 w 159452"/>
                  <a:gd name="connsiteY9" fmla="*/ 6667 h 70951"/>
                  <a:gd name="connsiteX10" fmla="*/ 152786 w 159452"/>
                  <a:gd name="connsiteY10" fmla="*/ 0 h 70951"/>
                  <a:gd name="connsiteX11" fmla="*/ 159452 w 159452"/>
                  <a:gd name="connsiteY11" fmla="*/ 6667 h 70951"/>
                  <a:gd name="connsiteX12" fmla="*/ 159452 w 159452"/>
                  <a:gd name="connsiteY12" fmla="*/ 38674 h 70951"/>
                  <a:gd name="connsiteX13" fmla="*/ 144813 w 159452"/>
                  <a:gd name="connsiteY13" fmla="*/ 58141 h 70951"/>
                  <a:gd name="connsiteX14" fmla="*/ 79726 w 159452"/>
                  <a:gd name="connsiteY14" fmla="*/ 70952 h 7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452" h="70951">
                    <a:moveTo>
                      <a:pt x="79726" y="70952"/>
                    </a:moveTo>
                    <a:cubicBezTo>
                      <a:pt x="40109" y="70952"/>
                      <a:pt x="0" y="59868"/>
                      <a:pt x="0" y="38674"/>
                    </a:cubicBezTo>
                    <a:lnTo>
                      <a:pt x="0" y="6667"/>
                    </a:lnTo>
                    <a:cubicBezTo>
                      <a:pt x="0" y="2982"/>
                      <a:pt x="2986" y="0"/>
                      <a:pt x="6667" y="0"/>
                    </a:cubicBezTo>
                    <a:cubicBezTo>
                      <a:pt x="10348" y="0"/>
                      <a:pt x="13333" y="2982"/>
                      <a:pt x="13333" y="6667"/>
                    </a:cubicBezTo>
                    <a:lnTo>
                      <a:pt x="13333" y="38674"/>
                    </a:lnTo>
                    <a:cubicBezTo>
                      <a:pt x="13333" y="45100"/>
                      <a:pt x="36767" y="57606"/>
                      <a:pt x="79726" y="57606"/>
                    </a:cubicBezTo>
                    <a:cubicBezTo>
                      <a:pt x="103522" y="57606"/>
                      <a:pt x="125981" y="53350"/>
                      <a:pt x="138332" y="46485"/>
                    </a:cubicBezTo>
                    <a:cubicBezTo>
                      <a:pt x="144071" y="43288"/>
                      <a:pt x="146119" y="40352"/>
                      <a:pt x="146119" y="38674"/>
                    </a:cubicBezTo>
                    <a:lnTo>
                      <a:pt x="146119" y="6667"/>
                    </a:lnTo>
                    <a:cubicBezTo>
                      <a:pt x="146119" y="2982"/>
                      <a:pt x="149105" y="0"/>
                      <a:pt x="152786" y="0"/>
                    </a:cubicBezTo>
                    <a:cubicBezTo>
                      <a:pt x="156466" y="0"/>
                      <a:pt x="159452" y="2982"/>
                      <a:pt x="159452" y="6667"/>
                    </a:cubicBezTo>
                    <a:lnTo>
                      <a:pt x="159452" y="38674"/>
                    </a:lnTo>
                    <a:cubicBezTo>
                      <a:pt x="159452" y="43837"/>
                      <a:pt x="156913" y="51417"/>
                      <a:pt x="144813" y="58141"/>
                    </a:cubicBezTo>
                    <a:cubicBezTo>
                      <a:pt x="130376" y="66161"/>
                      <a:pt x="106045" y="70952"/>
                      <a:pt x="79726" y="70952"/>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nvGrpSpPr>
              <p:cNvPr id="28" name="Grafik 348">
                <a:extLst>
                  <a:ext uri="{FF2B5EF4-FFF2-40B4-BE49-F238E27FC236}">
                    <a16:creationId xmlns:a16="http://schemas.microsoft.com/office/drawing/2014/main" id="{C7BD7159-DCCD-43D9-BD88-641E32B132E1}"/>
                  </a:ext>
                </a:extLst>
              </p:cNvPr>
              <p:cNvGrpSpPr/>
              <p:nvPr/>
            </p:nvGrpSpPr>
            <p:grpSpPr>
              <a:xfrm>
                <a:off x="1828458" y="3602526"/>
                <a:ext cx="159452" cy="70902"/>
                <a:chOff x="1828458" y="3602526"/>
                <a:chExt cx="159452" cy="70902"/>
              </a:xfrm>
              <a:grpFill/>
            </p:grpSpPr>
            <p:sp>
              <p:nvSpPr>
                <p:cNvPr id="41" name="Freihandform: Form 40">
                  <a:extLst>
                    <a:ext uri="{FF2B5EF4-FFF2-40B4-BE49-F238E27FC236}">
                      <a16:creationId xmlns:a16="http://schemas.microsoft.com/office/drawing/2014/main" id="{EC469AE6-081B-4442-84E7-E0A6F2D41A10}"/>
                    </a:ext>
                  </a:extLst>
                </p:cNvPr>
                <p:cNvSpPr/>
                <p:nvPr/>
              </p:nvSpPr>
              <p:spPr>
                <a:xfrm>
                  <a:off x="1828458" y="3602529"/>
                  <a:ext cx="82262" cy="70900"/>
                </a:xfrm>
                <a:custGeom>
                  <a:avLst/>
                  <a:gdLst>
                    <a:gd name="connsiteX0" fmla="*/ 75599 w 82262"/>
                    <a:gd name="connsiteY0" fmla="*/ 70900 h 70900"/>
                    <a:gd name="connsiteX1" fmla="*/ 75465 w 82262"/>
                    <a:gd name="connsiteY1" fmla="*/ 70900 h 70900"/>
                    <a:gd name="connsiteX2" fmla="*/ 0 w 82262"/>
                    <a:gd name="connsiteY2" fmla="*/ 38674 h 70900"/>
                    <a:gd name="connsiteX3" fmla="*/ 0 w 82262"/>
                    <a:gd name="connsiteY3" fmla="*/ 6667 h 70900"/>
                    <a:gd name="connsiteX4" fmla="*/ 6667 w 82262"/>
                    <a:gd name="connsiteY4" fmla="*/ 0 h 70900"/>
                    <a:gd name="connsiteX5" fmla="*/ 13333 w 82262"/>
                    <a:gd name="connsiteY5" fmla="*/ 6667 h 70900"/>
                    <a:gd name="connsiteX6" fmla="*/ 13333 w 82262"/>
                    <a:gd name="connsiteY6" fmla="*/ 38674 h 70900"/>
                    <a:gd name="connsiteX7" fmla="*/ 75724 w 82262"/>
                    <a:gd name="connsiteY7" fmla="*/ 57567 h 70900"/>
                    <a:gd name="connsiteX8" fmla="*/ 82262 w 82262"/>
                    <a:gd name="connsiteY8" fmla="*/ 64363 h 70900"/>
                    <a:gd name="connsiteX9" fmla="*/ 75599 w 82262"/>
                    <a:gd name="connsiteY9" fmla="*/ 70900 h 7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62" h="70900">
                      <a:moveTo>
                        <a:pt x="75599" y="70900"/>
                      </a:moveTo>
                      <a:cubicBezTo>
                        <a:pt x="75554" y="70900"/>
                        <a:pt x="75511" y="70900"/>
                        <a:pt x="75465" y="70900"/>
                      </a:cubicBezTo>
                      <a:cubicBezTo>
                        <a:pt x="39120" y="70191"/>
                        <a:pt x="0" y="59806"/>
                        <a:pt x="0" y="38674"/>
                      </a:cubicBezTo>
                      <a:lnTo>
                        <a:pt x="0" y="6667"/>
                      </a:lnTo>
                      <a:cubicBezTo>
                        <a:pt x="0" y="2982"/>
                        <a:pt x="2986" y="0"/>
                        <a:pt x="6667" y="0"/>
                      </a:cubicBezTo>
                      <a:cubicBezTo>
                        <a:pt x="10348" y="0"/>
                        <a:pt x="13333" y="2982"/>
                        <a:pt x="13333" y="6667"/>
                      </a:cubicBezTo>
                      <a:lnTo>
                        <a:pt x="13333" y="38674"/>
                      </a:lnTo>
                      <a:cubicBezTo>
                        <a:pt x="13333" y="44845"/>
                        <a:pt x="34760" y="56773"/>
                        <a:pt x="75724" y="57567"/>
                      </a:cubicBezTo>
                      <a:cubicBezTo>
                        <a:pt x="79405" y="57639"/>
                        <a:pt x="82334" y="60687"/>
                        <a:pt x="82262" y="64363"/>
                      </a:cubicBezTo>
                      <a:cubicBezTo>
                        <a:pt x="82192" y="68003"/>
                        <a:pt x="79218" y="70900"/>
                        <a:pt x="75599" y="70900"/>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42" name="Freihandform: Form 41">
                  <a:extLst>
                    <a:ext uri="{FF2B5EF4-FFF2-40B4-BE49-F238E27FC236}">
                      <a16:creationId xmlns:a16="http://schemas.microsoft.com/office/drawing/2014/main" id="{7284FFD1-B224-48AB-A21B-CEE63C9E4E88}"/>
                    </a:ext>
                  </a:extLst>
                </p:cNvPr>
                <p:cNvSpPr/>
                <p:nvPr/>
              </p:nvSpPr>
              <p:spPr>
                <a:xfrm>
                  <a:off x="1943658" y="3602526"/>
                  <a:ext cx="44252" cy="66259"/>
                </a:xfrm>
                <a:custGeom>
                  <a:avLst/>
                  <a:gdLst>
                    <a:gd name="connsiteX0" fmla="*/ 6663 w 44252"/>
                    <a:gd name="connsiteY0" fmla="*/ 66259 h 66259"/>
                    <a:gd name="connsiteX1" fmla="*/ 198 w 44252"/>
                    <a:gd name="connsiteY1" fmla="*/ 61194 h 66259"/>
                    <a:gd name="connsiteX2" fmla="*/ 5065 w 44252"/>
                    <a:gd name="connsiteY2" fmla="*/ 53121 h 66259"/>
                    <a:gd name="connsiteX3" fmla="*/ 30919 w 44252"/>
                    <a:gd name="connsiteY3" fmla="*/ 38674 h 66259"/>
                    <a:gd name="connsiteX4" fmla="*/ 30919 w 44252"/>
                    <a:gd name="connsiteY4" fmla="*/ 6667 h 66259"/>
                    <a:gd name="connsiteX5" fmla="*/ 37586 w 44252"/>
                    <a:gd name="connsiteY5" fmla="*/ 0 h 66259"/>
                    <a:gd name="connsiteX6" fmla="*/ 44252 w 44252"/>
                    <a:gd name="connsiteY6" fmla="*/ 6667 h 66259"/>
                    <a:gd name="connsiteX7" fmla="*/ 44252 w 44252"/>
                    <a:gd name="connsiteY7" fmla="*/ 38674 h 66259"/>
                    <a:gd name="connsiteX8" fmla="*/ 8275 w 44252"/>
                    <a:gd name="connsiteY8" fmla="*/ 66064 h 66259"/>
                    <a:gd name="connsiteX9" fmla="*/ 6663 w 44252"/>
                    <a:gd name="connsiteY9" fmla="*/ 66259 h 6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52" h="66259">
                      <a:moveTo>
                        <a:pt x="6663" y="66259"/>
                      </a:moveTo>
                      <a:cubicBezTo>
                        <a:pt x="3671" y="66259"/>
                        <a:pt x="950" y="64234"/>
                        <a:pt x="198" y="61194"/>
                      </a:cubicBezTo>
                      <a:cubicBezTo>
                        <a:pt x="-689" y="57621"/>
                        <a:pt x="1489" y="54007"/>
                        <a:pt x="5065" y="53121"/>
                      </a:cubicBezTo>
                      <a:cubicBezTo>
                        <a:pt x="23901" y="48453"/>
                        <a:pt x="30919" y="41781"/>
                        <a:pt x="30919" y="38674"/>
                      </a:cubicBezTo>
                      <a:lnTo>
                        <a:pt x="30919" y="6667"/>
                      </a:lnTo>
                      <a:cubicBezTo>
                        <a:pt x="30919" y="2982"/>
                        <a:pt x="33905" y="0"/>
                        <a:pt x="37586" y="0"/>
                      </a:cubicBezTo>
                      <a:cubicBezTo>
                        <a:pt x="41267" y="0"/>
                        <a:pt x="44252" y="2982"/>
                        <a:pt x="44252" y="6667"/>
                      </a:cubicBezTo>
                      <a:lnTo>
                        <a:pt x="44252" y="38674"/>
                      </a:lnTo>
                      <a:cubicBezTo>
                        <a:pt x="44252" y="50588"/>
                        <a:pt x="31475" y="60314"/>
                        <a:pt x="8275" y="66064"/>
                      </a:cubicBezTo>
                      <a:cubicBezTo>
                        <a:pt x="7734" y="66195"/>
                        <a:pt x="7195" y="66259"/>
                        <a:pt x="6663" y="66259"/>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grpSp>
            <p:nvGrpSpPr>
              <p:cNvPr id="29" name="Grafik 348">
                <a:extLst>
                  <a:ext uri="{FF2B5EF4-FFF2-40B4-BE49-F238E27FC236}">
                    <a16:creationId xmlns:a16="http://schemas.microsoft.com/office/drawing/2014/main" id="{A3D99195-4EE4-4F33-85ED-4CEA49048674}"/>
                  </a:ext>
                </a:extLst>
              </p:cNvPr>
              <p:cNvGrpSpPr/>
              <p:nvPr/>
            </p:nvGrpSpPr>
            <p:grpSpPr>
              <a:xfrm>
                <a:off x="1828458" y="3514126"/>
                <a:ext cx="159454" cy="127668"/>
                <a:chOff x="1828458" y="3514126"/>
                <a:chExt cx="159454" cy="127668"/>
              </a:xfrm>
              <a:grpFill/>
            </p:grpSpPr>
            <p:grpSp>
              <p:nvGrpSpPr>
                <p:cNvPr id="33" name="Grafik 348">
                  <a:extLst>
                    <a:ext uri="{FF2B5EF4-FFF2-40B4-BE49-F238E27FC236}">
                      <a16:creationId xmlns:a16="http://schemas.microsoft.com/office/drawing/2014/main" id="{783E7A29-92B8-403F-AF78-27F7C7B5C175}"/>
                    </a:ext>
                  </a:extLst>
                </p:cNvPr>
                <p:cNvGrpSpPr/>
                <p:nvPr/>
              </p:nvGrpSpPr>
              <p:grpSpPr>
                <a:xfrm>
                  <a:off x="1828460" y="3570853"/>
                  <a:ext cx="159452" cy="70941"/>
                  <a:chOff x="1828460" y="3570853"/>
                  <a:chExt cx="159452" cy="70941"/>
                </a:xfrm>
                <a:grpFill/>
              </p:grpSpPr>
              <p:sp>
                <p:nvSpPr>
                  <p:cNvPr id="39" name="Freihandform: Form 38">
                    <a:extLst>
                      <a:ext uri="{FF2B5EF4-FFF2-40B4-BE49-F238E27FC236}">
                        <a16:creationId xmlns:a16="http://schemas.microsoft.com/office/drawing/2014/main" id="{8B6BC56C-213C-4054-A7AC-5C5617EBE786}"/>
                      </a:ext>
                    </a:extLst>
                  </p:cNvPr>
                  <p:cNvSpPr/>
                  <p:nvPr/>
                </p:nvSpPr>
                <p:spPr>
                  <a:xfrm>
                    <a:off x="1828460" y="3570853"/>
                    <a:ext cx="48809" cy="67301"/>
                  </a:xfrm>
                  <a:custGeom>
                    <a:avLst/>
                    <a:gdLst>
                      <a:gd name="connsiteX0" fmla="*/ 42149 w 48809"/>
                      <a:gd name="connsiteY0" fmla="*/ 67302 h 67301"/>
                      <a:gd name="connsiteX1" fmla="*/ 40769 w 48809"/>
                      <a:gd name="connsiteY1" fmla="*/ 67158 h 67301"/>
                      <a:gd name="connsiteX2" fmla="*/ 0 w 48809"/>
                      <a:gd name="connsiteY2" fmla="*/ 38674 h 67301"/>
                      <a:gd name="connsiteX3" fmla="*/ 0 w 48809"/>
                      <a:gd name="connsiteY3" fmla="*/ 6667 h 67301"/>
                      <a:gd name="connsiteX4" fmla="*/ 6667 w 48809"/>
                      <a:gd name="connsiteY4" fmla="*/ 0 h 67301"/>
                      <a:gd name="connsiteX5" fmla="*/ 13333 w 48809"/>
                      <a:gd name="connsiteY5" fmla="*/ 6667 h 67301"/>
                      <a:gd name="connsiteX6" fmla="*/ 13333 w 48809"/>
                      <a:gd name="connsiteY6" fmla="*/ 38674 h 67301"/>
                      <a:gd name="connsiteX7" fmla="*/ 43516 w 48809"/>
                      <a:gd name="connsiteY7" fmla="*/ 54111 h 67301"/>
                      <a:gd name="connsiteX8" fmla="*/ 48665 w 48809"/>
                      <a:gd name="connsiteY8" fmla="*/ 62007 h 67301"/>
                      <a:gd name="connsiteX9" fmla="*/ 42149 w 48809"/>
                      <a:gd name="connsiteY9" fmla="*/ 67302 h 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09" h="67301">
                        <a:moveTo>
                          <a:pt x="42149" y="67302"/>
                        </a:moveTo>
                        <a:cubicBezTo>
                          <a:pt x="41692" y="67302"/>
                          <a:pt x="41232" y="67257"/>
                          <a:pt x="40769" y="67158"/>
                        </a:cubicBezTo>
                        <a:cubicBezTo>
                          <a:pt x="14859" y="61696"/>
                          <a:pt x="0" y="51318"/>
                          <a:pt x="0" y="38674"/>
                        </a:cubicBezTo>
                        <a:lnTo>
                          <a:pt x="0" y="6667"/>
                        </a:lnTo>
                        <a:cubicBezTo>
                          <a:pt x="0" y="2982"/>
                          <a:pt x="2986" y="0"/>
                          <a:pt x="6667" y="0"/>
                        </a:cubicBezTo>
                        <a:cubicBezTo>
                          <a:pt x="10347" y="0"/>
                          <a:pt x="13333" y="2982"/>
                          <a:pt x="13333" y="6667"/>
                        </a:cubicBezTo>
                        <a:lnTo>
                          <a:pt x="13333" y="38674"/>
                        </a:lnTo>
                        <a:cubicBezTo>
                          <a:pt x="13333" y="42184"/>
                          <a:pt x="21528" y="49476"/>
                          <a:pt x="43516" y="54111"/>
                        </a:cubicBezTo>
                        <a:cubicBezTo>
                          <a:pt x="47119" y="54871"/>
                          <a:pt x="49424" y="58408"/>
                          <a:pt x="48665" y="62007"/>
                        </a:cubicBezTo>
                        <a:cubicBezTo>
                          <a:pt x="48005" y="65147"/>
                          <a:pt x="45235" y="67302"/>
                          <a:pt x="42149" y="67302"/>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40" name="Freihandform: Form 39">
                    <a:extLst>
                      <a:ext uri="{FF2B5EF4-FFF2-40B4-BE49-F238E27FC236}">
                        <a16:creationId xmlns:a16="http://schemas.microsoft.com/office/drawing/2014/main" id="{98457EBA-0FFE-4FED-B305-91F947CCB274}"/>
                      </a:ext>
                    </a:extLst>
                  </p:cNvPr>
                  <p:cNvSpPr/>
                  <p:nvPr/>
                </p:nvSpPr>
                <p:spPr>
                  <a:xfrm>
                    <a:off x="1892286" y="3570855"/>
                    <a:ext cx="95626" cy="70939"/>
                  </a:xfrm>
                  <a:custGeom>
                    <a:avLst/>
                    <a:gdLst>
                      <a:gd name="connsiteX0" fmla="*/ 15898 w 95626"/>
                      <a:gd name="connsiteY0" fmla="*/ 70939 h 70939"/>
                      <a:gd name="connsiteX1" fmla="*/ 6367 w 95626"/>
                      <a:gd name="connsiteY1" fmla="*/ 70732 h 70939"/>
                      <a:gd name="connsiteX2" fmla="*/ 7 w 95626"/>
                      <a:gd name="connsiteY2" fmla="*/ 63771 h 70939"/>
                      <a:gd name="connsiteX3" fmla="*/ 6968 w 95626"/>
                      <a:gd name="connsiteY3" fmla="*/ 57411 h 70939"/>
                      <a:gd name="connsiteX4" fmla="*/ 15900 w 95626"/>
                      <a:gd name="connsiteY4" fmla="*/ 57606 h 70939"/>
                      <a:gd name="connsiteX5" fmla="*/ 82293 w 95626"/>
                      <a:gd name="connsiteY5" fmla="*/ 38673 h 70939"/>
                      <a:gd name="connsiteX6" fmla="*/ 82293 w 95626"/>
                      <a:gd name="connsiteY6" fmla="*/ 6667 h 70939"/>
                      <a:gd name="connsiteX7" fmla="*/ 88960 w 95626"/>
                      <a:gd name="connsiteY7" fmla="*/ 0 h 70939"/>
                      <a:gd name="connsiteX8" fmla="*/ 95626 w 95626"/>
                      <a:gd name="connsiteY8" fmla="*/ 6667 h 70939"/>
                      <a:gd name="connsiteX9" fmla="*/ 95626 w 95626"/>
                      <a:gd name="connsiteY9" fmla="*/ 38673 h 70939"/>
                      <a:gd name="connsiteX10" fmla="*/ 15898 w 95626"/>
                      <a:gd name="connsiteY10" fmla="*/ 70939 h 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26" h="70939">
                        <a:moveTo>
                          <a:pt x="15898" y="70939"/>
                        </a:moveTo>
                        <a:cubicBezTo>
                          <a:pt x="12670" y="70939"/>
                          <a:pt x="9489" y="70873"/>
                          <a:pt x="6367" y="70732"/>
                        </a:cubicBezTo>
                        <a:cubicBezTo>
                          <a:pt x="2688" y="70563"/>
                          <a:pt x="-160" y="67450"/>
                          <a:pt x="7" y="63771"/>
                        </a:cubicBezTo>
                        <a:cubicBezTo>
                          <a:pt x="174" y="60092"/>
                          <a:pt x="3441" y="57240"/>
                          <a:pt x="6968" y="57411"/>
                        </a:cubicBezTo>
                        <a:cubicBezTo>
                          <a:pt x="9894" y="57540"/>
                          <a:pt x="12873" y="57606"/>
                          <a:pt x="15900" y="57606"/>
                        </a:cubicBezTo>
                        <a:cubicBezTo>
                          <a:pt x="58857" y="57606"/>
                          <a:pt x="82293" y="45099"/>
                          <a:pt x="82293" y="38673"/>
                        </a:cubicBezTo>
                        <a:lnTo>
                          <a:pt x="82293" y="6667"/>
                        </a:lnTo>
                        <a:cubicBezTo>
                          <a:pt x="82293" y="2982"/>
                          <a:pt x="85279" y="0"/>
                          <a:pt x="88960" y="0"/>
                        </a:cubicBezTo>
                        <a:cubicBezTo>
                          <a:pt x="92641" y="0"/>
                          <a:pt x="95626" y="2982"/>
                          <a:pt x="95626" y="6667"/>
                        </a:cubicBezTo>
                        <a:lnTo>
                          <a:pt x="95626" y="38673"/>
                        </a:lnTo>
                        <a:cubicBezTo>
                          <a:pt x="95624" y="59858"/>
                          <a:pt x="55516" y="70939"/>
                          <a:pt x="15898" y="70939"/>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grpSp>
              <p:nvGrpSpPr>
                <p:cNvPr id="34" name="Grafik 348">
                  <a:extLst>
                    <a:ext uri="{FF2B5EF4-FFF2-40B4-BE49-F238E27FC236}">
                      <a16:creationId xmlns:a16="http://schemas.microsoft.com/office/drawing/2014/main" id="{4B1636BB-D448-41C4-A6AE-A08FE286D06E}"/>
                    </a:ext>
                  </a:extLst>
                </p:cNvPr>
                <p:cNvGrpSpPr/>
                <p:nvPr/>
              </p:nvGrpSpPr>
              <p:grpSpPr>
                <a:xfrm>
                  <a:off x="1828458" y="3514126"/>
                  <a:ext cx="159452" cy="96461"/>
                  <a:chOff x="1828458" y="3514126"/>
                  <a:chExt cx="159452" cy="96461"/>
                </a:xfrm>
                <a:grpFill/>
              </p:grpSpPr>
              <p:sp>
                <p:nvSpPr>
                  <p:cNvPr id="35" name="Freihandform: Form 34">
                    <a:extLst>
                      <a:ext uri="{FF2B5EF4-FFF2-40B4-BE49-F238E27FC236}">
                        <a16:creationId xmlns:a16="http://schemas.microsoft.com/office/drawing/2014/main" id="{0567DF46-04FE-4423-B56D-A678071A42E7}"/>
                      </a:ext>
                    </a:extLst>
                  </p:cNvPr>
                  <p:cNvSpPr/>
                  <p:nvPr/>
                </p:nvSpPr>
                <p:spPr>
                  <a:xfrm>
                    <a:off x="1828458" y="3523306"/>
                    <a:ext cx="30158" cy="43425"/>
                  </a:xfrm>
                  <a:custGeom>
                    <a:avLst/>
                    <a:gdLst>
                      <a:gd name="connsiteX0" fmla="*/ 18083 w 30158"/>
                      <a:gd name="connsiteY0" fmla="*/ 43426 h 43425"/>
                      <a:gd name="connsiteX1" fmla="*/ 14880 w 30158"/>
                      <a:gd name="connsiteY1" fmla="*/ 42605 h 43425"/>
                      <a:gd name="connsiteX2" fmla="*/ 0 w 30158"/>
                      <a:gd name="connsiteY2" fmla="*/ 23008 h 43425"/>
                      <a:gd name="connsiteX3" fmla="*/ 20898 w 30158"/>
                      <a:gd name="connsiteY3" fmla="*/ 526 h 43425"/>
                      <a:gd name="connsiteX4" fmla="*/ 29632 w 30158"/>
                      <a:gd name="connsiteY4" fmla="*/ 4076 h 43425"/>
                      <a:gd name="connsiteX5" fmla="*/ 26080 w 30158"/>
                      <a:gd name="connsiteY5" fmla="*/ 12807 h 43425"/>
                      <a:gd name="connsiteX6" fmla="*/ 13333 w 30158"/>
                      <a:gd name="connsiteY6" fmla="*/ 23008 h 43425"/>
                      <a:gd name="connsiteX7" fmla="*/ 21300 w 30158"/>
                      <a:gd name="connsiteY7" fmla="*/ 30913 h 43425"/>
                      <a:gd name="connsiteX8" fmla="*/ 23934 w 30158"/>
                      <a:gd name="connsiteY8" fmla="*/ 39969 h 43425"/>
                      <a:gd name="connsiteX9" fmla="*/ 18083 w 30158"/>
                      <a:gd name="connsiteY9" fmla="*/ 43426 h 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58" h="43425">
                        <a:moveTo>
                          <a:pt x="18083" y="43426"/>
                        </a:moveTo>
                        <a:cubicBezTo>
                          <a:pt x="17000" y="43426"/>
                          <a:pt x="15900" y="43158"/>
                          <a:pt x="14880" y="42605"/>
                        </a:cubicBezTo>
                        <a:cubicBezTo>
                          <a:pt x="2581" y="35848"/>
                          <a:pt x="0" y="28217"/>
                          <a:pt x="0" y="23008"/>
                        </a:cubicBezTo>
                        <a:cubicBezTo>
                          <a:pt x="0" y="16778"/>
                          <a:pt x="3627" y="7812"/>
                          <a:pt x="20898" y="526"/>
                        </a:cubicBezTo>
                        <a:cubicBezTo>
                          <a:pt x="24304" y="-905"/>
                          <a:pt x="28201" y="683"/>
                          <a:pt x="29632" y="4076"/>
                        </a:cubicBezTo>
                        <a:cubicBezTo>
                          <a:pt x="31065" y="7469"/>
                          <a:pt x="29471" y="11380"/>
                          <a:pt x="26080" y="12807"/>
                        </a:cubicBezTo>
                        <a:cubicBezTo>
                          <a:pt x="17275" y="16525"/>
                          <a:pt x="13333" y="20613"/>
                          <a:pt x="13333" y="23008"/>
                        </a:cubicBezTo>
                        <a:cubicBezTo>
                          <a:pt x="13333" y="24715"/>
                          <a:pt x="15427" y="27689"/>
                          <a:pt x="21300" y="30913"/>
                        </a:cubicBezTo>
                        <a:cubicBezTo>
                          <a:pt x="24526" y="32689"/>
                          <a:pt x="25706" y="36741"/>
                          <a:pt x="23934" y="39969"/>
                        </a:cubicBezTo>
                        <a:cubicBezTo>
                          <a:pt x="22720" y="42175"/>
                          <a:pt x="20438" y="43426"/>
                          <a:pt x="18083" y="43426"/>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36" name="Freihandform: Form 35">
                    <a:extLst>
                      <a:ext uri="{FF2B5EF4-FFF2-40B4-BE49-F238E27FC236}">
                        <a16:creationId xmlns:a16="http://schemas.microsoft.com/office/drawing/2014/main" id="{040F4AB3-141E-4E9D-8D64-9F8DAAC28E1E}"/>
                      </a:ext>
                    </a:extLst>
                  </p:cNvPr>
                  <p:cNvSpPr/>
                  <p:nvPr/>
                </p:nvSpPr>
                <p:spPr>
                  <a:xfrm>
                    <a:off x="1861410" y="3514126"/>
                    <a:ext cx="126500" cy="64462"/>
                  </a:xfrm>
                  <a:custGeom>
                    <a:avLst/>
                    <a:gdLst>
                      <a:gd name="connsiteX0" fmla="*/ 46774 w 126500"/>
                      <a:gd name="connsiteY0" fmla="*/ 64463 h 64462"/>
                      <a:gd name="connsiteX1" fmla="*/ 5175 w 126500"/>
                      <a:gd name="connsiteY1" fmla="*/ 60093 h 64462"/>
                      <a:gd name="connsiteX2" fmla="*/ 172 w 126500"/>
                      <a:gd name="connsiteY2" fmla="*/ 52098 h 64462"/>
                      <a:gd name="connsiteX3" fmla="*/ 8163 w 126500"/>
                      <a:gd name="connsiteY3" fmla="*/ 47097 h 64462"/>
                      <a:gd name="connsiteX4" fmla="*/ 46774 w 126500"/>
                      <a:gd name="connsiteY4" fmla="*/ 51127 h 64462"/>
                      <a:gd name="connsiteX5" fmla="*/ 113167 w 126500"/>
                      <a:gd name="connsiteY5" fmla="*/ 32188 h 64462"/>
                      <a:gd name="connsiteX6" fmla="*/ 46774 w 126500"/>
                      <a:gd name="connsiteY6" fmla="*/ 13256 h 64462"/>
                      <a:gd name="connsiteX7" fmla="*/ 16914 w 126500"/>
                      <a:gd name="connsiteY7" fmla="*/ 15567 h 64462"/>
                      <a:gd name="connsiteX8" fmla="*/ 9259 w 126500"/>
                      <a:gd name="connsiteY8" fmla="*/ 10058 h 64462"/>
                      <a:gd name="connsiteX9" fmla="*/ 14759 w 126500"/>
                      <a:gd name="connsiteY9" fmla="*/ 2402 h 64462"/>
                      <a:gd name="connsiteX10" fmla="*/ 126500 w 126500"/>
                      <a:gd name="connsiteY10" fmla="*/ 32188 h 64462"/>
                      <a:gd name="connsiteX11" fmla="*/ 46774 w 126500"/>
                      <a:gd name="connsiteY11" fmla="*/ 64463 h 6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500" h="64462">
                        <a:moveTo>
                          <a:pt x="46774" y="64463"/>
                        </a:moveTo>
                        <a:cubicBezTo>
                          <a:pt x="31975" y="64463"/>
                          <a:pt x="17591" y="62951"/>
                          <a:pt x="5175" y="60093"/>
                        </a:cubicBezTo>
                        <a:cubicBezTo>
                          <a:pt x="1584" y="59266"/>
                          <a:pt x="-655" y="55686"/>
                          <a:pt x="172" y="52098"/>
                        </a:cubicBezTo>
                        <a:cubicBezTo>
                          <a:pt x="998" y="48510"/>
                          <a:pt x="4599" y="46264"/>
                          <a:pt x="8163" y="47097"/>
                        </a:cubicBezTo>
                        <a:cubicBezTo>
                          <a:pt x="19614" y="49733"/>
                          <a:pt x="32964" y="51127"/>
                          <a:pt x="46774" y="51127"/>
                        </a:cubicBezTo>
                        <a:cubicBezTo>
                          <a:pt x="89731" y="51127"/>
                          <a:pt x="113167" y="38614"/>
                          <a:pt x="113167" y="32188"/>
                        </a:cubicBezTo>
                        <a:cubicBezTo>
                          <a:pt x="113167" y="25762"/>
                          <a:pt x="89733" y="13256"/>
                          <a:pt x="46774" y="13256"/>
                        </a:cubicBezTo>
                        <a:cubicBezTo>
                          <a:pt x="36324" y="13256"/>
                          <a:pt x="26279" y="14031"/>
                          <a:pt x="16914" y="15567"/>
                        </a:cubicBezTo>
                        <a:cubicBezTo>
                          <a:pt x="13256" y="16159"/>
                          <a:pt x="9851" y="13692"/>
                          <a:pt x="9259" y="10058"/>
                        </a:cubicBezTo>
                        <a:cubicBezTo>
                          <a:pt x="8662" y="6425"/>
                          <a:pt x="11128" y="3001"/>
                          <a:pt x="14759" y="2402"/>
                        </a:cubicBezTo>
                        <a:cubicBezTo>
                          <a:pt x="60570" y="-5105"/>
                          <a:pt x="126498" y="5026"/>
                          <a:pt x="126500" y="32188"/>
                        </a:cubicBezTo>
                        <a:cubicBezTo>
                          <a:pt x="126500" y="53375"/>
                          <a:pt x="86392" y="64463"/>
                          <a:pt x="46774" y="64463"/>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37" name="Freihandform: Form 36">
                    <a:extLst>
                      <a:ext uri="{FF2B5EF4-FFF2-40B4-BE49-F238E27FC236}">
                        <a16:creationId xmlns:a16="http://schemas.microsoft.com/office/drawing/2014/main" id="{C5B72DD0-FE09-4A6A-81FC-4BD5F0E4F6EF}"/>
                      </a:ext>
                    </a:extLst>
                  </p:cNvPr>
                  <p:cNvSpPr/>
                  <p:nvPr/>
                </p:nvSpPr>
                <p:spPr>
                  <a:xfrm>
                    <a:off x="1828460" y="3539650"/>
                    <a:ext cx="27662" cy="60567"/>
                  </a:xfrm>
                  <a:custGeom>
                    <a:avLst/>
                    <a:gdLst>
                      <a:gd name="connsiteX0" fmla="*/ 20989 w 27662"/>
                      <a:gd name="connsiteY0" fmla="*/ 60567 h 60567"/>
                      <a:gd name="connsiteX1" fmla="*/ 18141 w 27662"/>
                      <a:gd name="connsiteY1" fmla="*/ 59930 h 60567"/>
                      <a:gd name="connsiteX2" fmla="*/ 0 w 27662"/>
                      <a:gd name="connsiteY2" fmla="*/ 38673 h 60567"/>
                      <a:gd name="connsiteX3" fmla="*/ 0 w 27662"/>
                      <a:gd name="connsiteY3" fmla="*/ 6667 h 60567"/>
                      <a:gd name="connsiteX4" fmla="*/ 6667 w 27662"/>
                      <a:gd name="connsiteY4" fmla="*/ 0 h 60567"/>
                      <a:gd name="connsiteX5" fmla="*/ 13333 w 27662"/>
                      <a:gd name="connsiteY5" fmla="*/ 6667 h 60567"/>
                      <a:gd name="connsiteX6" fmla="*/ 13333 w 27662"/>
                      <a:gd name="connsiteY6" fmla="*/ 38673 h 60567"/>
                      <a:gd name="connsiteX7" fmla="*/ 23845 w 27662"/>
                      <a:gd name="connsiteY7" fmla="*/ 47873 h 60567"/>
                      <a:gd name="connsiteX8" fmla="*/ 27020 w 27662"/>
                      <a:gd name="connsiteY8" fmla="*/ 56755 h 60567"/>
                      <a:gd name="connsiteX9" fmla="*/ 20989 w 27662"/>
                      <a:gd name="connsiteY9" fmla="*/ 60567 h 6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62" h="60567">
                        <a:moveTo>
                          <a:pt x="20989" y="60567"/>
                        </a:moveTo>
                        <a:cubicBezTo>
                          <a:pt x="20033" y="60567"/>
                          <a:pt x="19062" y="60366"/>
                          <a:pt x="18141" y="59930"/>
                        </a:cubicBezTo>
                        <a:cubicBezTo>
                          <a:pt x="3146" y="52833"/>
                          <a:pt x="0" y="44454"/>
                          <a:pt x="0" y="38673"/>
                        </a:cubicBezTo>
                        <a:lnTo>
                          <a:pt x="0" y="6667"/>
                        </a:lnTo>
                        <a:cubicBezTo>
                          <a:pt x="0" y="2982"/>
                          <a:pt x="2986" y="0"/>
                          <a:pt x="6667" y="0"/>
                        </a:cubicBezTo>
                        <a:cubicBezTo>
                          <a:pt x="10347" y="0"/>
                          <a:pt x="13333" y="2982"/>
                          <a:pt x="13333" y="6667"/>
                        </a:cubicBezTo>
                        <a:lnTo>
                          <a:pt x="13333" y="38673"/>
                        </a:lnTo>
                        <a:cubicBezTo>
                          <a:pt x="13333" y="40627"/>
                          <a:pt x="16087" y="44207"/>
                          <a:pt x="23845" y="47873"/>
                        </a:cubicBezTo>
                        <a:cubicBezTo>
                          <a:pt x="27172" y="49449"/>
                          <a:pt x="28595" y="53428"/>
                          <a:pt x="27020" y="56755"/>
                        </a:cubicBezTo>
                        <a:cubicBezTo>
                          <a:pt x="25879" y="59161"/>
                          <a:pt x="23485" y="60567"/>
                          <a:pt x="20989" y="60567"/>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38" name="Freihandform: Form 37">
                    <a:extLst>
                      <a:ext uri="{FF2B5EF4-FFF2-40B4-BE49-F238E27FC236}">
                        <a16:creationId xmlns:a16="http://schemas.microsoft.com/office/drawing/2014/main" id="{D857DC77-6518-490E-9E3D-45A627009756}"/>
                      </a:ext>
                    </a:extLst>
                  </p:cNvPr>
                  <p:cNvSpPr/>
                  <p:nvPr/>
                </p:nvSpPr>
                <p:spPr>
                  <a:xfrm>
                    <a:off x="1869200" y="3539646"/>
                    <a:ext cx="118710" cy="70941"/>
                  </a:xfrm>
                  <a:custGeom>
                    <a:avLst/>
                    <a:gdLst>
                      <a:gd name="connsiteX0" fmla="*/ 38984 w 118710"/>
                      <a:gd name="connsiteY0" fmla="*/ 70942 h 70941"/>
                      <a:gd name="connsiteX1" fmla="*/ 5532 w 118710"/>
                      <a:gd name="connsiteY1" fmla="*/ 68213 h 70941"/>
                      <a:gd name="connsiteX2" fmla="*/ 99 w 118710"/>
                      <a:gd name="connsiteY2" fmla="*/ 60504 h 70941"/>
                      <a:gd name="connsiteX3" fmla="*/ 7804 w 118710"/>
                      <a:gd name="connsiteY3" fmla="*/ 55073 h 70941"/>
                      <a:gd name="connsiteX4" fmla="*/ 38984 w 118710"/>
                      <a:gd name="connsiteY4" fmla="*/ 57606 h 70941"/>
                      <a:gd name="connsiteX5" fmla="*/ 105377 w 118710"/>
                      <a:gd name="connsiteY5" fmla="*/ 38674 h 70941"/>
                      <a:gd name="connsiteX6" fmla="*/ 105377 w 118710"/>
                      <a:gd name="connsiteY6" fmla="*/ 6667 h 70941"/>
                      <a:gd name="connsiteX7" fmla="*/ 112044 w 118710"/>
                      <a:gd name="connsiteY7" fmla="*/ 0 h 70941"/>
                      <a:gd name="connsiteX8" fmla="*/ 118710 w 118710"/>
                      <a:gd name="connsiteY8" fmla="*/ 6667 h 70941"/>
                      <a:gd name="connsiteX9" fmla="*/ 118710 w 118710"/>
                      <a:gd name="connsiteY9" fmla="*/ 38674 h 70941"/>
                      <a:gd name="connsiteX10" fmla="*/ 38984 w 118710"/>
                      <a:gd name="connsiteY10" fmla="*/ 70942 h 7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10" h="70941">
                        <a:moveTo>
                          <a:pt x="38984" y="70942"/>
                        </a:moveTo>
                        <a:cubicBezTo>
                          <a:pt x="27247" y="70942"/>
                          <a:pt x="15992" y="70024"/>
                          <a:pt x="5532" y="68213"/>
                        </a:cubicBezTo>
                        <a:cubicBezTo>
                          <a:pt x="1902" y="67588"/>
                          <a:pt x="-530" y="64137"/>
                          <a:pt x="99" y="60504"/>
                        </a:cubicBezTo>
                        <a:cubicBezTo>
                          <a:pt x="728" y="56876"/>
                          <a:pt x="4179" y="54468"/>
                          <a:pt x="7804" y="55073"/>
                        </a:cubicBezTo>
                        <a:cubicBezTo>
                          <a:pt x="17514" y="56753"/>
                          <a:pt x="28006" y="57606"/>
                          <a:pt x="38984" y="57606"/>
                        </a:cubicBezTo>
                        <a:cubicBezTo>
                          <a:pt x="81941" y="57606"/>
                          <a:pt x="105377" y="45100"/>
                          <a:pt x="105377" y="38674"/>
                        </a:cubicBezTo>
                        <a:lnTo>
                          <a:pt x="105377" y="6667"/>
                        </a:lnTo>
                        <a:cubicBezTo>
                          <a:pt x="105377" y="2982"/>
                          <a:pt x="108363" y="0"/>
                          <a:pt x="112044" y="0"/>
                        </a:cubicBezTo>
                        <a:cubicBezTo>
                          <a:pt x="115725" y="0"/>
                          <a:pt x="118710" y="2982"/>
                          <a:pt x="118710" y="6667"/>
                        </a:cubicBezTo>
                        <a:lnTo>
                          <a:pt x="118710" y="38674"/>
                        </a:lnTo>
                        <a:cubicBezTo>
                          <a:pt x="118710" y="59862"/>
                          <a:pt x="78602" y="70942"/>
                          <a:pt x="38984" y="70942"/>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grpSp>
          <p:grpSp>
            <p:nvGrpSpPr>
              <p:cNvPr id="30" name="Grafik 348">
                <a:extLst>
                  <a:ext uri="{FF2B5EF4-FFF2-40B4-BE49-F238E27FC236}">
                    <a16:creationId xmlns:a16="http://schemas.microsoft.com/office/drawing/2014/main" id="{96738374-60C4-4F55-8B9F-762BF1FA6F8F}"/>
                  </a:ext>
                </a:extLst>
              </p:cNvPr>
              <p:cNvGrpSpPr/>
              <p:nvPr/>
            </p:nvGrpSpPr>
            <p:grpSpPr>
              <a:xfrm>
                <a:off x="1723212" y="3356270"/>
                <a:ext cx="353346" cy="108876"/>
                <a:chOff x="1723212" y="3356270"/>
                <a:chExt cx="353346" cy="108876"/>
              </a:xfrm>
              <a:grpFill/>
            </p:grpSpPr>
            <p:sp>
              <p:nvSpPr>
                <p:cNvPr id="31" name="Freihandform: Form 30">
                  <a:extLst>
                    <a:ext uri="{FF2B5EF4-FFF2-40B4-BE49-F238E27FC236}">
                      <a16:creationId xmlns:a16="http://schemas.microsoft.com/office/drawing/2014/main" id="{E8B5079B-7E73-4337-9BA5-0A9003345CAC}"/>
                    </a:ext>
                  </a:extLst>
                </p:cNvPr>
                <p:cNvSpPr/>
                <p:nvPr/>
              </p:nvSpPr>
              <p:spPr>
                <a:xfrm>
                  <a:off x="1723212" y="3356270"/>
                  <a:ext cx="353346" cy="108876"/>
                </a:xfrm>
                <a:custGeom>
                  <a:avLst/>
                  <a:gdLst>
                    <a:gd name="connsiteX0" fmla="*/ 6674 w 353346"/>
                    <a:gd name="connsiteY0" fmla="*/ 108877 h 108876"/>
                    <a:gd name="connsiteX1" fmla="*/ 1274 w 353346"/>
                    <a:gd name="connsiteY1" fmla="*/ 106129 h 108876"/>
                    <a:gd name="connsiteX2" fmla="*/ 2752 w 353346"/>
                    <a:gd name="connsiteY2" fmla="*/ 96812 h 108876"/>
                    <a:gd name="connsiteX3" fmla="*/ 86922 w 353346"/>
                    <a:gd name="connsiteY3" fmla="*/ 35698 h 108876"/>
                    <a:gd name="connsiteX4" fmla="*/ 94592 w 353346"/>
                    <a:gd name="connsiteY4" fmla="*/ 35587 h 108876"/>
                    <a:gd name="connsiteX5" fmla="*/ 163673 w 353346"/>
                    <a:gd name="connsiteY5" fmla="*/ 82632 h 108876"/>
                    <a:gd name="connsiteX6" fmla="*/ 240730 w 353346"/>
                    <a:gd name="connsiteY6" fmla="*/ 5840 h 108876"/>
                    <a:gd name="connsiteX7" fmla="*/ 249467 w 353346"/>
                    <a:gd name="connsiteY7" fmla="*/ 5248 h 108876"/>
                    <a:gd name="connsiteX8" fmla="*/ 304511 w 353346"/>
                    <a:gd name="connsiteY8" fmla="*/ 47039 h 108876"/>
                    <a:gd name="connsiteX9" fmla="*/ 341550 w 353346"/>
                    <a:gd name="connsiteY9" fmla="*/ 2408 h 108876"/>
                    <a:gd name="connsiteX10" fmla="*/ 350939 w 353346"/>
                    <a:gd name="connsiteY10" fmla="*/ 1536 h 108876"/>
                    <a:gd name="connsiteX11" fmla="*/ 351811 w 353346"/>
                    <a:gd name="connsiteY11" fmla="*/ 10925 h 108876"/>
                    <a:gd name="connsiteX12" fmla="*/ 310696 w 353346"/>
                    <a:gd name="connsiteY12" fmla="*/ 60464 h 108876"/>
                    <a:gd name="connsiteX13" fmla="*/ 301536 w 353346"/>
                    <a:gd name="connsiteY13" fmla="*/ 61519 h 108876"/>
                    <a:gd name="connsiteX14" fmla="*/ 246029 w 353346"/>
                    <a:gd name="connsiteY14" fmla="*/ 19383 h 108876"/>
                    <a:gd name="connsiteX15" fmla="*/ 169184 w 353346"/>
                    <a:gd name="connsiteY15" fmla="*/ 95967 h 108876"/>
                    <a:gd name="connsiteX16" fmla="*/ 160724 w 353346"/>
                    <a:gd name="connsiteY16" fmla="*/ 96755 h 108876"/>
                    <a:gd name="connsiteX17" fmla="*/ 90963 w 353346"/>
                    <a:gd name="connsiteY17" fmla="*/ 49247 h 108876"/>
                    <a:gd name="connsiteX18" fmla="*/ 10587 w 353346"/>
                    <a:gd name="connsiteY18" fmla="*/ 107608 h 108876"/>
                    <a:gd name="connsiteX19" fmla="*/ 6674 w 353346"/>
                    <a:gd name="connsiteY19" fmla="*/ 108877 h 10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346" h="108876">
                      <a:moveTo>
                        <a:pt x="6674" y="108877"/>
                      </a:moveTo>
                      <a:cubicBezTo>
                        <a:pt x="4609" y="108877"/>
                        <a:pt x="2575" y="107927"/>
                        <a:pt x="1274" y="106129"/>
                      </a:cubicBezTo>
                      <a:cubicBezTo>
                        <a:pt x="-892" y="103148"/>
                        <a:pt x="-229" y="98982"/>
                        <a:pt x="2752" y="96812"/>
                      </a:cubicBezTo>
                      <a:lnTo>
                        <a:pt x="86922" y="35698"/>
                      </a:lnTo>
                      <a:cubicBezTo>
                        <a:pt x="89198" y="34045"/>
                        <a:pt x="92267" y="33999"/>
                        <a:pt x="94592" y="35587"/>
                      </a:cubicBezTo>
                      <a:lnTo>
                        <a:pt x="163673" y="82632"/>
                      </a:lnTo>
                      <a:lnTo>
                        <a:pt x="240730" y="5840"/>
                      </a:lnTo>
                      <a:cubicBezTo>
                        <a:pt x="243090" y="3490"/>
                        <a:pt x="246821" y="3249"/>
                        <a:pt x="249467" y="5248"/>
                      </a:cubicBezTo>
                      <a:lnTo>
                        <a:pt x="304511" y="47039"/>
                      </a:lnTo>
                      <a:lnTo>
                        <a:pt x="341550" y="2408"/>
                      </a:lnTo>
                      <a:cubicBezTo>
                        <a:pt x="343910" y="-424"/>
                        <a:pt x="348116" y="-814"/>
                        <a:pt x="350939" y="1536"/>
                      </a:cubicBezTo>
                      <a:cubicBezTo>
                        <a:pt x="353771" y="3886"/>
                        <a:pt x="354161" y="8092"/>
                        <a:pt x="351811" y="10925"/>
                      </a:cubicBezTo>
                      <a:lnTo>
                        <a:pt x="310696" y="60464"/>
                      </a:lnTo>
                      <a:cubicBezTo>
                        <a:pt x="308414" y="63212"/>
                        <a:pt x="304371" y="63674"/>
                        <a:pt x="301536" y="61519"/>
                      </a:cubicBezTo>
                      <a:lnTo>
                        <a:pt x="246029" y="19383"/>
                      </a:lnTo>
                      <a:lnTo>
                        <a:pt x="169184" y="95967"/>
                      </a:lnTo>
                      <a:cubicBezTo>
                        <a:pt x="166918" y="98239"/>
                        <a:pt x="163372" y="98572"/>
                        <a:pt x="160724" y="96755"/>
                      </a:cubicBezTo>
                      <a:lnTo>
                        <a:pt x="90963" y="49247"/>
                      </a:lnTo>
                      <a:lnTo>
                        <a:pt x="10587" y="107608"/>
                      </a:lnTo>
                      <a:cubicBezTo>
                        <a:pt x="9400" y="108467"/>
                        <a:pt x="8031" y="108877"/>
                        <a:pt x="6674" y="108877"/>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32" name="Freihandform: Form 31">
                  <a:extLst>
                    <a:ext uri="{FF2B5EF4-FFF2-40B4-BE49-F238E27FC236}">
                      <a16:creationId xmlns:a16="http://schemas.microsoft.com/office/drawing/2014/main" id="{3D66C914-EFBF-409A-A190-C60792617777}"/>
                    </a:ext>
                  </a:extLst>
                </p:cNvPr>
                <p:cNvSpPr/>
                <p:nvPr/>
              </p:nvSpPr>
              <p:spPr>
                <a:xfrm>
                  <a:off x="2033456" y="3356270"/>
                  <a:ext cx="43100" cy="43100"/>
                </a:xfrm>
                <a:custGeom>
                  <a:avLst/>
                  <a:gdLst>
                    <a:gd name="connsiteX0" fmla="*/ 36432 w 43100"/>
                    <a:gd name="connsiteY0" fmla="*/ 43101 h 43100"/>
                    <a:gd name="connsiteX1" fmla="*/ 29765 w 43100"/>
                    <a:gd name="connsiteY1" fmla="*/ 36434 h 43100"/>
                    <a:gd name="connsiteX2" fmla="*/ 29765 w 43100"/>
                    <a:gd name="connsiteY2" fmla="*/ 13333 h 43100"/>
                    <a:gd name="connsiteX3" fmla="*/ 6667 w 43100"/>
                    <a:gd name="connsiteY3" fmla="*/ 13333 h 43100"/>
                    <a:gd name="connsiteX4" fmla="*/ 0 w 43100"/>
                    <a:gd name="connsiteY4" fmla="*/ 6667 h 43100"/>
                    <a:gd name="connsiteX5" fmla="*/ 6667 w 43100"/>
                    <a:gd name="connsiteY5" fmla="*/ 0 h 43100"/>
                    <a:gd name="connsiteX6" fmla="*/ 36434 w 43100"/>
                    <a:gd name="connsiteY6" fmla="*/ 0 h 43100"/>
                    <a:gd name="connsiteX7" fmla="*/ 43101 w 43100"/>
                    <a:gd name="connsiteY7" fmla="*/ 6667 h 43100"/>
                    <a:gd name="connsiteX8" fmla="*/ 43101 w 43100"/>
                    <a:gd name="connsiteY8" fmla="*/ 36434 h 43100"/>
                    <a:gd name="connsiteX9" fmla="*/ 36432 w 43100"/>
                    <a:gd name="connsiteY9" fmla="*/ 43101 h 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00" h="43100">
                      <a:moveTo>
                        <a:pt x="36432" y="43101"/>
                      </a:moveTo>
                      <a:cubicBezTo>
                        <a:pt x="32751" y="43101"/>
                        <a:pt x="29765" y="40119"/>
                        <a:pt x="29765" y="36434"/>
                      </a:cubicBezTo>
                      <a:lnTo>
                        <a:pt x="29765" y="13333"/>
                      </a:lnTo>
                      <a:lnTo>
                        <a:pt x="6667" y="13333"/>
                      </a:lnTo>
                      <a:cubicBezTo>
                        <a:pt x="2986" y="13333"/>
                        <a:pt x="0" y="10352"/>
                        <a:pt x="0" y="6667"/>
                      </a:cubicBezTo>
                      <a:cubicBezTo>
                        <a:pt x="0" y="2982"/>
                        <a:pt x="2986" y="0"/>
                        <a:pt x="6667" y="0"/>
                      </a:cubicBezTo>
                      <a:lnTo>
                        <a:pt x="36434" y="0"/>
                      </a:lnTo>
                      <a:cubicBezTo>
                        <a:pt x="40115" y="0"/>
                        <a:pt x="43101" y="2982"/>
                        <a:pt x="43101" y="6667"/>
                      </a:cubicBezTo>
                      <a:lnTo>
                        <a:pt x="43101" y="36434"/>
                      </a:lnTo>
                      <a:cubicBezTo>
                        <a:pt x="43099" y="40119"/>
                        <a:pt x="40115" y="43101"/>
                        <a:pt x="36432" y="43101"/>
                      </a:cubicBezTo>
                      <a:close/>
                    </a:path>
                  </a:pathLst>
                </a:custGeom>
                <a:grp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grpSp>
        <p:grpSp>
          <p:nvGrpSpPr>
            <p:cNvPr id="21" name="Gruppieren 20">
              <a:extLst>
                <a:ext uri="{FF2B5EF4-FFF2-40B4-BE49-F238E27FC236}">
                  <a16:creationId xmlns:a16="http://schemas.microsoft.com/office/drawing/2014/main" id="{4C56CB98-6AA2-41A8-8BC9-AD40BECB134A}"/>
                </a:ext>
              </a:extLst>
            </p:cNvPr>
            <p:cNvGrpSpPr/>
            <p:nvPr/>
          </p:nvGrpSpPr>
          <p:grpSpPr>
            <a:xfrm>
              <a:off x="-465948" y="2796905"/>
              <a:ext cx="318799" cy="329301"/>
              <a:chOff x="1861246" y="3452028"/>
              <a:chExt cx="297253" cy="307045"/>
            </a:xfrm>
          </p:grpSpPr>
          <p:sp>
            <p:nvSpPr>
              <p:cNvPr id="22" name="Freihandform: Form 21">
                <a:extLst>
                  <a:ext uri="{FF2B5EF4-FFF2-40B4-BE49-F238E27FC236}">
                    <a16:creationId xmlns:a16="http://schemas.microsoft.com/office/drawing/2014/main" id="{EED9BFB0-4494-4B50-A516-B3C2DDEADA45}"/>
                  </a:ext>
                </a:extLst>
              </p:cNvPr>
              <p:cNvSpPr/>
              <p:nvPr/>
            </p:nvSpPr>
            <p:spPr>
              <a:xfrm>
                <a:off x="1861246" y="3452028"/>
                <a:ext cx="219213" cy="219213"/>
              </a:xfrm>
              <a:custGeom>
                <a:avLst/>
                <a:gdLst>
                  <a:gd name="connsiteX0" fmla="*/ 109607 w 219213"/>
                  <a:gd name="connsiteY0" fmla="*/ 219213 h 219213"/>
                  <a:gd name="connsiteX1" fmla="*/ 32104 w 219213"/>
                  <a:gd name="connsiteY1" fmla="*/ 187110 h 219213"/>
                  <a:gd name="connsiteX2" fmla="*/ 0 w 219213"/>
                  <a:gd name="connsiteY2" fmla="*/ 109607 h 219213"/>
                  <a:gd name="connsiteX3" fmla="*/ 32104 w 219213"/>
                  <a:gd name="connsiteY3" fmla="*/ 32104 h 219213"/>
                  <a:gd name="connsiteX4" fmla="*/ 109607 w 219213"/>
                  <a:gd name="connsiteY4" fmla="*/ 0 h 219213"/>
                  <a:gd name="connsiteX5" fmla="*/ 187110 w 219213"/>
                  <a:gd name="connsiteY5" fmla="*/ 32104 h 219213"/>
                  <a:gd name="connsiteX6" fmla="*/ 187110 w 219213"/>
                  <a:gd name="connsiteY6" fmla="*/ 32104 h 219213"/>
                  <a:gd name="connsiteX7" fmla="*/ 187110 w 219213"/>
                  <a:gd name="connsiteY7" fmla="*/ 32104 h 219213"/>
                  <a:gd name="connsiteX8" fmla="*/ 219213 w 219213"/>
                  <a:gd name="connsiteY8" fmla="*/ 109607 h 219213"/>
                  <a:gd name="connsiteX9" fmla="*/ 187110 w 219213"/>
                  <a:gd name="connsiteY9" fmla="*/ 187110 h 219213"/>
                  <a:gd name="connsiteX10" fmla="*/ 109607 w 219213"/>
                  <a:gd name="connsiteY10" fmla="*/ 219213 h 219213"/>
                  <a:gd name="connsiteX11" fmla="*/ 109607 w 219213"/>
                  <a:gd name="connsiteY11" fmla="*/ 13335 h 219213"/>
                  <a:gd name="connsiteX12" fmla="*/ 41532 w 219213"/>
                  <a:gd name="connsiteY12" fmla="*/ 41534 h 219213"/>
                  <a:gd name="connsiteX13" fmla="*/ 13335 w 219213"/>
                  <a:gd name="connsiteY13" fmla="*/ 109609 h 219213"/>
                  <a:gd name="connsiteX14" fmla="*/ 41532 w 219213"/>
                  <a:gd name="connsiteY14" fmla="*/ 177684 h 219213"/>
                  <a:gd name="connsiteX15" fmla="*/ 109607 w 219213"/>
                  <a:gd name="connsiteY15" fmla="*/ 205882 h 219213"/>
                  <a:gd name="connsiteX16" fmla="*/ 177682 w 219213"/>
                  <a:gd name="connsiteY16" fmla="*/ 177684 h 219213"/>
                  <a:gd name="connsiteX17" fmla="*/ 205878 w 219213"/>
                  <a:gd name="connsiteY17" fmla="*/ 109609 h 219213"/>
                  <a:gd name="connsiteX18" fmla="*/ 177682 w 219213"/>
                  <a:gd name="connsiteY18" fmla="*/ 41534 h 219213"/>
                  <a:gd name="connsiteX19" fmla="*/ 177682 w 219213"/>
                  <a:gd name="connsiteY19" fmla="*/ 41534 h 219213"/>
                  <a:gd name="connsiteX20" fmla="*/ 109607 w 219213"/>
                  <a:gd name="connsiteY20" fmla="*/ 13335 h 21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213" h="219213">
                    <a:moveTo>
                      <a:pt x="109607" y="219213"/>
                    </a:moveTo>
                    <a:cubicBezTo>
                      <a:pt x="80329" y="219213"/>
                      <a:pt x="52805" y="207813"/>
                      <a:pt x="32104" y="187110"/>
                    </a:cubicBezTo>
                    <a:cubicBezTo>
                      <a:pt x="11400" y="166407"/>
                      <a:pt x="0" y="138879"/>
                      <a:pt x="0" y="109607"/>
                    </a:cubicBezTo>
                    <a:cubicBezTo>
                      <a:pt x="0" y="80329"/>
                      <a:pt x="11400" y="52800"/>
                      <a:pt x="32104" y="32104"/>
                    </a:cubicBezTo>
                    <a:cubicBezTo>
                      <a:pt x="52805" y="11400"/>
                      <a:pt x="80329" y="0"/>
                      <a:pt x="109607" y="0"/>
                    </a:cubicBezTo>
                    <a:cubicBezTo>
                      <a:pt x="138885" y="0"/>
                      <a:pt x="166409" y="11400"/>
                      <a:pt x="187110" y="32104"/>
                    </a:cubicBezTo>
                    <a:lnTo>
                      <a:pt x="187110" y="32104"/>
                    </a:lnTo>
                    <a:lnTo>
                      <a:pt x="187110" y="32104"/>
                    </a:lnTo>
                    <a:cubicBezTo>
                      <a:pt x="207813" y="52800"/>
                      <a:pt x="219213" y="80327"/>
                      <a:pt x="219213" y="109607"/>
                    </a:cubicBezTo>
                    <a:cubicBezTo>
                      <a:pt x="219213" y="138879"/>
                      <a:pt x="207813" y="166405"/>
                      <a:pt x="187110" y="187110"/>
                    </a:cubicBezTo>
                    <a:cubicBezTo>
                      <a:pt x="166409" y="207813"/>
                      <a:pt x="138885" y="219213"/>
                      <a:pt x="109607" y="219213"/>
                    </a:cubicBezTo>
                    <a:close/>
                    <a:moveTo>
                      <a:pt x="109607" y="13335"/>
                    </a:moveTo>
                    <a:cubicBezTo>
                      <a:pt x="83892" y="13335"/>
                      <a:pt x="59716" y="23350"/>
                      <a:pt x="41532" y="41534"/>
                    </a:cubicBezTo>
                    <a:cubicBezTo>
                      <a:pt x="23348" y="59718"/>
                      <a:pt x="13335" y="83892"/>
                      <a:pt x="13335" y="109609"/>
                    </a:cubicBezTo>
                    <a:cubicBezTo>
                      <a:pt x="13335" y="135319"/>
                      <a:pt x="23348" y="159500"/>
                      <a:pt x="41532" y="177684"/>
                    </a:cubicBezTo>
                    <a:cubicBezTo>
                      <a:pt x="59716" y="195868"/>
                      <a:pt x="83892" y="205882"/>
                      <a:pt x="109607" y="205882"/>
                    </a:cubicBezTo>
                    <a:cubicBezTo>
                      <a:pt x="135321" y="205882"/>
                      <a:pt x="159498" y="195868"/>
                      <a:pt x="177682" y="177684"/>
                    </a:cubicBezTo>
                    <a:cubicBezTo>
                      <a:pt x="195866" y="159500"/>
                      <a:pt x="205878" y="135319"/>
                      <a:pt x="205878" y="109609"/>
                    </a:cubicBezTo>
                    <a:cubicBezTo>
                      <a:pt x="205878" y="83892"/>
                      <a:pt x="195866" y="59718"/>
                      <a:pt x="177682" y="41534"/>
                    </a:cubicBezTo>
                    <a:lnTo>
                      <a:pt x="177682" y="41534"/>
                    </a:lnTo>
                    <a:cubicBezTo>
                      <a:pt x="159498" y="23348"/>
                      <a:pt x="135319" y="13335"/>
                      <a:pt x="109607" y="13335"/>
                    </a:cubicBezTo>
                    <a:close/>
                  </a:path>
                </a:pathLst>
              </a:custGeom>
              <a:solidFill>
                <a:schemeClr val="tx2"/>
              </a:solid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23" name="Freihandform: Form 22">
                <a:extLst>
                  <a:ext uri="{FF2B5EF4-FFF2-40B4-BE49-F238E27FC236}">
                    <a16:creationId xmlns:a16="http://schemas.microsoft.com/office/drawing/2014/main" id="{89293111-0E38-41C6-A14C-823ABB29E0AD}"/>
                  </a:ext>
                </a:extLst>
              </p:cNvPr>
              <p:cNvSpPr/>
              <p:nvPr/>
            </p:nvSpPr>
            <p:spPr>
              <a:xfrm>
                <a:off x="2023605" y="3624187"/>
                <a:ext cx="68793" cy="68795"/>
              </a:xfrm>
              <a:custGeom>
                <a:avLst/>
                <a:gdLst>
                  <a:gd name="connsiteX0" fmla="*/ 41325 w 68793"/>
                  <a:gd name="connsiteY0" fmla="*/ 68795 h 68795"/>
                  <a:gd name="connsiteX1" fmla="*/ 36612 w 68793"/>
                  <a:gd name="connsiteY1" fmla="*/ 66842 h 68795"/>
                  <a:gd name="connsiteX2" fmla="*/ 1952 w 68793"/>
                  <a:gd name="connsiteY2" fmla="*/ 32178 h 68795"/>
                  <a:gd name="connsiteX3" fmla="*/ 1952 w 68793"/>
                  <a:gd name="connsiteY3" fmla="*/ 22750 h 68795"/>
                  <a:gd name="connsiteX4" fmla="*/ 11381 w 68793"/>
                  <a:gd name="connsiteY4" fmla="*/ 22750 h 68795"/>
                  <a:gd name="connsiteX5" fmla="*/ 41327 w 68793"/>
                  <a:gd name="connsiteY5" fmla="*/ 52698 h 68795"/>
                  <a:gd name="connsiteX6" fmla="*/ 52699 w 68793"/>
                  <a:gd name="connsiteY6" fmla="*/ 41331 h 68795"/>
                  <a:gd name="connsiteX7" fmla="*/ 22750 w 68793"/>
                  <a:gd name="connsiteY7" fmla="*/ 11382 h 68795"/>
                  <a:gd name="connsiteX8" fmla="*/ 22750 w 68793"/>
                  <a:gd name="connsiteY8" fmla="*/ 1954 h 68795"/>
                  <a:gd name="connsiteX9" fmla="*/ 32179 w 68793"/>
                  <a:gd name="connsiteY9" fmla="*/ 1954 h 68795"/>
                  <a:gd name="connsiteX10" fmla="*/ 66840 w 68793"/>
                  <a:gd name="connsiteY10" fmla="*/ 36616 h 68795"/>
                  <a:gd name="connsiteX11" fmla="*/ 68794 w 68793"/>
                  <a:gd name="connsiteY11" fmla="*/ 41329 h 68795"/>
                  <a:gd name="connsiteX12" fmla="*/ 66840 w 68793"/>
                  <a:gd name="connsiteY12" fmla="*/ 46042 h 68795"/>
                  <a:gd name="connsiteX13" fmla="*/ 46042 w 68793"/>
                  <a:gd name="connsiteY13" fmla="*/ 66842 h 68795"/>
                  <a:gd name="connsiteX14" fmla="*/ 41325 w 68793"/>
                  <a:gd name="connsiteY14" fmla="*/ 68795 h 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793" h="68795">
                    <a:moveTo>
                      <a:pt x="41325" y="68795"/>
                    </a:moveTo>
                    <a:cubicBezTo>
                      <a:pt x="39618" y="68795"/>
                      <a:pt x="37914" y="68137"/>
                      <a:pt x="36612" y="66842"/>
                    </a:cubicBezTo>
                    <a:lnTo>
                      <a:pt x="1952" y="32178"/>
                    </a:lnTo>
                    <a:cubicBezTo>
                      <a:pt x="-651" y="29573"/>
                      <a:pt x="-651" y="25355"/>
                      <a:pt x="1952" y="22750"/>
                    </a:cubicBezTo>
                    <a:cubicBezTo>
                      <a:pt x="4556" y="20144"/>
                      <a:pt x="8775" y="20144"/>
                      <a:pt x="11381" y="22750"/>
                    </a:cubicBezTo>
                    <a:lnTo>
                      <a:pt x="41327" y="52698"/>
                    </a:lnTo>
                    <a:lnTo>
                      <a:pt x="52699" y="41331"/>
                    </a:lnTo>
                    <a:lnTo>
                      <a:pt x="22750" y="11382"/>
                    </a:lnTo>
                    <a:cubicBezTo>
                      <a:pt x="20147" y="8777"/>
                      <a:pt x="20147" y="4559"/>
                      <a:pt x="22750" y="1954"/>
                    </a:cubicBezTo>
                    <a:cubicBezTo>
                      <a:pt x="25354" y="-651"/>
                      <a:pt x="29573" y="-651"/>
                      <a:pt x="32179" y="1954"/>
                    </a:cubicBezTo>
                    <a:lnTo>
                      <a:pt x="66840" y="36616"/>
                    </a:lnTo>
                    <a:cubicBezTo>
                      <a:pt x="68090" y="37866"/>
                      <a:pt x="68794" y="39558"/>
                      <a:pt x="68794" y="41329"/>
                    </a:cubicBezTo>
                    <a:cubicBezTo>
                      <a:pt x="68794" y="43099"/>
                      <a:pt x="68090" y="44792"/>
                      <a:pt x="66840" y="46042"/>
                    </a:cubicBezTo>
                    <a:lnTo>
                      <a:pt x="46042" y="66842"/>
                    </a:lnTo>
                    <a:cubicBezTo>
                      <a:pt x="44737" y="68137"/>
                      <a:pt x="43032" y="68795"/>
                      <a:pt x="41325" y="68795"/>
                    </a:cubicBezTo>
                    <a:close/>
                  </a:path>
                </a:pathLst>
              </a:custGeom>
              <a:solidFill>
                <a:schemeClr val="tx2"/>
              </a:solid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24" name="Freihandform: Form 23">
                <a:extLst>
                  <a:ext uri="{FF2B5EF4-FFF2-40B4-BE49-F238E27FC236}">
                    <a16:creationId xmlns:a16="http://schemas.microsoft.com/office/drawing/2014/main" id="{5F900F85-3CAC-48C5-B8EE-1AC6203B0605}"/>
                  </a:ext>
                </a:extLst>
              </p:cNvPr>
              <p:cNvSpPr/>
              <p:nvPr/>
            </p:nvSpPr>
            <p:spPr>
              <a:xfrm>
                <a:off x="2051333" y="3651996"/>
                <a:ext cx="107166" cy="107077"/>
              </a:xfrm>
              <a:custGeom>
                <a:avLst/>
                <a:gdLst>
                  <a:gd name="connsiteX0" fmla="*/ 75989 w 107166"/>
                  <a:gd name="connsiteY0" fmla="*/ 107077 h 107077"/>
                  <a:gd name="connsiteX1" fmla="*/ 53947 w 107166"/>
                  <a:gd name="connsiteY1" fmla="*/ 97968 h 107077"/>
                  <a:gd name="connsiteX2" fmla="*/ 1953 w 107166"/>
                  <a:gd name="connsiteY2" fmla="*/ 45963 h 107077"/>
                  <a:gd name="connsiteX3" fmla="*/ 1953 w 107166"/>
                  <a:gd name="connsiteY3" fmla="*/ 36545 h 107077"/>
                  <a:gd name="connsiteX4" fmla="*/ 36614 w 107166"/>
                  <a:gd name="connsiteY4" fmla="*/ 1875 h 107077"/>
                  <a:gd name="connsiteX5" fmla="*/ 46042 w 107166"/>
                  <a:gd name="connsiteY5" fmla="*/ 1875 h 107077"/>
                  <a:gd name="connsiteX6" fmla="*/ 98033 w 107166"/>
                  <a:gd name="connsiteY6" fmla="*/ 53880 h 107077"/>
                  <a:gd name="connsiteX7" fmla="*/ 107167 w 107166"/>
                  <a:gd name="connsiteY7" fmla="*/ 75924 h 107077"/>
                  <a:gd name="connsiteX8" fmla="*/ 98033 w 107166"/>
                  <a:gd name="connsiteY8" fmla="*/ 97968 h 107077"/>
                  <a:gd name="connsiteX9" fmla="*/ 98033 w 107166"/>
                  <a:gd name="connsiteY9" fmla="*/ 97968 h 107077"/>
                  <a:gd name="connsiteX10" fmla="*/ 98033 w 107166"/>
                  <a:gd name="connsiteY10" fmla="*/ 97968 h 107077"/>
                  <a:gd name="connsiteX11" fmla="*/ 75989 w 107166"/>
                  <a:gd name="connsiteY11" fmla="*/ 107077 h 107077"/>
                  <a:gd name="connsiteX12" fmla="*/ 16096 w 107166"/>
                  <a:gd name="connsiteY12" fmla="*/ 41254 h 107077"/>
                  <a:gd name="connsiteX13" fmla="*/ 63375 w 107166"/>
                  <a:gd name="connsiteY13" fmla="*/ 88529 h 107077"/>
                  <a:gd name="connsiteX14" fmla="*/ 88606 w 107166"/>
                  <a:gd name="connsiteY14" fmla="*/ 88529 h 107077"/>
                  <a:gd name="connsiteX15" fmla="*/ 88606 w 107166"/>
                  <a:gd name="connsiteY15" fmla="*/ 88529 h 107077"/>
                  <a:gd name="connsiteX16" fmla="*/ 93834 w 107166"/>
                  <a:gd name="connsiteY16" fmla="*/ 75903 h 107077"/>
                  <a:gd name="connsiteX17" fmla="*/ 88606 w 107166"/>
                  <a:gd name="connsiteY17" fmla="*/ 63298 h 107077"/>
                  <a:gd name="connsiteX18" fmla="*/ 41329 w 107166"/>
                  <a:gd name="connsiteY18" fmla="*/ 16015 h 107077"/>
                  <a:gd name="connsiteX19" fmla="*/ 16096 w 107166"/>
                  <a:gd name="connsiteY19" fmla="*/ 41254 h 10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166" h="107077">
                    <a:moveTo>
                      <a:pt x="75989" y="107077"/>
                    </a:moveTo>
                    <a:cubicBezTo>
                      <a:pt x="68006" y="107077"/>
                      <a:pt x="60025" y="104034"/>
                      <a:pt x="53947" y="97968"/>
                    </a:cubicBezTo>
                    <a:lnTo>
                      <a:pt x="1953" y="45963"/>
                    </a:lnTo>
                    <a:cubicBezTo>
                      <a:pt x="-651" y="43352"/>
                      <a:pt x="-651" y="39136"/>
                      <a:pt x="1953" y="36545"/>
                    </a:cubicBezTo>
                    <a:lnTo>
                      <a:pt x="36614" y="1875"/>
                    </a:lnTo>
                    <a:cubicBezTo>
                      <a:pt x="39115" y="-625"/>
                      <a:pt x="43542" y="-625"/>
                      <a:pt x="46042" y="1875"/>
                    </a:cubicBezTo>
                    <a:lnTo>
                      <a:pt x="98033" y="53880"/>
                    </a:lnTo>
                    <a:cubicBezTo>
                      <a:pt x="103922" y="59761"/>
                      <a:pt x="107167" y="67596"/>
                      <a:pt x="107167" y="75924"/>
                    </a:cubicBezTo>
                    <a:cubicBezTo>
                      <a:pt x="107167" y="84252"/>
                      <a:pt x="103922" y="92066"/>
                      <a:pt x="98033" y="97968"/>
                    </a:cubicBezTo>
                    <a:lnTo>
                      <a:pt x="98033" y="97968"/>
                    </a:lnTo>
                    <a:lnTo>
                      <a:pt x="98033" y="97968"/>
                    </a:lnTo>
                    <a:cubicBezTo>
                      <a:pt x="91956" y="104034"/>
                      <a:pt x="83976" y="107077"/>
                      <a:pt x="75989" y="107077"/>
                    </a:cubicBezTo>
                    <a:close/>
                    <a:moveTo>
                      <a:pt x="16096" y="41254"/>
                    </a:moveTo>
                    <a:lnTo>
                      <a:pt x="63375" y="88529"/>
                    </a:lnTo>
                    <a:cubicBezTo>
                      <a:pt x="70332" y="95480"/>
                      <a:pt x="81644" y="95480"/>
                      <a:pt x="88606" y="88529"/>
                    </a:cubicBezTo>
                    <a:lnTo>
                      <a:pt x="88606" y="88529"/>
                    </a:lnTo>
                    <a:cubicBezTo>
                      <a:pt x="91979" y="85157"/>
                      <a:pt x="93834" y="80674"/>
                      <a:pt x="93834" y="75903"/>
                    </a:cubicBezTo>
                    <a:cubicBezTo>
                      <a:pt x="93834" y="71153"/>
                      <a:pt x="91979" y="66670"/>
                      <a:pt x="88606" y="63298"/>
                    </a:cubicBezTo>
                    <a:lnTo>
                      <a:pt x="41329" y="16015"/>
                    </a:lnTo>
                    <a:lnTo>
                      <a:pt x="16096" y="41254"/>
                    </a:lnTo>
                    <a:close/>
                  </a:path>
                </a:pathLst>
              </a:custGeom>
              <a:solidFill>
                <a:schemeClr val="tx2"/>
              </a:solidFill>
              <a:ln w="205"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grpSp>
      <p:grpSp>
        <p:nvGrpSpPr>
          <p:cNvPr id="76" name="Gruppieren 75">
            <a:extLst>
              <a:ext uri="{FF2B5EF4-FFF2-40B4-BE49-F238E27FC236}">
                <a16:creationId xmlns:a16="http://schemas.microsoft.com/office/drawing/2014/main" id="{C858AAB6-BC75-4678-9F54-CB77D74B2692}"/>
              </a:ext>
            </a:extLst>
          </p:cNvPr>
          <p:cNvGrpSpPr/>
          <p:nvPr/>
        </p:nvGrpSpPr>
        <p:grpSpPr>
          <a:xfrm>
            <a:off x="6840795" y="4503816"/>
            <a:ext cx="766411" cy="816000"/>
            <a:chOff x="5221428" y="2500641"/>
            <a:chExt cx="574808" cy="612000"/>
          </a:xfrm>
        </p:grpSpPr>
        <p:grpSp>
          <p:nvGrpSpPr>
            <p:cNvPr id="50" name="Group 158">
              <a:extLst>
                <a:ext uri="{FF2B5EF4-FFF2-40B4-BE49-F238E27FC236}">
                  <a16:creationId xmlns:a16="http://schemas.microsoft.com/office/drawing/2014/main" id="{FB9359C2-7DA5-45B8-8104-B871DD2A8688}"/>
                </a:ext>
              </a:extLst>
            </p:cNvPr>
            <p:cNvGrpSpPr/>
            <p:nvPr/>
          </p:nvGrpSpPr>
          <p:grpSpPr>
            <a:xfrm>
              <a:off x="5221428" y="2665440"/>
              <a:ext cx="574808" cy="447201"/>
              <a:chOff x="880549" y="4231704"/>
              <a:chExt cx="500424" cy="389329"/>
            </a:xfrm>
          </p:grpSpPr>
          <p:grpSp>
            <p:nvGrpSpPr>
              <p:cNvPr id="62" name="Grafik 15">
                <a:extLst>
                  <a:ext uri="{FF2B5EF4-FFF2-40B4-BE49-F238E27FC236}">
                    <a16:creationId xmlns:a16="http://schemas.microsoft.com/office/drawing/2014/main" id="{A206A320-2E63-4F23-9BCE-6681A59B0F45}"/>
                  </a:ext>
                </a:extLst>
              </p:cNvPr>
              <p:cNvGrpSpPr/>
              <p:nvPr/>
            </p:nvGrpSpPr>
            <p:grpSpPr>
              <a:xfrm>
                <a:off x="880549" y="4231704"/>
                <a:ext cx="227723" cy="389329"/>
                <a:chOff x="880549" y="4231704"/>
                <a:chExt cx="227723" cy="389329"/>
              </a:xfrm>
              <a:solidFill>
                <a:schemeClr val="tx2"/>
              </a:solidFill>
            </p:grpSpPr>
            <p:grpSp>
              <p:nvGrpSpPr>
                <p:cNvPr id="68" name="Grafik 15">
                  <a:extLst>
                    <a:ext uri="{FF2B5EF4-FFF2-40B4-BE49-F238E27FC236}">
                      <a16:creationId xmlns:a16="http://schemas.microsoft.com/office/drawing/2014/main" id="{3D4E34AE-8A11-4649-9A98-C68A671E4DA4}"/>
                    </a:ext>
                  </a:extLst>
                </p:cNvPr>
                <p:cNvGrpSpPr/>
                <p:nvPr/>
              </p:nvGrpSpPr>
              <p:grpSpPr>
                <a:xfrm>
                  <a:off x="880549" y="4231704"/>
                  <a:ext cx="226271" cy="346215"/>
                  <a:chOff x="880549" y="4231704"/>
                  <a:chExt cx="226271" cy="346215"/>
                </a:xfrm>
                <a:grpFill/>
              </p:grpSpPr>
              <p:sp>
                <p:nvSpPr>
                  <p:cNvPr id="70" name="Freihandform: Form 396">
                    <a:extLst>
                      <a:ext uri="{FF2B5EF4-FFF2-40B4-BE49-F238E27FC236}">
                        <a16:creationId xmlns:a16="http://schemas.microsoft.com/office/drawing/2014/main" id="{FBF389AF-C2B2-4AC4-849A-664CB74407AD}"/>
                      </a:ext>
                    </a:extLst>
                  </p:cNvPr>
                  <p:cNvSpPr/>
                  <p:nvPr/>
                </p:nvSpPr>
                <p:spPr>
                  <a:xfrm>
                    <a:off x="880549" y="4231704"/>
                    <a:ext cx="131340" cy="346215"/>
                  </a:xfrm>
                  <a:custGeom>
                    <a:avLst/>
                    <a:gdLst>
                      <a:gd name="connsiteX0" fmla="*/ 126382 w 131340"/>
                      <a:gd name="connsiteY0" fmla="*/ 346215 h 346215"/>
                      <a:gd name="connsiteX1" fmla="*/ 121479 w 131340"/>
                      <a:gd name="connsiteY1" fmla="*/ 341392 h 346215"/>
                      <a:gd name="connsiteX2" fmla="*/ 121077 w 131340"/>
                      <a:gd name="connsiteY2" fmla="*/ 323653 h 346215"/>
                      <a:gd name="connsiteX3" fmla="*/ 9205 w 131340"/>
                      <a:gd name="connsiteY3" fmla="*/ 189488 h 346215"/>
                      <a:gd name="connsiteX4" fmla="*/ 871 w 131340"/>
                      <a:gd name="connsiteY4" fmla="*/ 101304 h 346215"/>
                      <a:gd name="connsiteX5" fmla="*/ 40475 w 131340"/>
                      <a:gd name="connsiteY5" fmla="*/ 4437 h 346215"/>
                      <a:gd name="connsiteX6" fmla="*/ 54972 w 131340"/>
                      <a:gd name="connsiteY6" fmla="*/ 1678 h 346215"/>
                      <a:gd name="connsiteX7" fmla="*/ 71049 w 131340"/>
                      <a:gd name="connsiteY7" fmla="*/ 48891 h 346215"/>
                      <a:gd name="connsiteX8" fmla="*/ 49238 w 131340"/>
                      <a:gd name="connsiteY8" fmla="*/ 111995 h 346215"/>
                      <a:gd name="connsiteX9" fmla="*/ 70594 w 131340"/>
                      <a:gd name="connsiteY9" fmla="*/ 171803 h 346215"/>
                      <a:gd name="connsiteX10" fmla="*/ 78820 w 131340"/>
                      <a:gd name="connsiteY10" fmla="*/ 185174 h 346215"/>
                      <a:gd name="connsiteX11" fmla="*/ 80588 w 131340"/>
                      <a:gd name="connsiteY11" fmla="*/ 187478 h 346215"/>
                      <a:gd name="connsiteX12" fmla="*/ 94790 w 131340"/>
                      <a:gd name="connsiteY12" fmla="*/ 201305 h 346215"/>
                      <a:gd name="connsiteX13" fmla="*/ 96987 w 131340"/>
                      <a:gd name="connsiteY13" fmla="*/ 207896 h 346215"/>
                      <a:gd name="connsiteX14" fmla="*/ 90396 w 131340"/>
                      <a:gd name="connsiteY14" fmla="*/ 210094 h 346215"/>
                      <a:gd name="connsiteX15" fmla="*/ 72844 w 131340"/>
                      <a:gd name="connsiteY15" fmla="*/ 193507 h 346215"/>
                      <a:gd name="connsiteX16" fmla="*/ 70701 w 131340"/>
                      <a:gd name="connsiteY16" fmla="*/ 190667 h 346215"/>
                      <a:gd name="connsiteX17" fmla="*/ 62233 w 131340"/>
                      <a:gd name="connsiteY17" fmla="*/ 176947 h 346215"/>
                      <a:gd name="connsiteX18" fmla="*/ 39404 w 131340"/>
                      <a:gd name="connsiteY18" fmla="*/ 111941 h 346215"/>
                      <a:gd name="connsiteX19" fmla="*/ 61939 w 131340"/>
                      <a:gd name="connsiteY19" fmla="*/ 45140 h 346215"/>
                      <a:gd name="connsiteX20" fmla="*/ 54945 w 131340"/>
                      <a:gd name="connsiteY20" fmla="*/ 14137 h 346215"/>
                      <a:gd name="connsiteX21" fmla="*/ 48702 w 131340"/>
                      <a:gd name="connsiteY21" fmla="*/ 9823 h 346215"/>
                      <a:gd name="connsiteX22" fmla="*/ 48166 w 131340"/>
                      <a:gd name="connsiteY22" fmla="*/ 10520 h 346215"/>
                      <a:gd name="connsiteX23" fmla="*/ 10438 w 131340"/>
                      <a:gd name="connsiteY23" fmla="*/ 103608 h 346215"/>
                      <a:gd name="connsiteX24" fmla="*/ 18825 w 131340"/>
                      <a:gd name="connsiteY24" fmla="*/ 187264 h 346215"/>
                      <a:gd name="connsiteX25" fmla="*/ 128901 w 131340"/>
                      <a:gd name="connsiteY25" fmla="*/ 317169 h 346215"/>
                      <a:gd name="connsiteX26" fmla="*/ 130884 w 131340"/>
                      <a:gd name="connsiteY26" fmla="*/ 321001 h 346215"/>
                      <a:gd name="connsiteX27" fmla="*/ 131339 w 131340"/>
                      <a:gd name="connsiteY27" fmla="*/ 341124 h 346215"/>
                      <a:gd name="connsiteX28" fmla="*/ 126516 w 131340"/>
                      <a:gd name="connsiteY28" fmla="*/ 346162 h 346215"/>
                      <a:gd name="connsiteX29" fmla="*/ 126382 w 131340"/>
                      <a:gd name="connsiteY29" fmla="*/ 346215 h 34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340" h="346215">
                        <a:moveTo>
                          <a:pt x="126382" y="346215"/>
                        </a:moveTo>
                        <a:cubicBezTo>
                          <a:pt x="123729" y="346215"/>
                          <a:pt x="121532" y="344072"/>
                          <a:pt x="121479" y="341392"/>
                        </a:cubicBezTo>
                        <a:lnTo>
                          <a:pt x="121077" y="323653"/>
                        </a:lnTo>
                        <a:cubicBezTo>
                          <a:pt x="106687" y="312694"/>
                          <a:pt x="21692" y="245893"/>
                          <a:pt x="9205" y="189488"/>
                        </a:cubicBezTo>
                        <a:cubicBezTo>
                          <a:pt x="3765" y="165586"/>
                          <a:pt x="-2290" y="113978"/>
                          <a:pt x="871" y="101304"/>
                        </a:cubicBezTo>
                        <a:cubicBezTo>
                          <a:pt x="1032" y="100607"/>
                          <a:pt x="18235" y="32224"/>
                          <a:pt x="40475" y="4437"/>
                        </a:cubicBezTo>
                        <a:cubicBezTo>
                          <a:pt x="43476" y="-145"/>
                          <a:pt x="49130" y="-1377"/>
                          <a:pt x="54972" y="1678"/>
                        </a:cubicBezTo>
                        <a:cubicBezTo>
                          <a:pt x="66574" y="7707"/>
                          <a:pt x="78418" y="30188"/>
                          <a:pt x="71049" y="48891"/>
                        </a:cubicBezTo>
                        <a:cubicBezTo>
                          <a:pt x="65878" y="61351"/>
                          <a:pt x="49318" y="106046"/>
                          <a:pt x="49238" y="111995"/>
                        </a:cubicBezTo>
                        <a:cubicBezTo>
                          <a:pt x="49238" y="137290"/>
                          <a:pt x="54195" y="145302"/>
                          <a:pt x="70594" y="171803"/>
                        </a:cubicBezTo>
                        <a:cubicBezTo>
                          <a:pt x="73086" y="175822"/>
                          <a:pt x="75819" y="180244"/>
                          <a:pt x="78820" y="185174"/>
                        </a:cubicBezTo>
                        <a:lnTo>
                          <a:pt x="80588" y="187478"/>
                        </a:lnTo>
                        <a:cubicBezTo>
                          <a:pt x="84045" y="191739"/>
                          <a:pt x="91066" y="199429"/>
                          <a:pt x="94790" y="201305"/>
                        </a:cubicBezTo>
                        <a:cubicBezTo>
                          <a:pt x="97228" y="202511"/>
                          <a:pt x="98193" y="205485"/>
                          <a:pt x="96987" y="207896"/>
                        </a:cubicBezTo>
                        <a:cubicBezTo>
                          <a:pt x="95782" y="210335"/>
                          <a:pt x="92834" y="211326"/>
                          <a:pt x="90396" y="210094"/>
                        </a:cubicBezTo>
                        <a:cubicBezTo>
                          <a:pt x="83536" y="206664"/>
                          <a:pt x="73916" y="194847"/>
                          <a:pt x="72844" y="193507"/>
                        </a:cubicBezTo>
                        <a:lnTo>
                          <a:pt x="70701" y="190667"/>
                        </a:lnTo>
                        <a:cubicBezTo>
                          <a:pt x="67432" y="185334"/>
                          <a:pt x="64725" y="180940"/>
                          <a:pt x="62233" y="176947"/>
                        </a:cubicBezTo>
                        <a:cubicBezTo>
                          <a:pt x="45620" y="150098"/>
                          <a:pt x="39404" y="140050"/>
                          <a:pt x="39404" y="111941"/>
                        </a:cubicBezTo>
                        <a:cubicBezTo>
                          <a:pt x="39404" y="102268"/>
                          <a:pt x="61698" y="45703"/>
                          <a:pt x="61939" y="45140"/>
                        </a:cubicBezTo>
                        <a:cubicBezTo>
                          <a:pt x="66065" y="34663"/>
                          <a:pt x="61564" y="21587"/>
                          <a:pt x="54945" y="14137"/>
                        </a:cubicBezTo>
                        <a:cubicBezTo>
                          <a:pt x="51703" y="10466"/>
                          <a:pt x="49211" y="9609"/>
                          <a:pt x="48702" y="9823"/>
                        </a:cubicBezTo>
                        <a:cubicBezTo>
                          <a:pt x="48621" y="9957"/>
                          <a:pt x="48246" y="10413"/>
                          <a:pt x="48166" y="10520"/>
                        </a:cubicBezTo>
                        <a:cubicBezTo>
                          <a:pt x="30829" y="32198"/>
                          <a:pt x="15046" y="85092"/>
                          <a:pt x="10438" y="103608"/>
                        </a:cubicBezTo>
                        <a:cubicBezTo>
                          <a:pt x="8026" y="113201"/>
                          <a:pt x="12822" y="160870"/>
                          <a:pt x="18825" y="187264"/>
                        </a:cubicBezTo>
                        <a:cubicBezTo>
                          <a:pt x="31418" y="244124"/>
                          <a:pt x="127936" y="316446"/>
                          <a:pt x="128901" y="317169"/>
                        </a:cubicBezTo>
                        <a:cubicBezTo>
                          <a:pt x="130107" y="318080"/>
                          <a:pt x="130857" y="319500"/>
                          <a:pt x="130884" y="321001"/>
                        </a:cubicBezTo>
                        <a:lnTo>
                          <a:pt x="131339" y="341124"/>
                        </a:lnTo>
                        <a:cubicBezTo>
                          <a:pt x="131393" y="343831"/>
                          <a:pt x="129249" y="346082"/>
                          <a:pt x="126516" y="346162"/>
                        </a:cubicBezTo>
                        <a:cubicBezTo>
                          <a:pt x="126463" y="346215"/>
                          <a:pt x="126436" y="346215"/>
                          <a:pt x="126382" y="346215"/>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71" name="Freihandform: Form 397">
                    <a:extLst>
                      <a:ext uri="{FF2B5EF4-FFF2-40B4-BE49-F238E27FC236}">
                        <a16:creationId xmlns:a16="http://schemas.microsoft.com/office/drawing/2014/main" id="{F094EC54-7D56-48AF-93B1-3CF34A1D33BD}"/>
                      </a:ext>
                    </a:extLst>
                  </p:cNvPr>
                  <p:cNvSpPr/>
                  <p:nvPr/>
                </p:nvSpPr>
                <p:spPr>
                  <a:xfrm>
                    <a:off x="936922" y="4353356"/>
                    <a:ext cx="169899" cy="224134"/>
                  </a:xfrm>
                  <a:custGeom>
                    <a:avLst/>
                    <a:gdLst>
                      <a:gd name="connsiteX0" fmla="*/ 153237 w 169899"/>
                      <a:gd name="connsiteY0" fmla="*/ 224135 h 224134"/>
                      <a:gd name="connsiteX1" fmla="*/ 153103 w 169899"/>
                      <a:gd name="connsiteY1" fmla="*/ 224135 h 224134"/>
                      <a:gd name="connsiteX2" fmla="*/ 148333 w 169899"/>
                      <a:gd name="connsiteY2" fmla="*/ 219071 h 224134"/>
                      <a:gd name="connsiteX3" fmla="*/ 148789 w 169899"/>
                      <a:gd name="connsiteY3" fmla="*/ 202109 h 224134"/>
                      <a:gd name="connsiteX4" fmla="*/ 149405 w 169899"/>
                      <a:gd name="connsiteY4" fmla="*/ 199858 h 224134"/>
                      <a:gd name="connsiteX5" fmla="*/ 133837 w 169899"/>
                      <a:gd name="connsiteY5" fmla="*/ 109557 h 224134"/>
                      <a:gd name="connsiteX6" fmla="*/ 103960 w 169899"/>
                      <a:gd name="connsiteY6" fmla="*/ 93560 h 224134"/>
                      <a:gd name="connsiteX7" fmla="*/ 71484 w 169899"/>
                      <a:gd name="connsiteY7" fmla="*/ 66684 h 224134"/>
                      <a:gd name="connsiteX8" fmla="*/ 56558 w 169899"/>
                      <a:gd name="connsiteY8" fmla="*/ 47016 h 224134"/>
                      <a:gd name="connsiteX9" fmla="*/ 17035 w 169899"/>
                      <a:gd name="connsiteY9" fmla="*/ 10949 h 224134"/>
                      <a:gd name="connsiteX10" fmla="*/ 21215 w 169899"/>
                      <a:gd name="connsiteY10" fmla="*/ 60923 h 224134"/>
                      <a:gd name="connsiteX11" fmla="*/ 21805 w 169899"/>
                      <a:gd name="connsiteY11" fmla="*/ 62128 h 224134"/>
                      <a:gd name="connsiteX12" fmla="*/ 19473 w 169899"/>
                      <a:gd name="connsiteY12" fmla="*/ 68693 h 224134"/>
                      <a:gd name="connsiteX13" fmla="*/ 12908 w 169899"/>
                      <a:gd name="connsiteY13" fmla="*/ 66362 h 224134"/>
                      <a:gd name="connsiteX14" fmla="*/ 12346 w 169899"/>
                      <a:gd name="connsiteY14" fmla="*/ 65156 h 224134"/>
                      <a:gd name="connsiteX15" fmla="*/ 12024 w 169899"/>
                      <a:gd name="connsiteY15" fmla="*/ 2508 h 224134"/>
                      <a:gd name="connsiteX16" fmla="*/ 64490 w 169899"/>
                      <a:gd name="connsiteY16" fmla="*/ 41174 h 224134"/>
                      <a:gd name="connsiteX17" fmla="*/ 79308 w 169899"/>
                      <a:gd name="connsiteY17" fmla="*/ 60708 h 224134"/>
                      <a:gd name="connsiteX18" fmla="*/ 108140 w 169899"/>
                      <a:gd name="connsiteY18" fmla="*/ 84637 h 224134"/>
                      <a:gd name="connsiteX19" fmla="*/ 139116 w 169899"/>
                      <a:gd name="connsiteY19" fmla="*/ 101250 h 224134"/>
                      <a:gd name="connsiteX20" fmla="*/ 158623 w 169899"/>
                      <a:gd name="connsiteY20" fmla="*/ 203475 h 224134"/>
                      <a:gd name="connsiteX21" fmla="*/ 158194 w 169899"/>
                      <a:gd name="connsiteY21" fmla="*/ 219312 h 224134"/>
                      <a:gd name="connsiteX22" fmla="*/ 153237 w 169899"/>
                      <a:gd name="connsiteY22" fmla="*/ 224135 h 2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9899" h="224134">
                        <a:moveTo>
                          <a:pt x="153237" y="224135"/>
                        </a:moveTo>
                        <a:cubicBezTo>
                          <a:pt x="153183" y="224135"/>
                          <a:pt x="153157" y="224135"/>
                          <a:pt x="153103" y="224135"/>
                        </a:cubicBezTo>
                        <a:cubicBezTo>
                          <a:pt x="150397" y="224055"/>
                          <a:pt x="148253" y="221803"/>
                          <a:pt x="148333" y="219071"/>
                        </a:cubicBezTo>
                        <a:lnTo>
                          <a:pt x="148789" y="202109"/>
                        </a:lnTo>
                        <a:cubicBezTo>
                          <a:pt x="148816" y="201332"/>
                          <a:pt x="149030" y="200555"/>
                          <a:pt x="149405" y="199858"/>
                        </a:cubicBezTo>
                        <a:cubicBezTo>
                          <a:pt x="150718" y="197446"/>
                          <a:pt x="181346" y="140559"/>
                          <a:pt x="133837" y="109557"/>
                        </a:cubicBezTo>
                        <a:cubicBezTo>
                          <a:pt x="120278" y="101170"/>
                          <a:pt x="111248" y="96963"/>
                          <a:pt x="103960" y="93560"/>
                        </a:cubicBezTo>
                        <a:cubicBezTo>
                          <a:pt x="91259" y="87638"/>
                          <a:pt x="84265" y="84369"/>
                          <a:pt x="71484" y="66684"/>
                        </a:cubicBezTo>
                        <a:cubicBezTo>
                          <a:pt x="66553" y="60574"/>
                          <a:pt x="61462" y="53688"/>
                          <a:pt x="56558" y="47016"/>
                        </a:cubicBezTo>
                        <a:cubicBezTo>
                          <a:pt x="42169" y="27482"/>
                          <a:pt x="25877" y="5349"/>
                          <a:pt x="17035" y="10949"/>
                        </a:cubicBezTo>
                        <a:cubicBezTo>
                          <a:pt x="1520" y="19604"/>
                          <a:pt x="15320" y="48543"/>
                          <a:pt x="21215" y="60923"/>
                        </a:cubicBezTo>
                        <a:lnTo>
                          <a:pt x="21805" y="62128"/>
                        </a:lnTo>
                        <a:cubicBezTo>
                          <a:pt x="22957" y="64594"/>
                          <a:pt x="21912" y="67514"/>
                          <a:pt x="19473" y="68693"/>
                        </a:cubicBezTo>
                        <a:cubicBezTo>
                          <a:pt x="17008" y="69846"/>
                          <a:pt x="14087" y="68801"/>
                          <a:pt x="12908" y="66362"/>
                        </a:cubicBezTo>
                        <a:lnTo>
                          <a:pt x="12346" y="65156"/>
                        </a:lnTo>
                        <a:cubicBezTo>
                          <a:pt x="5272" y="50285"/>
                          <a:pt x="-11315" y="15477"/>
                          <a:pt x="12024" y="2508"/>
                        </a:cubicBezTo>
                        <a:cubicBezTo>
                          <a:pt x="28316" y="-7915"/>
                          <a:pt x="45894" y="15933"/>
                          <a:pt x="64490" y="41174"/>
                        </a:cubicBezTo>
                        <a:cubicBezTo>
                          <a:pt x="69340" y="47739"/>
                          <a:pt x="74351" y="54545"/>
                          <a:pt x="79308" y="60708"/>
                        </a:cubicBezTo>
                        <a:cubicBezTo>
                          <a:pt x="90750" y="76518"/>
                          <a:pt x="95841" y="78903"/>
                          <a:pt x="108140" y="84637"/>
                        </a:cubicBezTo>
                        <a:cubicBezTo>
                          <a:pt x="115241" y="87959"/>
                          <a:pt x="124968" y="92488"/>
                          <a:pt x="139116" y="101250"/>
                        </a:cubicBezTo>
                        <a:cubicBezTo>
                          <a:pt x="190456" y="134745"/>
                          <a:pt x="163098" y="194526"/>
                          <a:pt x="158623" y="203475"/>
                        </a:cubicBezTo>
                        <a:lnTo>
                          <a:pt x="158194" y="219312"/>
                        </a:lnTo>
                        <a:cubicBezTo>
                          <a:pt x="158087" y="222018"/>
                          <a:pt x="155917" y="224135"/>
                          <a:pt x="153237" y="224135"/>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sp>
              <p:nvSpPr>
                <p:cNvPr id="69" name="Freihandform: Form 398">
                  <a:extLst>
                    <a:ext uri="{FF2B5EF4-FFF2-40B4-BE49-F238E27FC236}">
                      <a16:creationId xmlns:a16="http://schemas.microsoft.com/office/drawing/2014/main" id="{9063A763-A0A7-4443-869D-0EC4A2627CFE}"/>
                    </a:ext>
                  </a:extLst>
                </p:cNvPr>
                <p:cNvSpPr/>
                <p:nvPr/>
              </p:nvSpPr>
              <p:spPr>
                <a:xfrm>
                  <a:off x="986058" y="4569666"/>
                  <a:ext cx="122214" cy="51366"/>
                </a:xfrm>
                <a:custGeom>
                  <a:avLst/>
                  <a:gdLst>
                    <a:gd name="connsiteX0" fmla="*/ 117284 w 122214"/>
                    <a:gd name="connsiteY0" fmla="*/ 51367 h 51366"/>
                    <a:gd name="connsiteX1" fmla="*/ 112354 w 122214"/>
                    <a:gd name="connsiteY1" fmla="*/ 46437 h 51366"/>
                    <a:gd name="connsiteX2" fmla="*/ 112354 w 122214"/>
                    <a:gd name="connsiteY2" fmla="*/ 9861 h 51366"/>
                    <a:gd name="connsiteX3" fmla="*/ 9861 w 122214"/>
                    <a:gd name="connsiteY3" fmla="*/ 9861 h 51366"/>
                    <a:gd name="connsiteX4" fmla="*/ 9861 w 122214"/>
                    <a:gd name="connsiteY4" fmla="*/ 46437 h 51366"/>
                    <a:gd name="connsiteX5" fmla="*/ 4930 w 122214"/>
                    <a:gd name="connsiteY5" fmla="*/ 51367 h 51366"/>
                    <a:gd name="connsiteX6" fmla="*/ 0 w 122214"/>
                    <a:gd name="connsiteY6" fmla="*/ 46437 h 51366"/>
                    <a:gd name="connsiteX7" fmla="*/ 0 w 122214"/>
                    <a:gd name="connsiteY7" fmla="*/ 4930 h 51366"/>
                    <a:gd name="connsiteX8" fmla="*/ 4930 w 122214"/>
                    <a:gd name="connsiteY8" fmla="*/ 0 h 51366"/>
                    <a:gd name="connsiteX9" fmla="*/ 117284 w 122214"/>
                    <a:gd name="connsiteY9" fmla="*/ 0 h 51366"/>
                    <a:gd name="connsiteX10" fmla="*/ 122215 w 122214"/>
                    <a:gd name="connsiteY10" fmla="*/ 4930 h 51366"/>
                    <a:gd name="connsiteX11" fmla="*/ 122215 w 122214"/>
                    <a:gd name="connsiteY11" fmla="*/ 46437 h 51366"/>
                    <a:gd name="connsiteX12" fmla="*/ 117284 w 122214"/>
                    <a:gd name="connsiteY12" fmla="*/ 51367 h 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214" h="51366">
                      <a:moveTo>
                        <a:pt x="117284" y="51367"/>
                      </a:moveTo>
                      <a:cubicBezTo>
                        <a:pt x="114578" y="51367"/>
                        <a:pt x="112354" y="49170"/>
                        <a:pt x="112354" y="46437"/>
                      </a:cubicBezTo>
                      <a:lnTo>
                        <a:pt x="112354" y="9861"/>
                      </a:lnTo>
                      <a:lnTo>
                        <a:pt x="9861" y="9861"/>
                      </a:lnTo>
                      <a:lnTo>
                        <a:pt x="9861" y="46437"/>
                      </a:lnTo>
                      <a:cubicBezTo>
                        <a:pt x="9861" y="49143"/>
                        <a:pt x="7664" y="51367"/>
                        <a:pt x="4930" y="51367"/>
                      </a:cubicBezTo>
                      <a:cubicBezTo>
                        <a:pt x="2224" y="51367"/>
                        <a:pt x="0" y="49170"/>
                        <a:pt x="0" y="46437"/>
                      </a:cubicBezTo>
                      <a:lnTo>
                        <a:pt x="0" y="4930"/>
                      </a:lnTo>
                      <a:cubicBezTo>
                        <a:pt x="0" y="2224"/>
                        <a:pt x="2197" y="0"/>
                        <a:pt x="4930" y="0"/>
                      </a:cubicBezTo>
                      <a:lnTo>
                        <a:pt x="117284" y="0"/>
                      </a:lnTo>
                      <a:cubicBezTo>
                        <a:pt x="119991" y="0"/>
                        <a:pt x="122215" y="2197"/>
                        <a:pt x="122215" y="4930"/>
                      </a:cubicBezTo>
                      <a:lnTo>
                        <a:pt x="122215" y="46437"/>
                      </a:lnTo>
                      <a:cubicBezTo>
                        <a:pt x="122188" y="49170"/>
                        <a:pt x="119991" y="51367"/>
                        <a:pt x="117284" y="51367"/>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grpSp>
            <p:nvGrpSpPr>
              <p:cNvPr id="63" name="Grafik 15">
                <a:extLst>
                  <a:ext uri="{FF2B5EF4-FFF2-40B4-BE49-F238E27FC236}">
                    <a16:creationId xmlns:a16="http://schemas.microsoft.com/office/drawing/2014/main" id="{F333C98B-F05E-4D46-AF6B-F2E2EFFE21A4}"/>
                  </a:ext>
                </a:extLst>
              </p:cNvPr>
              <p:cNvGrpSpPr/>
              <p:nvPr/>
            </p:nvGrpSpPr>
            <p:grpSpPr>
              <a:xfrm>
                <a:off x="1153236" y="4231708"/>
                <a:ext cx="227737" cy="389325"/>
                <a:chOff x="1153236" y="4231708"/>
                <a:chExt cx="227737" cy="389325"/>
              </a:xfrm>
              <a:solidFill>
                <a:schemeClr val="tx2"/>
              </a:solidFill>
            </p:grpSpPr>
            <p:grpSp>
              <p:nvGrpSpPr>
                <p:cNvPr id="64" name="Grafik 15">
                  <a:extLst>
                    <a:ext uri="{FF2B5EF4-FFF2-40B4-BE49-F238E27FC236}">
                      <a16:creationId xmlns:a16="http://schemas.microsoft.com/office/drawing/2014/main" id="{9D393538-FB07-48E5-BD6F-376ABD85F326}"/>
                    </a:ext>
                  </a:extLst>
                </p:cNvPr>
                <p:cNvGrpSpPr/>
                <p:nvPr/>
              </p:nvGrpSpPr>
              <p:grpSpPr>
                <a:xfrm>
                  <a:off x="1154689" y="4231708"/>
                  <a:ext cx="226283" cy="346211"/>
                  <a:chOff x="1154689" y="4231708"/>
                  <a:chExt cx="226283" cy="346211"/>
                </a:xfrm>
                <a:grpFill/>
              </p:grpSpPr>
              <p:sp>
                <p:nvSpPr>
                  <p:cNvPr id="66" name="Freihandform: Form 401">
                    <a:extLst>
                      <a:ext uri="{FF2B5EF4-FFF2-40B4-BE49-F238E27FC236}">
                        <a16:creationId xmlns:a16="http://schemas.microsoft.com/office/drawing/2014/main" id="{DCB6355D-0340-4A08-A2A4-BEE0206C8C48}"/>
                      </a:ext>
                    </a:extLst>
                  </p:cNvPr>
                  <p:cNvSpPr/>
                  <p:nvPr/>
                </p:nvSpPr>
                <p:spPr>
                  <a:xfrm>
                    <a:off x="1249645" y="4231708"/>
                    <a:ext cx="131327" cy="346211"/>
                  </a:xfrm>
                  <a:custGeom>
                    <a:avLst/>
                    <a:gdLst>
                      <a:gd name="connsiteX0" fmla="*/ 4931 w 131327"/>
                      <a:gd name="connsiteY0" fmla="*/ 346212 h 346211"/>
                      <a:gd name="connsiteX1" fmla="*/ 4824 w 131327"/>
                      <a:gd name="connsiteY1" fmla="*/ 346212 h 346211"/>
                      <a:gd name="connsiteX2" fmla="*/ 1 w 131327"/>
                      <a:gd name="connsiteY2" fmla="*/ 341174 h 346211"/>
                      <a:gd name="connsiteX3" fmla="*/ 456 w 131327"/>
                      <a:gd name="connsiteY3" fmla="*/ 321051 h 346211"/>
                      <a:gd name="connsiteX4" fmla="*/ 2439 w 131327"/>
                      <a:gd name="connsiteY4" fmla="*/ 317219 h 346211"/>
                      <a:gd name="connsiteX5" fmla="*/ 112516 w 131327"/>
                      <a:gd name="connsiteY5" fmla="*/ 187340 h 346211"/>
                      <a:gd name="connsiteX6" fmla="*/ 120930 w 131327"/>
                      <a:gd name="connsiteY6" fmla="*/ 103658 h 346211"/>
                      <a:gd name="connsiteX7" fmla="*/ 83175 w 131327"/>
                      <a:gd name="connsiteY7" fmla="*/ 10570 h 346211"/>
                      <a:gd name="connsiteX8" fmla="*/ 82612 w 131327"/>
                      <a:gd name="connsiteY8" fmla="*/ 9846 h 346211"/>
                      <a:gd name="connsiteX9" fmla="*/ 76422 w 131327"/>
                      <a:gd name="connsiteY9" fmla="*/ 14107 h 346211"/>
                      <a:gd name="connsiteX10" fmla="*/ 69428 w 131327"/>
                      <a:gd name="connsiteY10" fmla="*/ 45243 h 346211"/>
                      <a:gd name="connsiteX11" fmla="*/ 91937 w 131327"/>
                      <a:gd name="connsiteY11" fmla="*/ 111938 h 346211"/>
                      <a:gd name="connsiteX12" fmla="*/ 69107 w 131327"/>
                      <a:gd name="connsiteY12" fmla="*/ 176917 h 346211"/>
                      <a:gd name="connsiteX13" fmla="*/ 60907 w 131327"/>
                      <a:gd name="connsiteY13" fmla="*/ 190261 h 346211"/>
                      <a:gd name="connsiteX14" fmla="*/ 58603 w 131327"/>
                      <a:gd name="connsiteY14" fmla="*/ 193369 h 346211"/>
                      <a:gd name="connsiteX15" fmla="*/ 40918 w 131327"/>
                      <a:gd name="connsiteY15" fmla="*/ 210090 h 346211"/>
                      <a:gd name="connsiteX16" fmla="*/ 34326 w 131327"/>
                      <a:gd name="connsiteY16" fmla="*/ 207893 h 346211"/>
                      <a:gd name="connsiteX17" fmla="*/ 36523 w 131327"/>
                      <a:gd name="connsiteY17" fmla="*/ 201301 h 346211"/>
                      <a:gd name="connsiteX18" fmla="*/ 50832 w 131327"/>
                      <a:gd name="connsiteY18" fmla="*/ 187340 h 346211"/>
                      <a:gd name="connsiteX19" fmla="*/ 52762 w 131327"/>
                      <a:gd name="connsiteY19" fmla="*/ 184768 h 346211"/>
                      <a:gd name="connsiteX20" fmla="*/ 60720 w 131327"/>
                      <a:gd name="connsiteY20" fmla="*/ 171772 h 346211"/>
                      <a:gd name="connsiteX21" fmla="*/ 82076 w 131327"/>
                      <a:gd name="connsiteY21" fmla="*/ 111964 h 346211"/>
                      <a:gd name="connsiteX22" fmla="*/ 60291 w 131327"/>
                      <a:gd name="connsiteY22" fmla="*/ 48968 h 346211"/>
                      <a:gd name="connsiteX23" fmla="*/ 76342 w 131327"/>
                      <a:gd name="connsiteY23" fmla="*/ 1647 h 346211"/>
                      <a:gd name="connsiteX24" fmla="*/ 91106 w 131327"/>
                      <a:gd name="connsiteY24" fmla="*/ 4782 h 346211"/>
                      <a:gd name="connsiteX25" fmla="*/ 130469 w 131327"/>
                      <a:gd name="connsiteY25" fmla="*/ 101273 h 346211"/>
                      <a:gd name="connsiteX26" fmla="*/ 122109 w 131327"/>
                      <a:gd name="connsiteY26" fmla="*/ 189484 h 346211"/>
                      <a:gd name="connsiteX27" fmla="*/ 10237 w 131327"/>
                      <a:gd name="connsiteY27" fmla="*/ 323650 h 346211"/>
                      <a:gd name="connsiteX28" fmla="*/ 9835 w 131327"/>
                      <a:gd name="connsiteY28" fmla="*/ 341389 h 346211"/>
                      <a:gd name="connsiteX29" fmla="*/ 4931 w 131327"/>
                      <a:gd name="connsiteY29" fmla="*/ 346212 h 34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327" h="346211">
                        <a:moveTo>
                          <a:pt x="4931" y="346212"/>
                        </a:moveTo>
                        <a:cubicBezTo>
                          <a:pt x="4905" y="346212"/>
                          <a:pt x="4851" y="346212"/>
                          <a:pt x="4824" y="346212"/>
                        </a:cubicBezTo>
                        <a:cubicBezTo>
                          <a:pt x="2118" y="346158"/>
                          <a:pt x="-53" y="343907"/>
                          <a:pt x="1" y="341174"/>
                        </a:cubicBezTo>
                        <a:lnTo>
                          <a:pt x="456" y="321051"/>
                        </a:lnTo>
                        <a:cubicBezTo>
                          <a:pt x="483" y="319523"/>
                          <a:pt x="1234" y="318130"/>
                          <a:pt x="2439" y="317219"/>
                        </a:cubicBezTo>
                        <a:cubicBezTo>
                          <a:pt x="3404" y="316495"/>
                          <a:pt x="99949" y="244147"/>
                          <a:pt x="112516" y="187340"/>
                        </a:cubicBezTo>
                        <a:cubicBezTo>
                          <a:pt x="118518" y="160947"/>
                          <a:pt x="123314" y="113251"/>
                          <a:pt x="120930" y="103658"/>
                        </a:cubicBezTo>
                        <a:cubicBezTo>
                          <a:pt x="120769" y="103015"/>
                          <a:pt x="103834" y="36374"/>
                          <a:pt x="83175" y="10570"/>
                        </a:cubicBezTo>
                        <a:lnTo>
                          <a:pt x="82612" y="9846"/>
                        </a:lnTo>
                        <a:cubicBezTo>
                          <a:pt x="82130" y="9659"/>
                          <a:pt x="79664" y="10463"/>
                          <a:pt x="76422" y="14107"/>
                        </a:cubicBezTo>
                        <a:cubicBezTo>
                          <a:pt x="69804" y="21583"/>
                          <a:pt x="65275" y="34659"/>
                          <a:pt x="69428" y="45243"/>
                        </a:cubicBezTo>
                        <a:cubicBezTo>
                          <a:pt x="69616" y="45699"/>
                          <a:pt x="91937" y="102130"/>
                          <a:pt x="91937" y="111938"/>
                        </a:cubicBezTo>
                        <a:cubicBezTo>
                          <a:pt x="91937" y="140046"/>
                          <a:pt x="85720" y="150095"/>
                          <a:pt x="69107" y="176917"/>
                        </a:cubicBezTo>
                        <a:cubicBezTo>
                          <a:pt x="66642" y="180910"/>
                          <a:pt x="63908" y="185331"/>
                          <a:pt x="60907" y="190261"/>
                        </a:cubicBezTo>
                        <a:lnTo>
                          <a:pt x="58603" y="193369"/>
                        </a:lnTo>
                        <a:cubicBezTo>
                          <a:pt x="57424" y="194843"/>
                          <a:pt x="47804" y="206633"/>
                          <a:pt x="40918" y="210090"/>
                        </a:cubicBezTo>
                        <a:cubicBezTo>
                          <a:pt x="38506" y="211296"/>
                          <a:pt x="35532" y="210304"/>
                          <a:pt x="34326" y="207893"/>
                        </a:cubicBezTo>
                        <a:cubicBezTo>
                          <a:pt x="33120" y="205454"/>
                          <a:pt x="34112" y="202507"/>
                          <a:pt x="36523" y="201301"/>
                        </a:cubicBezTo>
                        <a:cubicBezTo>
                          <a:pt x="40275" y="199425"/>
                          <a:pt x="47295" y="191762"/>
                          <a:pt x="50832" y="187340"/>
                        </a:cubicBezTo>
                        <a:lnTo>
                          <a:pt x="52762" y="184768"/>
                        </a:lnTo>
                        <a:cubicBezTo>
                          <a:pt x="55495" y="180240"/>
                          <a:pt x="58228" y="175792"/>
                          <a:pt x="60720" y="171772"/>
                        </a:cubicBezTo>
                        <a:cubicBezTo>
                          <a:pt x="77119" y="145271"/>
                          <a:pt x="82076" y="137259"/>
                          <a:pt x="82076" y="111964"/>
                        </a:cubicBezTo>
                        <a:cubicBezTo>
                          <a:pt x="81996" y="106069"/>
                          <a:pt x="65275" y="60919"/>
                          <a:pt x="60291" y="48968"/>
                        </a:cubicBezTo>
                        <a:cubicBezTo>
                          <a:pt x="52895" y="30157"/>
                          <a:pt x="64766" y="7676"/>
                          <a:pt x="76342" y="1647"/>
                        </a:cubicBezTo>
                        <a:cubicBezTo>
                          <a:pt x="82183" y="-1381"/>
                          <a:pt x="87837" y="-175"/>
                          <a:pt x="91106" y="4782"/>
                        </a:cubicBezTo>
                        <a:cubicBezTo>
                          <a:pt x="112837" y="31899"/>
                          <a:pt x="129745" y="98459"/>
                          <a:pt x="130469" y="101273"/>
                        </a:cubicBezTo>
                        <a:cubicBezTo>
                          <a:pt x="133604" y="113974"/>
                          <a:pt x="127548" y="165555"/>
                          <a:pt x="122109" y="189484"/>
                        </a:cubicBezTo>
                        <a:cubicBezTo>
                          <a:pt x="109649" y="245889"/>
                          <a:pt x="24626" y="312663"/>
                          <a:pt x="10237" y="323650"/>
                        </a:cubicBezTo>
                        <a:lnTo>
                          <a:pt x="9835" y="341389"/>
                        </a:lnTo>
                        <a:cubicBezTo>
                          <a:pt x="9808" y="344095"/>
                          <a:pt x="7611" y="346212"/>
                          <a:pt x="4931" y="346212"/>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67" name="Freihandform: Form 402">
                    <a:extLst>
                      <a:ext uri="{FF2B5EF4-FFF2-40B4-BE49-F238E27FC236}">
                        <a16:creationId xmlns:a16="http://schemas.microsoft.com/office/drawing/2014/main" id="{EAF15C99-0B8D-4474-B6FC-717908458737}"/>
                      </a:ext>
                    </a:extLst>
                  </p:cNvPr>
                  <p:cNvSpPr/>
                  <p:nvPr/>
                </p:nvSpPr>
                <p:spPr>
                  <a:xfrm>
                    <a:off x="1154689" y="4353493"/>
                    <a:ext cx="169985" cy="223997"/>
                  </a:xfrm>
                  <a:custGeom>
                    <a:avLst/>
                    <a:gdLst>
                      <a:gd name="connsiteX0" fmla="*/ 16660 w 169985"/>
                      <a:gd name="connsiteY0" fmla="*/ 223997 h 223997"/>
                      <a:gd name="connsiteX1" fmla="*/ 11756 w 169985"/>
                      <a:gd name="connsiteY1" fmla="*/ 219201 h 223997"/>
                      <a:gd name="connsiteX2" fmla="*/ 11328 w 169985"/>
                      <a:gd name="connsiteY2" fmla="*/ 203365 h 223997"/>
                      <a:gd name="connsiteX3" fmla="*/ 30701 w 169985"/>
                      <a:gd name="connsiteY3" fmla="*/ 101193 h 223997"/>
                      <a:gd name="connsiteX4" fmla="*/ 61784 w 169985"/>
                      <a:gd name="connsiteY4" fmla="*/ 84526 h 223997"/>
                      <a:gd name="connsiteX5" fmla="*/ 90455 w 169985"/>
                      <a:gd name="connsiteY5" fmla="*/ 60812 h 223997"/>
                      <a:gd name="connsiteX6" fmla="*/ 105434 w 169985"/>
                      <a:gd name="connsiteY6" fmla="*/ 41090 h 223997"/>
                      <a:gd name="connsiteX7" fmla="*/ 158168 w 169985"/>
                      <a:gd name="connsiteY7" fmla="*/ 2585 h 223997"/>
                      <a:gd name="connsiteX8" fmla="*/ 157632 w 169985"/>
                      <a:gd name="connsiteY8" fmla="*/ 64992 h 223997"/>
                      <a:gd name="connsiteX9" fmla="*/ 157015 w 169985"/>
                      <a:gd name="connsiteY9" fmla="*/ 66278 h 223997"/>
                      <a:gd name="connsiteX10" fmla="*/ 150450 w 169985"/>
                      <a:gd name="connsiteY10" fmla="*/ 68609 h 223997"/>
                      <a:gd name="connsiteX11" fmla="*/ 148119 w 169985"/>
                      <a:gd name="connsiteY11" fmla="*/ 62045 h 223997"/>
                      <a:gd name="connsiteX12" fmla="*/ 148736 w 169985"/>
                      <a:gd name="connsiteY12" fmla="*/ 60758 h 223997"/>
                      <a:gd name="connsiteX13" fmla="*/ 153130 w 169985"/>
                      <a:gd name="connsiteY13" fmla="*/ 11026 h 223997"/>
                      <a:gd name="connsiteX14" fmla="*/ 113365 w 169985"/>
                      <a:gd name="connsiteY14" fmla="*/ 46932 h 223997"/>
                      <a:gd name="connsiteX15" fmla="*/ 98279 w 169985"/>
                      <a:gd name="connsiteY15" fmla="*/ 66787 h 223997"/>
                      <a:gd name="connsiteX16" fmla="*/ 65964 w 169985"/>
                      <a:gd name="connsiteY16" fmla="*/ 93449 h 223997"/>
                      <a:gd name="connsiteX17" fmla="*/ 36006 w 169985"/>
                      <a:gd name="connsiteY17" fmla="*/ 109499 h 223997"/>
                      <a:gd name="connsiteX18" fmla="*/ 20545 w 169985"/>
                      <a:gd name="connsiteY18" fmla="*/ 199720 h 223997"/>
                      <a:gd name="connsiteX19" fmla="*/ 21162 w 169985"/>
                      <a:gd name="connsiteY19" fmla="*/ 201971 h 223997"/>
                      <a:gd name="connsiteX20" fmla="*/ 21617 w 169985"/>
                      <a:gd name="connsiteY20" fmla="*/ 218933 h 223997"/>
                      <a:gd name="connsiteX21" fmla="*/ 16821 w 169985"/>
                      <a:gd name="connsiteY21" fmla="*/ 223970 h 223997"/>
                      <a:gd name="connsiteX22" fmla="*/ 16660 w 169985"/>
                      <a:gd name="connsiteY22" fmla="*/ 223997 h 22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9985" h="223997">
                        <a:moveTo>
                          <a:pt x="16660" y="223997"/>
                        </a:moveTo>
                        <a:cubicBezTo>
                          <a:pt x="14007" y="223997"/>
                          <a:pt x="11810" y="221880"/>
                          <a:pt x="11756" y="219201"/>
                        </a:cubicBezTo>
                        <a:lnTo>
                          <a:pt x="11328" y="203365"/>
                        </a:lnTo>
                        <a:cubicBezTo>
                          <a:pt x="6826" y="194415"/>
                          <a:pt x="-20559" y="134634"/>
                          <a:pt x="30701" y="101193"/>
                        </a:cubicBezTo>
                        <a:cubicBezTo>
                          <a:pt x="44956" y="92377"/>
                          <a:pt x="54683" y="87822"/>
                          <a:pt x="61784" y="84526"/>
                        </a:cubicBezTo>
                        <a:cubicBezTo>
                          <a:pt x="74083" y="78792"/>
                          <a:pt x="79174" y="76434"/>
                          <a:pt x="90455" y="60812"/>
                        </a:cubicBezTo>
                        <a:cubicBezTo>
                          <a:pt x="95573" y="54462"/>
                          <a:pt x="100584" y="47655"/>
                          <a:pt x="105434" y="41090"/>
                        </a:cubicBezTo>
                        <a:cubicBezTo>
                          <a:pt x="124030" y="15849"/>
                          <a:pt x="141608" y="-8026"/>
                          <a:pt x="158168" y="2585"/>
                        </a:cubicBezTo>
                        <a:cubicBezTo>
                          <a:pt x="181212" y="15393"/>
                          <a:pt x="164679" y="50147"/>
                          <a:pt x="157632" y="64992"/>
                        </a:cubicBezTo>
                        <a:lnTo>
                          <a:pt x="157015" y="66278"/>
                        </a:lnTo>
                        <a:cubicBezTo>
                          <a:pt x="155863" y="68743"/>
                          <a:pt x="152916" y="69789"/>
                          <a:pt x="150450" y="68609"/>
                        </a:cubicBezTo>
                        <a:cubicBezTo>
                          <a:pt x="147985" y="67431"/>
                          <a:pt x="146940" y="64510"/>
                          <a:pt x="148119" y="62045"/>
                        </a:cubicBezTo>
                        <a:lnTo>
                          <a:pt x="148736" y="60758"/>
                        </a:lnTo>
                        <a:cubicBezTo>
                          <a:pt x="158436" y="40340"/>
                          <a:pt x="166555" y="18475"/>
                          <a:pt x="153130" y="11026"/>
                        </a:cubicBezTo>
                        <a:cubicBezTo>
                          <a:pt x="144046" y="5238"/>
                          <a:pt x="127755" y="27398"/>
                          <a:pt x="113365" y="46932"/>
                        </a:cubicBezTo>
                        <a:cubicBezTo>
                          <a:pt x="108462" y="53604"/>
                          <a:pt x="103371" y="60491"/>
                          <a:pt x="98279" y="66787"/>
                        </a:cubicBezTo>
                        <a:cubicBezTo>
                          <a:pt x="85659" y="84258"/>
                          <a:pt x="78638" y="87527"/>
                          <a:pt x="65964" y="93449"/>
                        </a:cubicBezTo>
                        <a:cubicBezTo>
                          <a:pt x="58702" y="96825"/>
                          <a:pt x="49645" y="101059"/>
                          <a:pt x="36006" y="109499"/>
                        </a:cubicBezTo>
                        <a:cubicBezTo>
                          <a:pt x="-11556" y="140502"/>
                          <a:pt x="19206" y="197309"/>
                          <a:pt x="20545" y="199720"/>
                        </a:cubicBezTo>
                        <a:cubicBezTo>
                          <a:pt x="20920" y="200417"/>
                          <a:pt x="21135" y="201194"/>
                          <a:pt x="21162" y="201971"/>
                        </a:cubicBezTo>
                        <a:lnTo>
                          <a:pt x="21617" y="218933"/>
                        </a:lnTo>
                        <a:cubicBezTo>
                          <a:pt x="21698" y="221639"/>
                          <a:pt x="19554" y="223917"/>
                          <a:pt x="16821" y="223970"/>
                        </a:cubicBezTo>
                        <a:cubicBezTo>
                          <a:pt x="16767" y="223997"/>
                          <a:pt x="16714" y="223997"/>
                          <a:pt x="16660" y="223997"/>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sp>
              <p:nvSpPr>
                <p:cNvPr id="65" name="Freihandform: Form 403">
                  <a:extLst>
                    <a:ext uri="{FF2B5EF4-FFF2-40B4-BE49-F238E27FC236}">
                      <a16:creationId xmlns:a16="http://schemas.microsoft.com/office/drawing/2014/main" id="{7FB01481-80D7-4744-BB05-8FCA59A186CA}"/>
                    </a:ext>
                  </a:extLst>
                </p:cNvPr>
                <p:cNvSpPr/>
                <p:nvPr/>
              </p:nvSpPr>
              <p:spPr>
                <a:xfrm>
                  <a:off x="1153236" y="4569666"/>
                  <a:ext cx="122214" cy="51366"/>
                </a:xfrm>
                <a:custGeom>
                  <a:avLst/>
                  <a:gdLst>
                    <a:gd name="connsiteX0" fmla="*/ 117311 w 122214"/>
                    <a:gd name="connsiteY0" fmla="*/ 51367 h 51366"/>
                    <a:gd name="connsiteX1" fmla="*/ 112381 w 122214"/>
                    <a:gd name="connsiteY1" fmla="*/ 46437 h 51366"/>
                    <a:gd name="connsiteX2" fmla="*/ 112381 w 122214"/>
                    <a:gd name="connsiteY2" fmla="*/ 9861 h 51366"/>
                    <a:gd name="connsiteX3" fmla="*/ 9861 w 122214"/>
                    <a:gd name="connsiteY3" fmla="*/ 9861 h 51366"/>
                    <a:gd name="connsiteX4" fmla="*/ 9861 w 122214"/>
                    <a:gd name="connsiteY4" fmla="*/ 46437 h 51366"/>
                    <a:gd name="connsiteX5" fmla="*/ 4930 w 122214"/>
                    <a:gd name="connsiteY5" fmla="*/ 51367 h 51366"/>
                    <a:gd name="connsiteX6" fmla="*/ 0 w 122214"/>
                    <a:gd name="connsiteY6" fmla="*/ 46437 h 51366"/>
                    <a:gd name="connsiteX7" fmla="*/ 0 w 122214"/>
                    <a:gd name="connsiteY7" fmla="*/ 4930 h 51366"/>
                    <a:gd name="connsiteX8" fmla="*/ 4930 w 122214"/>
                    <a:gd name="connsiteY8" fmla="*/ 0 h 51366"/>
                    <a:gd name="connsiteX9" fmla="*/ 117284 w 122214"/>
                    <a:gd name="connsiteY9" fmla="*/ 0 h 51366"/>
                    <a:gd name="connsiteX10" fmla="*/ 122215 w 122214"/>
                    <a:gd name="connsiteY10" fmla="*/ 4930 h 51366"/>
                    <a:gd name="connsiteX11" fmla="*/ 122215 w 122214"/>
                    <a:gd name="connsiteY11" fmla="*/ 46437 h 51366"/>
                    <a:gd name="connsiteX12" fmla="*/ 117311 w 122214"/>
                    <a:gd name="connsiteY12" fmla="*/ 51367 h 5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214" h="51366">
                      <a:moveTo>
                        <a:pt x="117311" y="51367"/>
                      </a:moveTo>
                      <a:cubicBezTo>
                        <a:pt x="114605" y="51367"/>
                        <a:pt x="112381" y="49170"/>
                        <a:pt x="112381" y="46437"/>
                      </a:cubicBezTo>
                      <a:lnTo>
                        <a:pt x="112381" y="9861"/>
                      </a:lnTo>
                      <a:lnTo>
                        <a:pt x="9861" y="9861"/>
                      </a:lnTo>
                      <a:lnTo>
                        <a:pt x="9861" y="46437"/>
                      </a:lnTo>
                      <a:cubicBezTo>
                        <a:pt x="9861" y="49143"/>
                        <a:pt x="7664" y="51367"/>
                        <a:pt x="4930" y="51367"/>
                      </a:cubicBezTo>
                      <a:cubicBezTo>
                        <a:pt x="2224" y="51367"/>
                        <a:pt x="0" y="49170"/>
                        <a:pt x="0" y="46437"/>
                      </a:cubicBezTo>
                      <a:lnTo>
                        <a:pt x="0" y="4930"/>
                      </a:lnTo>
                      <a:cubicBezTo>
                        <a:pt x="0" y="2224"/>
                        <a:pt x="2197" y="0"/>
                        <a:pt x="4930" y="0"/>
                      </a:cubicBezTo>
                      <a:lnTo>
                        <a:pt x="117284" y="0"/>
                      </a:lnTo>
                      <a:cubicBezTo>
                        <a:pt x="119991" y="0"/>
                        <a:pt x="122215" y="2197"/>
                        <a:pt x="122215" y="4930"/>
                      </a:cubicBezTo>
                      <a:lnTo>
                        <a:pt x="122215" y="46437"/>
                      </a:lnTo>
                      <a:cubicBezTo>
                        <a:pt x="122242" y="49170"/>
                        <a:pt x="120044" y="51367"/>
                        <a:pt x="117311" y="51367"/>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grpSp>
        <p:grpSp>
          <p:nvGrpSpPr>
            <p:cNvPr id="51" name="Group 159">
              <a:extLst>
                <a:ext uri="{FF2B5EF4-FFF2-40B4-BE49-F238E27FC236}">
                  <a16:creationId xmlns:a16="http://schemas.microsoft.com/office/drawing/2014/main" id="{48C0764C-CCBD-49C4-96A9-2EB7B07B4A89}"/>
                </a:ext>
              </a:extLst>
            </p:cNvPr>
            <p:cNvGrpSpPr/>
            <p:nvPr/>
          </p:nvGrpSpPr>
          <p:grpSpPr>
            <a:xfrm>
              <a:off x="5326586" y="2500641"/>
              <a:ext cx="357709" cy="347275"/>
              <a:chOff x="972097" y="4088229"/>
              <a:chExt cx="311419" cy="302334"/>
            </a:xfrm>
            <a:solidFill>
              <a:srgbClr val="00975D"/>
            </a:solidFill>
          </p:grpSpPr>
          <p:grpSp>
            <p:nvGrpSpPr>
              <p:cNvPr id="52" name="Grafik 15">
                <a:extLst>
                  <a:ext uri="{FF2B5EF4-FFF2-40B4-BE49-F238E27FC236}">
                    <a16:creationId xmlns:a16="http://schemas.microsoft.com/office/drawing/2014/main" id="{768E5EF4-EEE0-432E-8B5A-0011C3A46484}"/>
                  </a:ext>
                </a:extLst>
              </p:cNvPr>
              <p:cNvGrpSpPr/>
              <p:nvPr/>
            </p:nvGrpSpPr>
            <p:grpSpPr>
              <a:xfrm>
                <a:off x="1013888" y="4211916"/>
                <a:ext cx="232901" cy="178647"/>
                <a:chOff x="1013888" y="4211916"/>
                <a:chExt cx="232901" cy="178647"/>
              </a:xfrm>
              <a:grpFill/>
            </p:grpSpPr>
            <p:sp>
              <p:nvSpPr>
                <p:cNvPr id="56" name="Freihandform: Form 406">
                  <a:extLst>
                    <a:ext uri="{FF2B5EF4-FFF2-40B4-BE49-F238E27FC236}">
                      <a16:creationId xmlns:a16="http://schemas.microsoft.com/office/drawing/2014/main" id="{521B1323-C6BE-491C-89AD-E7F53AED25B2}"/>
                    </a:ext>
                  </a:extLst>
                </p:cNvPr>
                <p:cNvSpPr/>
                <p:nvPr/>
              </p:nvSpPr>
              <p:spPr>
                <a:xfrm>
                  <a:off x="1013888" y="4211945"/>
                  <a:ext cx="232901" cy="178619"/>
                </a:xfrm>
                <a:custGeom>
                  <a:avLst/>
                  <a:gdLst>
                    <a:gd name="connsiteX0" fmla="*/ 116437 w 232901"/>
                    <a:gd name="connsiteY0" fmla="*/ 178619 h 178619"/>
                    <a:gd name="connsiteX1" fmla="*/ 112927 w 232901"/>
                    <a:gd name="connsiteY1" fmla="*/ 177146 h 178619"/>
                    <a:gd name="connsiteX2" fmla="*/ 1404 w 232901"/>
                    <a:gd name="connsiteY2" fmla="*/ 62621 h 178619"/>
                    <a:gd name="connsiteX3" fmla="*/ 1350 w 232901"/>
                    <a:gd name="connsiteY3" fmla="*/ 55815 h 178619"/>
                    <a:gd name="connsiteX4" fmla="*/ 52583 w 232901"/>
                    <a:gd name="connsiteY4" fmla="*/ 1554 h 178619"/>
                    <a:gd name="connsiteX5" fmla="*/ 56174 w 232901"/>
                    <a:gd name="connsiteY5" fmla="*/ 0 h 178619"/>
                    <a:gd name="connsiteX6" fmla="*/ 176727 w 232901"/>
                    <a:gd name="connsiteY6" fmla="*/ 0 h 178619"/>
                    <a:gd name="connsiteX7" fmla="*/ 180318 w 232901"/>
                    <a:gd name="connsiteY7" fmla="*/ 1554 h 178619"/>
                    <a:gd name="connsiteX8" fmla="*/ 231551 w 232901"/>
                    <a:gd name="connsiteY8" fmla="*/ 55815 h 178619"/>
                    <a:gd name="connsiteX9" fmla="*/ 231498 w 232901"/>
                    <a:gd name="connsiteY9" fmla="*/ 62621 h 178619"/>
                    <a:gd name="connsiteX10" fmla="*/ 119974 w 232901"/>
                    <a:gd name="connsiteY10" fmla="*/ 177146 h 178619"/>
                    <a:gd name="connsiteX11" fmla="*/ 116437 w 232901"/>
                    <a:gd name="connsiteY11" fmla="*/ 178619 h 178619"/>
                    <a:gd name="connsiteX12" fmla="*/ 11747 w 232901"/>
                    <a:gd name="connsiteY12" fmla="*/ 59111 h 178619"/>
                    <a:gd name="connsiteX13" fmla="*/ 116437 w 232901"/>
                    <a:gd name="connsiteY13" fmla="*/ 166642 h 178619"/>
                    <a:gd name="connsiteX14" fmla="*/ 221128 w 232901"/>
                    <a:gd name="connsiteY14" fmla="*/ 59111 h 178619"/>
                    <a:gd name="connsiteX15" fmla="*/ 174584 w 232901"/>
                    <a:gd name="connsiteY15" fmla="*/ 9834 h 178619"/>
                    <a:gd name="connsiteX16" fmla="*/ 58291 w 232901"/>
                    <a:gd name="connsiteY16" fmla="*/ 9834 h 178619"/>
                    <a:gd name="connsiteX17" fmla="*/ 11747 w 232901"/>
                    <a:gd name="connsiteY17" fmla="*/ 59111 h 17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901" h="178619">
                      <a:moveTo>
                        <a:pt x="116437" y="178619"/>
                      </a:moveTo>
                      <a:cubicBezTo>
                        <a:pt x="115097" y="178619"/>
                        <a:pt x="113838" y="178084"/>
                        <a:pt x="112927" y="177146"/>
                      </a:cubicBezTo>
                      <a:lnTo>
                        <a:pt x="1404" y="62621"/>
                      </a:lnTo>
                      <a:cubicBezTo>
                        <a:pt x="-445" y="60719"/>
                        <a:pt x="-472" y="57718"/>
                        <a:pt x="1350" y="55815"/>
                      </a:cubicBezTo>
                      <a:lnTo>
                        <a:pt x="52583" y="1554"/>
                      </a:lnTo>
                      <a:cubicBezTo>
                        <a:pt x="53521" y="563"/>
                        <a:pt x="54807" y="0"/>
                        <a:pt x="56174" y="0"/>
                      </a:cubicBezTo>
                      <a:lnTo>
                        <a:pt x="176727" y="0"/>
                      </a:lnTo>
                      <a:cubicBezTo>
                        <a:pt x="178094" y="0"/>
                        <a:pt x="179380" y="563"/>
                        <a:pt x="180318" y="1554"/>
                      </a:cubicBezTo>
                      <a:lnTo>
                        <a:pt x="231551" y="55815"/>
                      </a:lnTo>
                      <a:cubicBezTo>
                        <a:pt x="233373" y="57718"/>
                        <a:pt x="233346" y="60746"/>
                        <a:pt x="231498" y="62621"/>
                      </a:cubicBezTo>
                      <a:lnTo>
                        <a:pt x="119974" y="177146"/>
                      </a:lnTo>
                      <a:cubicBezTo>
                        <a:pt x="119036" y="178084"/>
                        <a:pt x="117777" y="178619"/>
                        <a:pt x="116437" y="178619"/>
                      </a:cubicBezTo>
                      <a:close/>
                      <a:moveTo>
                        <a:pt x="11747" y="59111"/>
                      </a:moveTo>
                      <a:lnTo>
                        <a:pt x="116437" y="166642"/>
                      </a:lnTo>
                      <a:lnTo>
                        <a:pt x="221128" y="59111"/>
                      </a:lnTo>
                      <a:lnTo>
                        <a:pt x="174584" y="9834"/>
                      </a:lnTo>
                      <a:lnTo>
                        <a:pt x="58291" y="9834"/>
                      </a:lnTo>
                      <a:lnTo>
                        <a:pt x="11747" y="59111"/>
                      </a:ln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57" name="Freihandform: Form 407">
                  <a:extLst>
                    <a:ext uri="{FF2B5EF4-FFF2-40B4-BE49-F238E27FC236}">
                      <a16:creationId xmlns:a16="http://schemas.microsoft.com/office/drawing/2014/main" id="{29245F79-D6C2-4554-A085-AB85A2A7106A}"/>
                    </a:ext>
                  </a:extLst>
                </p:cNvPr>
                <p:cNvSpPr/>
                <p:nvPr/>
              </p:nvSpPr>
              <p:spPr>
                <a:xfrm>
                  <a:off x="1016900" y="4266179"/>
                  <a:ext cx="226851" cy="9860"/>
                </a:xfrm>
                <a:custGeom>
                  <a:avLst/>
                  <a:gdLst>
                    <a:gd name="connsiteX0" fmla="*/ 221948 w 226851"/>
                    <a:gd name="connsiteY0" fmla="*/ 9861 h 9860"/>
                    <a:gd name="connsiteX1" fmla="*/ 4930 w 226851"/>
                    <a:gd name="connsiteY1" fmla="*/ 9861 h 9860"/>
                    <a:gd name="connsiteX2" fmla="*/ 0 w 226851"/>
                    <a:gd name="connsiteY2" fmla="*/ 4930 h 9860"/>
                    <a:gd name="connsiteX3" fmla="*/ 4930 w 226851"/>
                    <a:gd name="connsiteY3" fmla="*/ 0 h 9860"/>
                    <a:gd name="connsiteX4" fmla="*/ 221921 w 226851"/>
                    <a:gd name="connsiteY4" fmla="*/ 0 h 9860"/>
                    <a:gd name="connsiteX5" fmla="*/ 226852 w 226851"/>
                    <a:gd name="connsiteY5" fmla="*/ 4930 h 9860"/>
                    <a:gd name="connsiteX6" fmla="*/ 221948 w 226851"/>
                    <a:gd name="connsiteY6" fmla="*/ 9861 h 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851" h="9860">
                      <a:moveTo>
                        <a:pt x="221948" y="9861"/>
                      </a:moveTo>
                      <a:lnTo>
                        <a:pt x="4930" y="9861"/>
                      </a:lnTo>
                      <a:cubicBezTo>
                        <a:pt x="2224" y="9861"/>
                        <a:pt x="0" y="7664"/>
                        <a:pt x="0" y="4930"/>
                      </a:cubicBezTo>
                      <a:cubicBezTo>
                        <a:pt x="0" y="2197"/>
                        <a:pt x="2197" y="0"/>
                        <a:pt x="4930" y="0"/>
                      </a:cubicBezTo>
                      <a:lnTo>
                        <a:pt x="221921" y="0"/>
                      </a:lnTo>
                      <a:cubicBezTo>
                        <a:pt x="224628" y="0"/>
                        <a:pt x="226852" y="2197"/>
                        <a:pt x="226852" y="4930"/>
                      </a:cubicBezTo>
                      <a:cubicBezTo>
                        <a:pt x="226852" y="7664"/>
                        <a:pt x="224654" y="9861"/>
                        <a:pt x="221948" y="9861"/>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58" name="Freihandform: Form 408">
                  <a:extLst>
                    <a:ext uri="{FF2B5EF4-FFF2-40B4-BE49-F238E27FC236}">
                      <a16:creationId xmlns:a16="http://schemas.microsoft.com/office/drawing/2014/main" id="{19CA40A4-01F7-46FF-8943-6FC4DDCBB107}"/>
                    </a:ext>
                  </a:extLst>
                </p:cNvPr>
                <p:cNvSpPr/>
                <p:nvPr/>
              </p:nvSpPr>
              <p:spPr>
                <a:xfrm>
                  <a:off x="1065140" y="4211916"/>
                  <a:ext cx="70106" cy="178647"/>
                </a:xfrm>
                <a:custGeom>
                  <a:avLst/>
                  <a:gdLst>
                    <a:gd name="connsiteX0" fmla="*/ 65185 w 70106"/>
                    <a:gd name="connsiteY0" fmla="*/ 178648 h 178647"/>
                    <a:gd name="connsiteX1" fmla="*/ 60549 w 70106"/>
                    <a:gd name="connsiteY1" fmla="*/ 175379 h 178647"/>
                    <a:gd name="connsiteX2" fmla="*/ 286 w 70106"/>
                    <a:gd name="connsiteY2" fmla="*/ 6593 h 178647"/>
                    <a:gd name="connsiteX3" fmla="*/ 3260 w 70106"/>
                    <a:gd name="connsiteY3" fmla="*/ 297 h 178647"/>
                    <a:gd name="connsiteX4" fmla="*/ 9557 w 70106"/>
                    <a:gd name="connsiteY4" fmla="*/ 3271 h 178647"/>
                    <a:gd name="connsiteX5" fmla="*/ 69821 w 70106"/>
                    <a:gd name="connsiteY5" fmla="*/ 172056 h 178647"/>
                    <a:gd name="connsiteX6" fmla="*/ 66846 w 70106"/>
                    <a:gd name="connsiteY6" fmla="*/ 178353 h 178647"/>
                    <a:gd name="connsiteX7" fmla="*/ 65185 w 70106"/>
                    <a:gd name="connsiteY7" fmla="*/ 178648 h 17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6" h="178647">
                      <a:moveTo>
                        <a:pt x="65185" y="178648"/>
                      </a:moveTo>
                      <a:cubicBezTo>
                        <a:pt x="63175" y="178648"/>
                        <a:pt x="61273" y="177389"/>
                        <a:pt x="60549" y="175379"/>
                      </a:cubicBezTo>
                      <a:lnTo>
                        <a:pt x="286" y="6593"/>
                      </a:lnTo>
                      <a:cubicBezTo>
                        <a:pt x="-625" y="4048"/>
                        <a:pt x="715" y="1207"/>
                        <a:pt x="3260" y="297"/>
                      </a:cubicBezTo>
                      <a:cubicBezTo>
                        <a:pt x="5833" y="-641"/>
                        <a:pt x="8619" y="725"/>
                        <a:pt x="9557" y="3271"/>
                      </a:cubicBezTo>
                      <a:lnTo>
                        <a:pt x="69821" y="172056"/>
                      </a:lnTo>
                      <a:cubicBezTo>
                        <a:pt x="70732" y="174602"/>
                        <a:pt x="69392" y="177442"/>
                        <a:pt x="66846" y="178353"/>
                      </a:cubicBezTo>
                      <a:cubicBezTo>
                        <a:pt x="66310" y="178568"/>
                        <a:pt x="65748" y="178648"/>
                        <a:pt x="65185" y="178648"/>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59" name="Freihandform: Form 409">
                  <a:extLst>
                    <a:ext uri="{FF2B5EF4-FFF2-40B4-BE49-F238E27FC236}">
                      <a16:creationId xmlns:a16="http://schemas.microsoft.com/office/drawing/2014/main" id="{322F0DEB-F362-4C53-9C6B-3328C48747A3}"/>
                    </a:ext>
                  </a:extLst>
                </p:cNvPr>
                <p:cNvSpPr/>
                <p:nvPr/>
              </p:nvSpPr>
              <p:spPr>
                <a:xfrm>
                  <a:off x="1125404" y="4211940"/>
                  <a:ext cx="70133" cy="178624"/>
                </a:xfrm>
                <a:custGeom>
                  <a:avLst/>
                  <a:gdLst>
                    <a:gd name="connsiteX0" fmla="*/ 4922 w 70133"/>
                    <a:gd name="connsiteY0" fmla="*/ 178624 h 178624"/>
                    <a:gd name="connsiteX1" fmla="*/ 3260 w 70133"/>
                    <a:gd name="connsiteY1" fmla="*/ 178329 h 178624"/>
                    <a:gd name="connsiteX2" fmla="*/ 286 w 70133"/>
                    <a:gd name="connsiteY2" fmla="*/ 172033 h 178624"/>
                    <a:gd name="connsiteX3" fmla="*/ 60576 w 70133"/>
                    <a:gd name="connsiteY3" fmla="*/ 3274 h 178624"/>
                    <a:gd name="connsiteX4" fmla="*/ 66873 w 70133"/>
                    <a:gd name="connsiteY4" fmla="*/ 300 h 178624"/>
                    <a:gd name="connsiteX5" fmla="*/ 69847 w 70133"/>
                    <a:gd name="connsiteY5" fmla="*/ 6596 h 178624"/>
                    <a:gd name="connsiteX6" fmla="*/ 9584 w 70133"/>
                    <a:gd name="connsiteY6" fmla="*/ 175382 h 178624"/>
                    <a:gd name="connsiteX7" fmla="*/ 4922 w 70133"/>
                    <a:gd name="connsiteY7" fmla="*/ 178624 h 17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33" h="178624">
                      <a:moveTo>
                        <a:pt x="4922" y="178624"/>
                      </a:moveTo>
                      <a:cubicBezTo>
                        <a:pt x="4359" y="178624"/>
                        <a:pt x="3823" y="178544"/>
                        <a:pt x="3260" y="178329"/>
                      </a:cubicBezTo>
                      <a:cubicBezTo>
                        <a:pt x="715" y="177418"/>
                        <a:pt x="-625" y="174605"/>
                        <a:pt x="286" y="172033"/>
                      </a:cubicBezTo>
                      <a:lnTo>
                        <a:pt x="60576" y="3274"/>
                      </a:lnTo>
                      <a:cubicBezTo>
                        <a:pt x="61487" y="701"/>
                        <a:pt x="64301" y="-638"/>
                        <a:pt x="66873" y="300"/>
                      </a:cubicBezTo>
                      <a:cubicBezTo>
                        <a:pt x="69419" y="1210"/>
                        <a:pt x="70758" y="4024"/>
                        <a:pt x="69847" y="6596"/>
                      </a:cubicBezTo>
                      <a:lnTo>
                        <a:pt x="9584" y="175382"/>
                      </a:lnTo>
                      <a:cubicBezTo>
                        <a:pt x="8834" y="177365"/>
                        <a:pt x="6958" y="178624"/>
                        <a:pt x="4922" y="178624"/>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60" name="Freihandform: Form 410">
                  <a:extLst>
                    <a:ext uri="{FF2B5EF4-FFF2-40B4-BE49-F238E27FC236}">
                      <a16:creationId xmlns:a16="http://schemas.microsoft.com/office/drawing/2014/main" id="{7B8DC14B-9D32-4972-AD0F-B36074F62AEE}"/>
                    </a:ext>
                  </a:extLst>
                </p:cNvPr>
                <p:cNvSpPr/>
                <p:nvPr/>
              </p:nvSpPr>
              <p:spPr>
                <a:xfrm>
                  <a:off x="1083228" y="4211916"/>
                  <a:ext cx="52044" cy="64123"/>
                </a:xfrm>
                <a:custGeom>
                  <a:avLst/>
                  <a:gdLst>
                    <a:gd name="connsiteX0" fmla="*/ 4921 w 52044"/>
                    <a:gd name="connsiteY0" fmla="*/ 64124 h 64123"/>
                    <a:gd name="connsiteX1" fmla="*/ 1893 w 52044"/>
                    <a:gd name="connsiteY1" fmla="*/ 63079 h 64123"/>
                    <a:gd name="connsiteX2" fmla="*/ 1035 w 52044"/>
                    <a:gd name="connsiteY2" fmla="*/ 56165 h 64123"/>
                    <a:gd name="connsiteX3" fmla="*/ 43239 w 52044"/>
                    <a:gd name="connsiteY3" fmla="*/ 1904 h 64123"/>
                    <a:gd name="connsiteX4" fmla="*/ 50152 w 52044"/>
                    <a:gd name="connsiteY4" fmla="*/ 1047 h 64123"/>
                    <a:gd name="connsiteX5" fmla="*/ 51009 w 52044"/>
                    <a:gd name="connsiteY5" fmla="*/ 7933 h 64123"/>
                    <a:gd name="connsiteX6" fmla="*/ 8806 w 52044"/>
                    <a:gd name="connsiteY6" fmla="*/ 62194 h 64123"/>
                    <a:gd name="connsiteX7" fmla="*/ 4921 w 52044"/>
                    <a:gd name="connsiteY7" fmla="*/ 64124 h 6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4" h="64123">
                      <a:moveTo>
                        <a:pt x="4921" y="64124"/>
                      </a:moveTo>
                      <a:cubicBezTo>
                        <a:pt x="3876" y="64124"/>
                        <a:pt x="2804" y="63775"/>
                        <a:pt x="1893" y="63079"/>
                      </a:cubicBezTo>
                      <a:cubicBezTo>
                        <a:pt x="-251" y="61417"/>
                        <a:pt x="-626" y="58309"/>
                        <a:pt x="1035" y="56165"/>
                      </a:cubicBezTo>
                      <a:lnTo>
                        <a:pt x="43239" y="1904"/>
                      </a:lnTo>
                      <a:cubicBezTo>
                        <a:pt x="44900" y="-239"/>
                        <a:pt x="47981" y="-641"/>
                        <a:pt x="50152" y="1047"/>
                      </a:cubicBezTo>
                      <a:cubicBezTo>
                        <a:pt x="52295" y="2708"/>
                        <a:pt x="52671" y="5816"/>
                        <a:pt x="51009" y="7933"/>
                      </a:cubicBezTo>
                      <a:lnTo>
                        <a:pt x="8806" y="62194"/>
                      </a:lnTo>
                      <a:cubicBezTo>
                        <a:pt x="7842" y="63481"/>
                        <a:pt x="6368" y="64124"/>
                        <a:pt x="4921" y="64124"/>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61" name="Freihandform: Form 411">
                  <a:extLst>
                    <a:ext uri="{FF2B5EF4-FFF2-40B4-BE49-F238E27FC236}">
                      <a16:creationId xmlns:a16="http://schemas.microsoft.com/office/drawing/2014/main" id="{CEA1A78C-4F0A-47E4-BF20-AB530EBE4DFE}"/>
                    </a:ext>
                  </a:extLst>
                </p:cNvPr>
                <p:cNvSpPr/>
                <p:nvPr/>
              </p:nvSpPr>
              <p:spPr>
                <a:xfrm>
                  <a:off x="1125405" y="4211954"/>
                  <a:ext cx="52044" cy="64085"/>
                </a:xfrm>
                <a:custGeom>
                  <a:avLst/>
                  <a:gdLst>
                    <a:gd name="connsiteX0" fmla="*/ 47124 w 52044"/>
                    <a:gd name="connsiteY0" fmla="*/ 64086 h 64085"/>
                    <a:gd name="connsiteX1" fmla="*/ 43239 w 52044"/>
                    <a:gd name="connsiteY1" fmla="*/ 62183 h 64085"/>
                    <a:gd name="connsiteX2" fmla="*/ 1035 w 52044"/>
                    <a:gd name="connsiteY2" fmla="*/ 7922 h 64085"/>
                    <a:gd name="connsiteX3" fmla="*/ 1893 w 52044"/>
                    <a:gd name="connsiteY3" fmla="*/ 1035 h 64085"/>
                    <a:gd name="connsiteX4" fmla="*/ 8806 w 52044"/>
                    <a:gd name="connsiteY4" fmla="*/ 1893 h 64085"/>
                    <a:gd name="connsiteX5" fmla="*/ 51009 w 52044"/>
                    <a:gd name="connsiteY5" fmla="*/ 56154 h 64085"/>
                    <a:gd name="connsiteX6" fmla="*/ 50152 w 52044"/>
                    <a:gd name="connsiteY6" fmla="*/ 63067 h 64085"/>
                    <a:gd name="connsiteX7" fmla="*/ 47124 w 52044"/>
                    <a:gd name="connsiteY7" fmla="*/ 64086 h 6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4" h="64085">
                      <a:moveTo>
                        <a:pt x="47124" y="64086"/>
                      </a:moveTo>
                      <a:cubicBezTo>
                        <a:pt x="45650" y="64086"/>
                        <a:pt x="44203" y="63443"/>
                        <a:pt x="43239" y="62183"/>
                      </a:cubicBezTo>
                      <a:lnTo>
                        <a:pt x="1035" y="7922"/>
                      </a:lnTo>
                      <a:cubicBezTo>
                        <a:pt x="-626" y="5778"/>
                        <a:pt x="-251" y="2697"/>
                        <a:pt x="1893" y="1035"/>
                      </a:cubicBezTo>
                      <a:cubicBezTo>
                        <a:pt x="4037" y="-626"/>
                        <a:pt x="7118" y="-251"/>
                        <a:pt x="8806" y="1893"/>
                      </a:cubicBezTo>
                      <a:lnTo>
                        <a:pt x="51009" y="56154"/>
                      </a:lnTo>
                      <a:cubicBezTo>
                        <a:pt x="52671" y="58298"/>
                        <a:pt x="52295" y="61379"/>
                        <a:pt x="50152" y="63067"/>
                      </a:cubicBezTo>
                      <a:cubicBezTo>
                        <a:pt x="49241" y="63737"/>
                        <a:pt x="48196" y="64086"/>
                        <a:pt x="47124" y="64086"/>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sp>
            <p:nvSpPr>
              <p:cNvPr id="53" name="Freihandform: Form 412">
                <a:extLst>
                  <a:ext uri="{FF2B5EF4-FFF2-40B4-BE49-F238E27FC236}">
                    <a16:creationId xmlns:a16="http://schemas.microsoft.com/office/drawing/2014/main" id="{F609E696-FFE3-4B37-BCCA-4BF38B364F01}"/>
                  </a:ext>
                </a:extLst>
              </p:cNvPr>
              <p:cNvSpPr/>
              <p:nvPr/>
            </p:nvSpPr>
            <p:spPr>
              <a:xfrm>
                <a:off x="1124779" y="4088229"/>
                <a:ext cx="9860" cy="62085"/>
              </a:xfrm>
              <a:custGeom>
                <a:avLst/>
                <a:gdLst>
                  <a:gd name="connsiteX0" fmla="*/ 4930 w 9860"/>
                  <a:gd name="connsiteY0" fmla="*/ 62086 h 62085"/>
                  <a:gd name="connsiteX1" fmla="*/ 0 w 9860"/>
                  <a:gd name="connsiteY1" fmla="*/ 57155 h 62085"/>
                  <a:gd name="connsiteX2" fmla="*/ 0 w 9860"/>
                  <a:gd name="connsiteY2" fmla="*/ 4930 h 62085"/>
                  <a:gd name="connsiteX3" fmla="*/ 4930 w 9860"/>
                  <a:gd name="connsiteY3" fmla="*/ 0 h 62085"/>
                  <a:gd name="connsiteX4" fmla="*/ 9861 w 9860"/>
                  <a:gd name="connsiteY4" fmla="*/ 4930 h 62085"/>
                  <a:gd name="connsiteX5" fmla="*/ 9861 w 9860"/>
                  <a:gd name="connsiteY5" fmla="*/ 57155 h 62085"/>
                  <a:gd name="connsiteX6" fmla="*/ 4930 w 9860"/>
                  <a:gd name="connsiteY6" fmla="*/ 62086 h 6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0" h="62085">
                    <a:moveTo>
                      <a:pt x="4930" y="62086"/>
                    </a:moveTo>
                    <a:cubicBezTo>
                      <a:pt x="2224" y="62086"/>
                      <a:pt x="0" y="59888"/>
                      <a:pt x="0" y="57155"/>
                    </a:cubicBezTo>
                    <a:lnTo>
                      <a:pt x="0" y="4930"/>
                    </a:lnTo>
                    <a:cubicBezTo>
                      <a:pt x="0" y="2224"/>
                      <a:pt x="2197" y="0"/>
                      <a:pt x="4930" y="0"/>
                    </a:cubicBezTo>
                    <a:cubicBezTo>
                      <a:pt x="7637" y="0"/>
                      <a:pt x="9861" y="2197"/>
                      <a:pt x="9861" y="4930"/>
                    </a:cubicBezTo>
                    <a:lnTo>
                      <a:pt x="9861" y="57155"/>
                    </a:lnTo>
                    <a:cubicBezTo>
                      <a:pt x="9834" y="59888"/>
                      <a:pt x="7637" y="62086"/>
                      <a:pt x="4930" y="62086"/>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54" name="Freihandform: Form 413">
                <a:extLst>
                  <a:ext uri="{FF2B5EF4-FFF2-40B4-BE49-F238E27FC236}">
                    <a16:creationId xmlns:a16="http://schemas.microsoft.com/office/drawing/2014/main" id="{EB634224-75A5-4299-BA08-243AB745DB4E}"/>
                  </a:ext>
                </a:extLst>
              </p:cNvPr>
              <p:cNvSpPr/>
              <p:nvPr/>
            </p:nvSpPr>
            <p:spPr>
              <a:xfrm>
                <a:off x="1238821" y="4099403"/>
                <a:ext cx="44695" cy="44695"/>
              </a:xfrm>
              <a:custGeom>
                <a:avLst/>
                <a:gdLst>
                  <a:gd name="connsiteX0" fmla="*/ 4930 w 44695"/>
                  <a:gd name="connsiteY0" fmla="*/ 44695 h 44695"/>
                  <a:gd name="connsiteX1" fmla="*/ 1447 w 44695"/>
                  <a:gd name="connsiteY1" fmla="*/ 43248 h 44695"/>
                  <a:gd name="connsiteX2" fmla="*/ 1447 w 44695"/>
                  <a:gd name="connsiteY2" fmla="*/ 36281 h 44695"/>
                  <a:gd name="connsiteX3" fmla="*/ 36281 w 44695"/>
                  <a:gd name="connsiteY3" fmla="*/ 1447 h 44695"/>
                  <a:gd name="connsiteX4" fmla="*/ 43248 w 44695"/>
                  <a:gd name="connsiteY4" fmla="*/ 1447 h 44695"/>
                  <a:gd name="connsiteX5" fmla="*/ 43248 w 44695"/>
                  <a:gd name="connsiteY5" fmla="*/ 8414 h 44695"/>
                  <a:gd name="connsiteX6" fmla="*/ 8414 w 44695"/>
                  <a:gd name="connsiteY6" fmla="*/ 43248 h 44695"/>
                  <a:gd name="connsiteX7" fmla="*/ 4930 w 44695"/>
                  <a:gd name="connsiteY7" fmla="*/ 44695 h 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95" h="44695">
                    <a:moveTo>
                      <a:pt x="4930" y="44695"/>
                    </a:moveTo>
                    <a:cubicBezTo>
                      <a:pt x="3671" y="44695"/>
                      <a:pt x="2412" y="44213"/>
                      <a:pt x="1447" y="43248"/>
                    </a:cubicBezTo>
                    <a:cubicBezTo>
                      <a:pt x="-482" y="41319"/>
                      <a:pt x="-482" y="38211"/>
                      <a:pt x="1447" y="36281"/>
                    </a:cubicBezTo>
                    <a:lnTo>
                      <a:pt x="36281" y="1447"/>
                    </a:lnTo>
                    <a:cubicBezTo>
                      <a:pt x="38211" y="-482"/>
                      <a:pt x="41319" y="-482"/>
                      <a:pt x="43248" y="1447"/>
                    </a:cubicBezTo>
                    <a:cubicBezTo>
                      <a:pt x="45177" y="3376"/>
                      <a:pt x="45177" y="6485"/>
                      <a:pt x="43248" y="8414"/>
                    </a:cubicBezTo>
                    <a:lnTo>
                      <a:pt x="8414" y="43248"/>
                    </a:lnTo>
                    <a:cubicBezTo>
                      <a:pt x="7449" y="44213"/>
                      <a:pt x="6190" y="44695"/>
                      <a:pt x="4930" y="44695"/>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sp>
            <p:nvSpPr>
              <p:cNvPr id="55" name="Freihandform: Form 414">
                <a:extLst>
                  <a:ext uri="{FF2B5EF4-FFF2-40B4-BE49-F238E27FC236}">
                    <a16:creationId xmlns:a16="http://schemas.microsoft.com/office/drawing/2014/main" id="{6DAA9E72-4A76-4982-AF3E-8D73C699E730}"/>
                  </a:ext>
                </a:extLst>
              </p:cNvPr>
              <p:cNvSpPr/>
              <p:nvPr/>
            </p:nvSpPr>
            <p:spPr>
              <a:xfrm>
                <a:off x="972097" y="4098841"/>
                <a:ext cx="42846" cy="42846"/>
              </a:xfrm>
              <a:custGeom>
                <a:avLst/>
                <a:gdLst>
                  <a:gd name="connsiteX0" fmla="*/ 37916 w 42846"/>
                  <a:gd name="connsiteY0" fmla="*/ 42846 h 42846"/>
                  <a:gd name="connsiteX1" fmla="*/ 34432 w 42846"/>
                  <a:gd name="connsiteY1" fmla="*/ 41399 h 42846"/>
                  <a:gd name="connsiteX2" fmla="*/ 1447 w 42846"/>
                  <a:gd name="connsiteY2" fmla="*/ 8414 h 42846"/>
                  <a:gd name="connsiteX3" fmla="*/ 1447 w 42846"/>
                  <a:gd name="connsiteY3" fmla="*/ 1447 h 42846"/>
                  <a:gd name="connsiteX4" fmla="*/ 8414 w 42846"/>
                  <a:gd name="connsiteY4" fmla="*/ 1447 h 42846"/>
                  <a:gd name="connsiteX5" fmla="*/ 41399 w 42846"/>
                  <a:gd name="connsiteY5" fmla="*/ 34432 h 42846"/>
                  <a:gd name="connsiteX6" fmla="*/ 41399 w 42846"/>
                  <a:gd name="connsiteY6" fmla="*/ 41399 h 42846"/>
                  <a:gd name="connsiteX7" fmla="*/ 37916 w 42846"/>
                  <a:gd name="connsiteY7" fmla="*/ 42846 h 4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46" h="42846">
                    <a:moveTo>
                      <a:pt x="37916" y="42846"/>
                    </a:moveTo>
                    <a:cubicBezTo>
                      <a:pt x="36656" y="42846"/>
                      <a:pt x="35397" y="42364"/>
                      <a:pt x="34432" y="41399"/>
                    </a:cubicBezTo>
                    <a:lnTo>
                      <a:pt x="1447" y="8414"/>
                    </a:lnTo>
                    <a:cubicBezTo>
                      <a:pt x="-482" y="6484"/>
                      <a:pt x="-482" y="3376"/>
                      <a:pt x="1447" y="1447"/>
                    </a:cubicBezTo>
                    <a:cubicBezTo>
                      <a:pt x="3376" y="-482"/>
                      <a:pt x="6485" y="-482"/>
                      <a:pt x="8414" y="1447"/>
                    </a:cubicBezTo>
                    <a:lnTo>
                      <a:pt x="41399" y="34432"/>
                    </a:lnTo>
                    <a:cubicBezTo>
                      <a:pt x="43329" y="36362"/>
                      <a:pt x="43329" y="39470"/>
                      <a:pt x="41399" y="41399"/>
                    </a:cubicBezTo>
                    <a:cubicBezTo>
                      <a:pt x="40435" y="42364"/>
                      <a:pt x="39175" y="42846"/>
                      <a:pt x="37916" y="42846"/>
                    </a:cubicBezTo>
                    <a:close/>
                  </a:path>
                </a:pathLst>
              </a:custGeom>
              <a:grpFill/>
              <a:ln w="2673" cap="flat">
                <a:noFill/>
                <a:prstDash val="solid"/>
                <a:miter/>
              </a:ln>
            </p:spPr>
            <p:txBody>
              <a:bodyPr rtlCol="0" anchor="ctr"/>
              <a:lstStyle/>
              <a:p>
                <a:pPr defTabSz="914377"/>
                <a:endParaRPr lang="en-GB">
                  <a:solidFill>
                    <a:prstClr val="black"/>
                  </a:solidFill>
                  <a:latin typeface="Arial"/>
                  <a:ea typeface="Arial Unicode MS"/>
                  <a:cs typeface="Arial"/>
                </a:endParaRPr>
              </a:p>
            </p:txBody>
          </p:sp>
        </p:grpSp>
      </p:grpSp>
      <p:sp>
        <p:nvSpPr>
          <p:cNvPr id="11" name="Rechteck 10">
            <a:extLst>
              <a:ext uri="{FF2B5EF4-FFF2-40B4-BE49-F238E27FC236}">
                <a16:creationId xmlns:a16="http://schemas.microsoft.com/office/drawing/2014/main" id="{64DE37C2-7DBB-4770-B5DE-FAB78B9DA67D}"/>
              </a:ext>
            </a:extLst>
          </p:cNvPr>
          <p:cNvSpPr/>
          <p:nvPr/>
        </p:nvSpPr>
        <p:spPr>
          <a:xfrm>
            <a:off x="0" y="4167816"/>
            <a:ext cx="1296000" cy="1714168"/>
          </a:xfrm>
          <a:prstGeom prst="rect">
            <a:avLst/>
          </a:prstGeom>
          <a:solidFill>
            <a:srgbClr val="00975D">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4377"/>
            <a:endParaRPr lang="en-GB" sz="1867">
              <a:solidFill>
                <a:prstClr val="white"/>
              </a:solidFill>
              <a:latin typeface="Arial"/>
              <a:ea typeface="Arial Unicode MS"/>
              <a:cs typeface="Arial"/>
            </a:endParaRPr>
          </a:p>
        </p:txBody>
      </p:sp>
      <p:sp>
        <p:nvSpPr>
          <p:cNvPr id="74" name="Rechteck 73">
            <a:extLst>
              <a:ext uri="{FF2B5EF4-FFF2-40B4-BE49-F238E27FC236}">
                <a16:creationId xmlns:a16="http://schemas.microsoft.com/office/drawing/2014/main" id="{C0EAAF3E-EFC8-4252-9B61-E2A2719208B7}"/>
              </a:ext>
            </a:extLst>
          </p:cNvPr>
          <p:cNvSpPr/>
          <p:nvPr/>
        </p:nvSpPr>
        <p:spPr>
          <a:xfrm>
            <a:off x="6576000" y="4167816"/>
            <a:ext cx="1296000" cy="1714168"/>
          </a:xfrm>
          <a:prstGeom prst="rect">
            <a:avLst/>
          </a:prstGeom>
          <a:solidFill>
            <a:srgbClr val="00975D">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4377"/>
            <a:endParaRPr lang="en-GB" sz="1867">
              <a:solidFill>
                <a:prstClr val="white"/>
              </a:solidFill>
              <a:latin typeface="Arial"/>
              <a:ea typeface="Arial Unicode MS"/>
              <a:cs typeface="Arial"/>
            </a:endParaRPr>
          </a:p>
        </p:txBody>
      </p:sp>
      <p:cxnSp>
        <p:nvCxnSpPr>
          <p:cNvPr id="19" name="Gerader Verbinder 18">
            <a:extLst>
              <a:ext uri="{FF2B5EF4-FFF2-40B4-BE49-F238E27FC236}">
                <a16:creationId xmlns:a16="http://schemas.microsoft.com/office/drawing/2014/main" id="{8DA41DC3-FC5D-40CC-844C-72897215BE56}"/>
              </a:ext>
            </a:extLst>
          </p:cNvPr>
          <p:cNvCxnSpPr>
            <a:cxnSpLocks/>
          </p:cNvCxnSpPr>
          <p:nvPr/>
        </p:nvCxnSpPr>
        <p:spPr>
          <a:xfrm>
            <a:off x="1296000" y="4167816"/>
            <a:ext cx="0" cy="1680000"/>
          </a:xfrm>
          <a:prstGeom prst="line">
            <a:avLst/>
          </a:prstGeom>
          <a:ln w="19050" cap="rnd">
            <a:solidFill>
              <a:srgbClr val="00975D"/>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865FF1D9-6D3F-4C6F-A405-3875B852C6DB}"/>
              </a:ext>
            </a:extLst>
          </p:cNvPr>
          <p:cNvCxnSpPr>
            <a:cxnSpLocks/>
          </p:cNvCxnSpPr>
          <p:nvPr/>
        </p:nvCxnSpPr>
        <p:spPr>
          <a:xfrm>
            <a:off x="7872000" y="4167816"/>
            <a:ext cx="0" cy="1680000"/>
          </a:xfrm>
          <a:prstGeom prst="line">
            <a:avLst/>
          </a:prstGeom>
          <a:ln w="19050" cap="rnd">
            <a:solidFill>
              <a:srgbClr val="00975D"/>
            </a:solidFill>
          </a:ln>
        </p:spPr>
        <p:style>
          <a:lnRef idx="1">
            <a:schemeClr val="accent1"/>
          </a:lnRef>
          <a:fillRef idx="0">
            <a:schemeClr val="accent1"/>
          </a:fillRef>
          <a:effectRef idx="0">
            <a:schemeClr val="accent1"/>
          </a:effectRef>
          <a:fontRef idx="minor">
            <a:schemeClr val="tx1"/>
          </a:fontRef>
        </p:style>
      </p:cxnSp>
      <p:sp>
        <p:nvSpPr>
          <p:cNvPr id="14" name="Rechteck 8">
            <a:extLst>
              <a:ext uri="{FF2B5EF4-FFF2-40B4-BE49-F238E27FC236}">
                <a16:creationId xmlns:a16="http://schemas.microsoft.com/office/drawing/2014/main" id="{28926115-1711-D849-9F92-79668B151737}"/>
              </a:ext>
            </a:extLst>
          </p:cNvPr>
          <p:cNvSpPr/>
          <p:nvPr/>
        </p:nvSpPr>
        <p:spPr>
          <a:xfrm>
            <a:off x="3458436" y="3332744"/>
            <a:ext cx="5168280" cy="7455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92000" bIns="240000" rtlCol="0" anchor="b" anchorCtr="0"/>
          <a:lstStyle/>
          <a:p>
            <a:pPr algn="ctr" defTabSz="914377"/>
            <a:r>
              <a:rPr lang="en-GB" sz="2800" b="1" dirty="0">
                <a:solidFill>
                  <a:srgbClr val="00975D"/>
                </a:solidFill>
                <a:latin typeface="Arial"/>
                <a:ea typeface="Arial Unicode MS"/>
                <a:cs typeface="Arial"/>
              </a:rPr>
              <a:t>Crafting a solution:</a:t>
            </a:r>
          </a:p>
        </p:txBody>
      </p:sp>
      <p:sp>
        <p:nvSpPr>
          <p:cNvPr id="3" name="Foliennummernplatzhalter 2">
            <a:extLst>
              <a:ext uri="{FF2B5EF4-FFF2-40B4-BE49-F238E27FC236}">
                <a16:creationId xmlns:a16="http://schemas.microsoft.com/office/drawing/2014/main" id="{C230A3A2-96C2-1D69-E278-3F1A07D4402F}"/>
              </a:ext>
            </a:extLst>
          </p:cNvPr>
          <p:cNvSpPr txBox="1">
            <a:spLocks/>
          </p:cNvSpPr>
          <p:nvPr/>
        </p:nvSpPr>
        <p:spPr>
          <a:xfrm>
            <a:off x="11292627" y="6528000"/>
            <a:ext cx="519337" cy="270000"/>
          </a:xfrm>
          <a:prstGeom prst="rect">
            <a:avLst/>
          </a:prstGeom>
        </p:spPr>
        <p:txBody>
          <a:bodyPr/>
          <a:lst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354">
              <a:defRPr/>
            </a:pPr>
            <a:fld id="{D56DB8AA-803C-49D2-90AA-1140CE72DCD7}" type="slidenum">
              <a:rPr lang="en-GB" sz="800" b="1">
                <a:solidFill>
                  <a:srgbClr val="4D4E53"/>
                </a:solidFill>
                <a:latin typeface="Arial"/>
                <a:ea typeface="Arial Unicode MS"/>
                <a:cs typeface="Arial"/>
              </a:rPr>
              <a:pPr algn="r" defTabSz="914354">
                <a:defRPr/>
              </a:pPr>
              <a:t>14</a:t>
            </a:fld>
            <a:endParaRPr lang="en-GB" sz="800" b="1">
              <a:solidFill>
                <a:srgbClr val="4D4E53"/>
              </a:solidFill>
              <a:latin typeface="Arial"/>
              <a:ea typeface="Arial Unicode MS"/>
              <a:cs typeface="Arial"/>
            </a:endParaRPr>
          </a:p>
        </p:txBody>
      </p:sp>
    </p:spTree>
    <p:extLst>
      <p:ext uri="{BB962C8B-B14F-4D97-AF65-F5344CB8AC3E}">
        <p14:creationId xmlns:p14="http://schemas.microsoft.com/office/powerpoint/2010/main" val="409979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8" descr="A cracked ground with clouds in the background&#10;&#10;Description automatically generated">
            <a:extLst>
              <a:ext uri="{FF2B5EF4-FFF2-40B4-BE49-F238E27FC236}">
                <a16:creationId xmlns:a16="http://schemas.microsoft.com/office/drawing/2014/main" id="{07E5F9D8-48CC-BF7C-1379-86B5AE2177F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597" b="7597"/>
          <a:stretch>
            <a:fillRect/>
          </a:stretch>
        </p:blipFill>
        <p:spPr>
          <a:xfrm>
            <a:off x="0" y="0"/>
            <a:ext cx="12192000" cy="6858000"/>
          </a:xfrm>
        </p:spPr>
      </p:pic>
      <p:sp>
        <p:nvSpPr>
          <p:cNvPr id="14" name="Title 13">
            <a:extLst>
              <a:ext uri="{FF2B5EF4-FFF2-40B4-BE49-F238E27FC236}">
                <a16:creationId xmlns:a16="http://schemas.microsoft.com/office/drawing/2014/main" id="{7DAEE1C8-415E-E659-9C85-DC8E66586410}"/>
              </a:ext>
            </a:extLst>
          </p:cNvPr>
          <p:cNvSpPr>
            <a:spLocks noGrp="1"/>
          </p:cNvSpPr>
          <p:nvPr>
            <p:ph type="ctrTitle"/>
          </p:nvPr>
        </p:nvSpPr>
        <p:spPr/>
        <p:txBody>
          <a:bodyPr/>
          <a:lstStyle/>
          <a:p>
            <a:r>
              <a:rPr lang="en-GB"/>
              <a:t>Thank you for your attention!</a:t>
            </a:r>
          </a:p>
        </p:txBody>
      </p:sp>
      <p:sp>
        <p:nvSpPr>
          <p:cNvPr id="16" name="Text Placeholder 15">
            <a:extLst>
              <a:ext uri="{FF2B5EF4-FFF2-40B4-BE49-F238E27FC236}">
                <a16:creationId xmlns:a16="http://schemas.microsoft.com/office/drawing/2014/main" id="{A9656F22-D2E8-4181-E4A3-3AF4DEEDB467}"/>
              </a:ext>
            </a:extLst>
          </p:cNvPr>
          <p:cNvSpPr>
            <a:spLocks noGrp="1"/>
          </p:cNvSpPr>
          <p:nvPr>
            <p:ph type="body" sz="quarter" idx="12"/>
          </p:nvPr>
        </p:nvSpPr>
        <p:spPr/>
        <p:txBody>
          <a:bodyPr/>
          <a:lstStyle/>
          <a:p>
            <a:r>
              <a:rPr lang="en-US"/>
              <a:t>Picture rights: </a:t>
            </a:r>
            <a:r>
              <a:rPr lang="en-US" err="1"/>
              <a:t>cuellar</a:t>
            </a:r>
            <a:r>
              <a:rPr lang="en-US"/>
              <a:t> / Getty Images</a:t>
            </a:r>
          </a:p>
        </p:txBody>
      </p:sp>
      <p:sp>
        <p:nvSpPr>
          <p:cNvPr id="8" name="Textplatzhalter 7">
            <a:extLst>
              <a:ext uri="{FF2B5EF4-FFF2-40B4-BE49-F238E27FC236}">
                <a16:creationId xmlns:a16="http://schemas.microsoft.com/office/drawing/2014/main" id="{A05C37B9-FD1D-4DCE-9DB4-F8F81CE3CF24}"/>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3311771558"/>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p:txBody>
          <a:bodyPr vert="horz" lIns="0" tIns="0" rIns="0" bIns="0" rtlCol="0" anchor="t">
            <a:noAutofit/>
          </a:bodyPr>
          <a:lstStyle/>
          <a:p>
            <a:r>
              <a:rPr lang="en-US" dirty="0"/>
              <a:t>© 2024 </a:t>
            </a:r>
            <a:r>
              <a:rPr lang="en-US" dirty="0" err="1"/>
              <a:t>Münchener</a:t>
            </a:r>
            <a:r>
              <a:rPr lang="en-US" dirty="0"/>
              <a:t> Rückversicherungs-Gesellschaft </a:t>
            </a:r>
            <a:r>
              <a:rPr lang="en-US" dirty="0" err="1"/>
              <a:t>Aktiengesellschaft</a:t>
            </a:r>
            <a:r>
              <a:rPr lang="en-US" dirty="0"/>
              <a:t> in München ("Munich Re"). </a:t>
            </a:r>
          </a:p>
          <a:p>
            <a:r>
              <a:rPr lang="en-US" dirty="0"/>
              <a:t>All rights reserved.</a:t>
            </a:r>
            <a:br>
              <a:rPr lang="en-US" dirty="0"/>
            </a:br>
            <a:endParaRPr lang="en-US" dirty="0"/>
          </a:p>
          <a:p>
            <a:r>
              <a:rPr lang="en-US" dirty="0"/>
              <a:t>The content of this presentation (including, without limitation, text, pictures, graphics, as well as the arrangement thereof) is protected under copyright law and other protective legislation. These materials or any portions thereof may be used solely for personal and non-commercial purposes. Any other use requires Munich Re’s prior written approval. </a:t>
            </a:r>
          </a:p>
          <a:p>
            <a:r>
              <a:rPr lang="en-US" dirty="0"/>
              <a:t>Munich Re has used its discretion, best judgement and every reasonable effort in compiling the information and components contained in this presentation. It may not be held liable, however, for the completeness, correctness, topicality and technical accuracy of any information contained herein. Munich Re assumes no liability with regard to updating the information or other content provided in this presentation or to adapting this to conform with future events or developments. </a:t>
            </a:r>
          </a:p>
          <a:p>
            <a:endParaRPr lang="en-US" dirty="0"/>
          </a:p>
        </p:txBody>
      </p:sp>
      <p:sp>
        <p:nvSpPr>
          <p:cNvPr id="3" name="Title 2"/>
          <p:cNvSpPr>
            <a:spLocks noGrp="1"/>
          </p:cNvSpPr>
          <p:nvPr>
            <p:ph type="title"/>
          </p:nvPr>
        </p:nvSpPr>
        <p:spPr/>
        <p:txBody>
          <a:bodyPr/>
          <a:lstStyle/>
          <a:p>
            <a:r>
              <a:rPr lang="de-DE" sz="2400">
                <a:solidFill>
                  <a:srgbClr val="00975D"/>
                </a:solidFill>
                <a:ea typeface="+mj-lt"/>
                <a:cs typeface="+mj-lt"/>
              </a:rPr>
              <a:t>Disclaimer </a:t>
            </a:r>
            <a:endParaRPr lang="en-US" sz="2400">
              <a:solidFill>
                <a:srgbClr val="00975D"/>
              </a:solidFill>
            </a:endParaRPr>
          </a:p>
        </p:txBody>
      </p:sp>
    </p:spTree>
    <p:extLst>
      <p:ext uri="{BB962C8B-B14F-4D97-AF65-F5344CB8AC3E}">
        <p14:creationId xmlns:p14="http://schemas.microsoft.com/office/powerpoint/2010/main" val="112054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D1B36C4-D8AC-657E-384B-67DF53AB69E9}"/>
              </a:ext>
            </a:extLst>
          </p:cNvPr>
          <p:cNvSpPr>
            <a:spLocks noGrp="1"/>
          </p:cNvSpPr>
          <p:nvPr>
            <p:ph type="title"/>
          </p:nvPr>
        </p:nvSpPr>
        <p:spPr>
          <a:xfrm>
            <a:off x="408000" y="438672"/>
            <a:ext cx="9166875" cy="816000"/>
          </a:xfrm>
        </p:spPr>
        <p:txBody>
          <a:bodyPr/>
          <a:lstStyle/>
          <a:p>
            <a:r>
              <a:rPr lang="en-US" dirty="0">
                <a:solidFill>
                  <a:srgbClr val="00975D"/>
                </a:solidFill>
                <a:ea typeface="+mj-lt"/>
                <a:cs typeface="+mj-lt"/>
              </a:rPr>
              <a:t>Content</a:t>
            </a:r>
            <a:endParaRPr lang="en-US" sz="1850" dirty="0">
              <a:solidFill>
                <a:srgbClr val="4D4E53"/>
              </a:solidFill>
              <a:latin typeface="Arial"/>
              <a:ea typeface="Arial Unicode MS"/>
              <a:cs typeface="Arial"/>
            </a:endParaRPr>
          </a:p>
        </p:txBody>
      </p:sp>
      <p:sp>
        <p:nvSpPr>
          <p:cNvPr id="17" name="Foliennummernplatzhalter 2">
            <a:extLst>
              <a:ext uri="{FF2B5EF4-FFF2-40B4-BE49-F238E27FC236}">
                <a16:creationId xmlns:a16="http://schemas.microsoft.com/office/drawing/2014/main" id="{2EE6DDA3-E6D6-745A-C7FA-24419A63ECB2}"/>
              </a:ext>
            </a:extLst>
          </p:cNvPr>
          <p:cNvSpPr txBox="1">
            <a:spLocks/>
          </p:cNvSpPr>
          <p:nvPr/>
        </p:nvSpPr>
        <p:spPr>
          <a:xfrm>
            <a:off x="11292627" y="6528000"/>
            <a:ext cx="519337" cy="270000"/>
          </a:xfrm>
          <a:prstGeom prst="rect">
            <a:avLst/>
          </a:prstGeom>
        </p:spPr>
        <p:txBody>
          <a:bodyPr/>
          <a:lst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354">
              <a:defRPr/>
            </a:pPr>
            <a:fld id="{D56DB8AA-803C-49D2-90AA-1140CE72DCD7}" type="slidenum">
              <a:rPr lang="en-GB" sz="800" b="1">
                <a:solidFill>
                  <a:srgbClr val="4D4E53"/>
                </a:solidFill>
                <a:latin typeface="Arial"/>
                <a:ea typeface="Arial Unicode MS"/>
                <a:cs typeface="Arial"/>
              </a:rPr>
              <a:pPr algn="r" defTabSz="914354">
                <a:defRPr/>
              </a:pPr>
              <a:t>2</a:t>
            </a:fld>
            <a:endParaRPr lang="en-GB" sz="800" b="1">
              <a:solidFill>
                <a:srgbClr val="4D4E53"/>
              </a:solidFill>
              <a:latin typeface="Arial"/>
              <a:ea typeface="Arial Unicode MS"/>
              <a:cs typeface="Arial"/>
            </a:endParaRPr>
          </a:p>
        </p:txBody>
      </p:sp>
      <p:grpSp>
        <p:nvGrpSpPr>
          <p:cNvPr id="54" name="Group 53">
            <a:extLst>
              <a:ext uri="{FF2B5EF4-FFF2-40B4-BE49-F238E27FC236}">
                <a16:creationId xmlns:a16="http://schemas.microsoft.com/office/drawing/2014/main" id="{8007AD9D-8EB1-A4A9-2AC7-2854ABF220BB}"/>
              </a:ext>
            </a:extLst>
          </p:cNvPr>
          <p:cNvGrpSpPr/>
          <p:nvPr/>
        </p:nvGrpSpPr>
        <p:grpSpPr>
          <a:xfrm>
            <a:off x="0" y="1809749"/>
            <a:ext cx="12191999" cy="1094293"/>
            <a:chOff x="0" y="1031984"/>
            <a:chExt cx="12191999" cy="1094293"/>
          </a:xfrm>
        </p:grpSpPr>
        <p:sp>
          <p:nvSpPr>
            <p:cNvPr id="26" name="Rectangle 11">
              <a:extLst>
                <a:ext uri="{FF2B5EF4-FFF2-40B4-BE49-F238E27FC236}">
                  <a16:creationId xmlns:a16="http://schemas.microsoft.com/office/drawing/2014/main" id="{34C1C8A2-B42B-39B8-569F-9224CF368FF8}"/>
                </a:ext>
              </a:extLst>
            </p:cNvPr>
            <p:cNvSpPr/>
            <p:nvPr/>
          </p:nvSpPr>
          <p:spPr>
            <a:xfrm>
              <a:off x="0" y="1031984"/>
              <a:ext cx="12191999" cy="1094293"/>
            </a:xfrm>
            <a:prstGeom prst="rect">
              <a:avLst/>
            </a:prstGeom>
            <a:solidFill>
              <a:srgbClr val="00B050">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29" name="Rectangle 28">
              <a:extLst>
                <a:ext uri="{FF2B5EF4-FFF2-40B4-BE49-F238E27FC236}">
                  <a16:creationId xmlns:a16="http://schemas.microsoft.com/office/drawing/2014/main" id="{E761D227-DB0D-4ACB-8254-C78FA2F6FB48}"/>
                </a:ext>
              </a:extLst>
            </p:cNvPr>
            <p:cNvSpPr/>
            <p:nvPr/>
          </p:nvSpPr>
          <p:spPr>
            <a:xfrm>
              <a:off x="581381" y="1031984"/>
              <a:ext cx="1075764" cy="1094293"/>
            </a:xfrm>
            <a:prstGeom prst="rect">
              <a:avLst/>
            </a:prstGeom>
            <a:solidFill>
              <a:srgbClr val="00975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5400" dirty="0">
                  <a:solidFill>
                    <a:schemeClr val="bg1"/>
                  </a:solidFill>
                </a:rPr>
                <a:t>1</a:t>
              </a:r>
            </a:p>
          </p:txBody>
        </p:sp>
        <p:sp>
          <p:nvSpPr>
            <p:cNvPr id="32" name="TextBox 31">
              <a:extLst>
                <a:ext uri="{FF2B5EF4-FFF2-40B4-BE49-F238E27FC236}">
                  <a16:creationId xmlns:a16="http://schemas.microsoft.com/office/drawing/2014/main" id="{1A146F67-1708-31C7-9D1B-64F8B016B640}"/>
                </a:ext>
              </a:extLst>
            </p:cNvPr>
            <p:cNvSpPr txBox="1"/>
            <p:nvPr/>
          </p:nvSpPr>
          <p:spPr>
            <a:xfrm>
              <a:off x="1845404" y="1329286"/>
              <a:ext cx="10346595" cy="499689"/>
            </a:xfrm>
            <a:prstGeom prst="rect">
              <a:avLst/>
            </a:prstGeom>
            <a:noFill/>
            <a:effectLst/>
          </p:spPr>
          <p:txBody>
            <a:bodyPr wrap="square" lIns="0" tIns="0" rIns="0" bIns="0" rtlCol="0">
              <a:spAutoFit/>
            </a:bodyPr>
            <a:lstStyle/>
            <a:p>
              <a:pPr>
                <a:lnSpc>
                  <a:spcPct val="110000"/>
                </a:lnSpc>
              </a:pPr>
              <a:r>
                <a:rPr lang="en-US" sz="3200" dirty="0">
                  <a:solidFill>
                    <a:schemeClr val="tx2"/>
                  </a:solidFill>
                </a:rPr>
                <a:t>Natural Catastrophes: Trends and the impact</a:t>
              </a:r>
            </a:p>
          </p:txBody>
        </p:sp>
      </p:grpSp>
      <p:grpSp>
        <p:nvGrpSpPr>
          <p:cNvPr id="56" name="Group 55">
            <a:extLst>
              <a:ext uri="{FF2B5EF4-FFF2-40B4-BE49-F238E27FC236}">
                <a16:creationId xmlns:a16="http://schemas.microsoft.com/office/drawing/2014/main" id="{F10D2A56-431B-AC78-BB38-FCFFDBC7E60E}"/>
              </a:ext>
            </a:extLst>
          </p:cNvPr>
          <p:cNvGrpSpPr/>
          <p:nvPr/>
        </p:nvGrpSpPr>
        <p:grpSpPr>
          <a:xfrm>
            <a:off x="0" y="3276990"/>
            <a:ext cx="12191999" cy="1094293"/>
            <a:chOff x="1" y="4003784"/>
            <a:chExt cx="12191999" cy="1094293"/>
          </a:xfrm>
        </p:grpSpPr>
        <p:sp>
          <p:nvSpPr>
            <p:cNvPr id="44" name="Rectangle 11">
              <a:extLst>
                <a:ext uri="{FF2B5EF4-FFF2-40B4-BE49-F238E27FC236}">
                  <a16:creationId xmlns:a16="http://schemas.microsoft.com/office/drawing/2014/main" id="{0D51EDF1-1E55-2DA0-8768-D83AB6089301}"/>
                </a:ext>
              </a:extLst>
            </p:cNvPr>
            <p:cNvSpPr/>
            <p:nvPr/>
          </p:nvSpPr>
          <p:spPr>
            <a:xfrm>
              <a:off x="1" y="4003784"/>
              <a:ext cx="12191999" cy="1094293"/>
            </a:xfrm>
            <a:prstGeom prst="rect">
              <a:avLst/>
            </a:prstGeom>
            <a:solidFill>
              <a:srgbClr val="00B050">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6" name="Rectangle 45">
              <a:extLst>
                <a:ext uri="{FF2B5EF4-FFF2-40B4-BE49-F238E27FC236}">
                  <a16:creationId xmlns:a16="http://schemas.microsoft.com/office/drawing/2014/main" id="{ED9E9E0F-833F-5EA0-708A-F5C1AABC03BC}"/>
                </a:ext>
              </a:extLst>
            </p:cNvPr>
            <p:cNvSpPr/>
            <p:nvPr/>
          </p:nvSpPr>
          <p:spPr>
            <a:xfrm>
              <a:off x="581382" y="4003784"/>
              <a:ext cx="1075764" cy="1094293"/>
            </a:xfrm>
            <a:prstGeom prst="rect">
              <a:avLst/>
            </a:prstGeom>
            <a:solidFill>
              <a:srgbClr val="00975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5400" dirty="0">
                  <a:solidFill>
                    <a:schemeClr val="bg1"/>
                  </a:solidFill>
                </a:rPr>
                <a:t>2</a:t>
              </a:r>
            </a:p>
          </p:txBody>
        </p:sp>
        <p:sp>
          <p:nvSpPr>
            <p:cNvPr id="48" name="TextBox 47">
              <a:extLst>
                <a:ext uri="{FF2B5EF4-FFF2-40B4-BE49-F238E27FC236}">
                  <a16:creationId xmlns:a16="http://schemas.microsoft.com/office/drawing/2014/main" id="{5CB074DD-F873-8086-6A5E-C52D0D1EF6EC}"/>
                </a:ext>
              </a:extLst>
            </p:cNvPr>
            <p:cNvSpPr txBox="1"/>
            <p:nvPr/>
          </p:nvSpPr>
          <p:spPr>
            <a:xfrm>
              <a:off x="1845405" y="4301086"/>
              <a:ext cx="10346595" cy="499689"/>
            </a:xfrm>
            <a:prstGeom prst="rect">
              <a:avLst/>
            </a:prstGeom>
            <a:noFill/>
            <a:effectLst/>
          </p:spPr>
          <p:txBody>
            <a:bodyPr wrap="square" lIns="0" tIns="0" rIns="0" bIns="0" rtlCol="0">
              <a:spAutoFit/>
            </a:bodyPr>
            <a:lstStyle/>
            <a:p>
              <a:pPr>
                <a:lnSpc>
                  <a:spcPct val="110000"/>
                </a:lnSpc>
              </a:pPr>
              <a:r>
                <a:rPr lang="en-US" sz="3200" dirty="0">
                  <a:solidFill>
                    <a:schemeClr val="tx2"/>
                  </a:solidFill>
                </a:rPr>
                <a:t>Catastrophe modelling</a:t>
              </a:r>
            </a:p>
          </p:txBody>
        </p:sp>
      </p:grpSp>
      <p:grpSp>
        <p:nvGrpSpPr>
          <p:cNvPr id="2" name="Group 1">
            <a:extLst>
              <a:ext uri="{FF2B5EF4-FFF2-40B4-BE49-F238E27FC236}">
                <a16:creationId xmlns:a16="http://schemas.microsoft.com/office/drawing/2014/main" id="{AEB83651-9FC5-33A3-51C1-FBF50D4C45A4}"/>
              </a:ext>
            </a:extLst>
          </p:cNvPr>
          <p:cNvGrpSpPr/>
          <p:nvPr/>
        </p:nvGrpSpPr>
        <p:grpSpPr>
          <a:xfrm>
            <a:off x="0" y="4744231"/>
            <a:ext cx="12191999" cy="1094293"/>
            <a:chOff x="1" y="5433707"/>
            <a:chExt cx="12191999" cy="1094293"/>
          </a:xfrm>
        </p:grpSpPr>
        <p:sp>
          <p:nvSpPr>
            <p:cNvPr id="3" name="Rectangle 11">
              <a:extLst>
                <a:ext uri="{FF2B5EF4-FFF2-40B4-BE49-F238E27FC236}">
                  <a16:creationId xmlns:a16="http://schemas.microsoft.com/office/drawing/2014/main" id="{D11FB21D-0452-3686-DC4D-4BE6B7B97631}"/>
                </a:ext>
              </a:extLst>
            </p:cNvPr>
            <p:cNvSpPr/>
            <p:nvPr/>
          </p:nvSpPr>
          <p:spPr>
            <a:xfrm>
              <a:off x="1" y="5433707"/>
              <a:ext cx="12191999" cy="1094293"/>
            </a:xfrm>
            <a:prstGeom prst="rect">
              <a:avLst/>
            </a:prstGeom>
            <a:solidFill>
              <a:srgbClr val="00B050">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4" name="Rectangle 3">
              <a:extLst>
                <a:ext uri="{FF2B5EF4-FFF2-40B4-BE49-F238E27FC236}">
                  <a16:creationId xmlns:a16="http://schemas.microsoft.com/office/drawing/2014/main" id="{5EA19D81-E7E2-BEDF-8228-4DD311E1BD69}"/>
                </a:ext>
              </a:extLst>
            </p:cNvPr>
            <p:cNvSpPr/>
            <p:nvPr/>
          </p:nvSpPr>
          <p:spPr>
            <a:xfrm>
              <a:off x="581382" y="5433707"/>
              <a:ext cx="1075764" cy="1094293"/>
            </a:xfrm>
            <a:prstGeom prst="rect">
              <a:avLst/>
            </a:prstGeom>
            <a:solidFill>
              <a:srgbClr val="00975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5400" dirty="0">
                  <a:solidFill>
                    <a:schemeClr val="bg1"/>
                  </a:solidFill>
                </a:rPr>
                <a:t>3</a:t>
              </a:r>
            </a:p>
          </p:txBody>
        </p:sp>
        <p:sp>
          <p:nvSpPr>
            <p:cNvPr id="6" name="TextBox 5">
              <a:extLst>
                <a:ext uri="{FF2B5EF4-FFF2-40B4-BE49-F238E27FC236}">
                  <a16:creationId xmlns:a16="http://schemas.microsoft.com/office/drawing/2014/main" id="{8D26F0B7-853B-B67B-960D-D9EF7B9A53E6}"/>
                </a:ext>
              </a:extLst>
            </p:cNvPr>
            <p:cNvSpPr txBox="1"/>
            <p:nvPr/>
          </p:nvSpPr>
          <p:spPr>
            <a:xfrm>
              <a:off x="1845405" y="5731009"/>
              <a:ext cx="10346595" cy="499689"/>
            </a:xfrm>
            <a:prstGeom prst="rect">
              <a:avLst/>
            </a:prstGeom>
            <a:noFill/>
            <a:effectLst/>
          </p:spPr>
          <p:txBody>
            <a:bodyPr wrap="square" lIns="0" tIns="0" rIns="0" bIns="0" rtlCol="0">
              <a:spAutoFit/>
            </a:bodyPr>
            <a:lstStyle/>
            <a:p>
              <a:pPr>
                <a:lnSpc>
                  <a:spcPct val="110000"/>
                </a:lnSpc>
              </a:pPr>
              <a:r>
                <a:rPr lang="en-US" sz="3200" dirty="0">
                  <a:solidFill>
                    <a:schemeClr val="tx2"/>
                  </a:solidFill>
                </a:rPr>
                <a:t>Updated Modelling and Closing the insurance gap</a:t>
              </a:r>
            </a:p>
          </p:txBody>
        </p:sp>
      </p:grpSp>
    </p:spTree>
    <p:extLst>
      <p:ext uri="{BB962C8B-B14F-4D97-AF65-F5344CB8AC3E}">
        <p14:creationId xmlns:p14="http://schemas.microsoft.com/office/powerpoint/2010/main" val="263075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cracked ground with clouds in the background&#10;&#10;Description automatically generated">
            <a:extLst>
              <a:ext uri="{FF2B5EF4-FFF2-40B4-BE49-F238E27FC236}">
                <a16:creationId xmlns:a16="http://schemas.microsoft.com/office/drawing/2014/main" id="{E0153798-12E6-8B80-E2D3-BA67FA210FB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597" b="7597"/>
          <a:stretch>
            <a:fillRect/>
          </a:stretch>
        </p:blipFill>
        <p:spPr>
          <a:xfrm>
            <a:off x="0" y="0"/>
            <a:ext cx="12192000" cy="6858000"/>
          </a:xfrm>
        </p:spPr>
      </p:pic>
      <p:sp>
        <p:nvSpPr>
          <p:cNvPr id="14" name="Title 13">
            <a:extLst>
              <a:ext uri="{FF2B5EF4-FFF2-40B4-BE49-F238E27FC236}">
                <a16:creationId xmlns:a16="http://schemas.microsoft.com/office/drawing/2014/main" id="{7DAEE1C8-415E-E659-9C85-DC8E66586410}"/>
              </a:ext>
            </a:extLst>
          </p:cNvPr>
          <p:cNvSpPr>
            <a:spLocks noGrp="1"/>
          </p:cNvSpPr>
          <p:nvPr>
            <p:ph type="ctrTitle"/>
          </p:nvPr>
        </p:nvSpPr>
        <p:spPr>
          <a:xfrm>
            <a:off x="0" y="3402000"/>
            <a:ext cx="12192000" cy="3456000"/>
          </a:xfrm>
          <a:solidFill>
            <a:srgbClr val="00975D"/>
          </a:solidFill>
        </p:spPr>
        <p:txBody>
          <a:bodyPr/>
          <a:lstStyle/>
          <a:p>
            <a:br>
              <a:rPr lang="en-GB" dirty="0"/>
            </a:br>
            <a:r>
              <a:rPr lang="en-GB" dirty="0"/>
              <a:t>Natural Catastrophes: Trends and the impact</a:t>
            </a:r>
          </a:p>
        </p:txBody>
      </p:sp>
      <p:sp>
        <p:nvSpPr>
          <p:cNvPr id="16" name="Text Placeholder 15">
            <a:extLst>
              <a:ext uri="{FF2B5EF4-FFF2-40B4-BE49-F238E27FC236}">
                <a16:creationId xmlns:a16="http://schemas.microsoft.com/office/drawing/2014/main" id="{A9656F22-D2E8-4181-E4A3-3AF4DEEDB467}"/>
              </a:ext>
            </a:extLst>
          </p:cNvPr>
          <p:cNvSpPr>
            <a:spLocks noGrp="1"/>
          </p:cNvSpPr>
          <p:nvPr>
            <p:ph type="body" sz="quarter" idx="12"/>
          </p:nvPr>
        </p:nvSpPr>
        <p:spPr/>
        <p:txBody>
          <a:bodyPr/>
          <a:lstStyle/>
          <a:p>
            <a:r>
              <a:rPr lang="en-US"/>
              <a:t>Picture rights: </a:t>
            </a:r>
            <a:r>
              <a:rPr lang="de-DE" err="1"/>
              <a:t>cuellar</a:t>
            </a:r>
            <a:r>
              <a:rPr lang="de-DE"/>
              <a:t> / Getty Images</a:t>
            </a:r>
          </a:p>
        </p:txBody>
      </p:sp>
      <p:sp>
        <p:nvSpPr>
          <p:cNvPr id="2" name="Subtitle 6">
            <a:extLst>
              <a:ext uri="{FF2B5EF4-FFF2-40B4-BE49-F238E27FC236}">
                <a16:creationId xmlns:a16="http://schemas.microsoft.com/office/drawing/2014/main" id="{8DC23ABF-37E4-858A-065B-5B539DB43A94}"/>
              </a:ext>
            </a:extLst>
          </p:cNvPr>
          <p:cNvSpPr>
            <a:spLocks noGrp="1"/>
          </p:cNvSpPr>
          <p:nvPr>
            <p:ph type="subTitle" idx="1"/>
          </p:nvPr>
        </p:nvSpPr>
        <p:spPr>
          <a:xfrm>
            <a:off x="216000" y="3429000"/>
            <a:ext cx="2952000" cy="1147680"/>
          </a:xfrm>
        </p:spPr>
        <p:txBody>
          <a:bodyPr/>
          <a:lstStyle/>
          <a:p>
            <a:r>
              <a:rPr lang="en-GB" sz="7500" dirty="0"/>
              <a:t>01</a:t>
            </a:r>
          </a:p>
        </p:txBody>
      </p:sp>
    </p:spTree>
    <p:extLst>
      <p:ext uri="{BB962C8B-B14F-4D97-AF65-F5344CB8AC3E}">
        <p14:creationId xmlns:p14="http://schemas.microsoft.com/office/powerpoint/2010/main" val="248547734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E19969F-DC78-75C4-8DE0-EA69203466BC}"/>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415" imgH="416" progId="TCLayout.ActiveDocument.1">
                  <p:embed/>
                </p:oleObj>
              </mc:Choice>
              <mc:Fallback>
                <p:oleObj name="think-cell Folie" r:id="rId4" imgW="415" imgH="416" progId="TCLayout.ActiveDocument.1">
                  <p:embed/>
                  <p:pic>
                    <p:nvPicPr>
                      <p:cNvPr id="9" name="Objekt 8" hidden="1">
                        <a:extLst>
                          <a:ext uri="{FF2B5EF4-FFF2-40B4-BE49-F238E27FC236}">
                            <a16:creationId xmlns:a16="http://schemas.microsoft.com/office/drawing/2014/main" id="{0E19969F-DC78-75C4-8DE0-EA69203466BC}"/>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49F68A5-4516-47B8-B768-225416800365}"/>
              </a:ext>
            </a:extLst>
          </p:cNvPr>
          <p:cNvSpPr>
            <a:spLocks noGrp="1"/>
          </p:cNvSpPr>
          <p:nvPr>
            <p:ph type="title"/>
          </p:nvPr>
        </p:nvSpPr>
        <p:spPr>
          <a:xfrm>
            <a:off x="408001" y="480484"/>
            <a:ext cx="9580579" cy="744000"/>
          </a:xfrm>
        </p:spPr>
        <p:txBody>
          <a:bodyPr vert="horz"/>
          <a:lstStyle/>
          <a:p>
            <a:r>
              <a:rPr lang="en-US" sz="2400" dirty="0">
                <a:solidFill>
                  <a:srgbClr val="00975D"/>
                </a:solidFill>
                <a:ea typeface="+mj-lt"/>
                <a:cs typeface="+mj-lt"/>
              </a:rPr>
              <a:t>1. Climate Change	</a:t>
            </a:r>
            <a:r>
              <a:rPr lang="en-US" dirty="0">
                <a:solidFill>
                  <a:srgbClr val="00975D"/>
                </a:solidFill>
                <a:ea typeface="+mj-lt"/>
                <a:cs typeface="+mj-lt"/>
              </a:rPr>
              <a:t> Natural Catastrophe     </a:t>
            </a:r>
            <a:r>
              <a:rPr lang="en-US" sz="2400" dirty="0">
                <a:solidFill>
                  <a:srgbClr val="00975D"/>
                </a:solidFill>
                <a:ea typeface="+mj-lt"/>
                <a:cs typeface="+mj-lt"/>
              </a:rPr>
              <a:t>Risk of Change  </a:t>
            </a:r>
            <a:br>
              <a:rPr lang="en-US" sz="2400" dirty="0">
                <a:ea typeface="+mj-lt"/>
                <a:cs typeface="+mj-lt"/>
              </a:rPr>
            </a:br>
            <a:r>
              <a:rPr lang="en-US" sz="1867" dirty="0">
                <a:solidFill>
                  <a:schemeClr val="tx2"/>
                </a:solidFill>
                <a:ea typeface="+mj-lt"/>
                <a:cs typeface="+mj-lt"/>
              </a:rPr>
              <a:t>Small increase in average temperatures       large increase in probability of extremes</a:t>
            </a:r>
            <a:endParaRPr lang="de-DE" sz="1867" dirty="0">
              <a:solidFill>
                <a:schemeClr val="tx2"/>
              </a:solidFill>
              <a:ea typeface="+mj-lt"/>
              <a:cs typeface="+mj-lt"/>
            </a:endParaRPr>
          </a:p>
        </p:txBody>
      </p:sp>
      <p:sp>
        <p:nvSpPr>
          <p:cNvPr id="6" name="Rectangle 5">
            <a:extLst>
              <a:ext uri="{FF2B5EF4-FFF2-40B4-BE49-F238E27FC236}">
                <a16:creationId xmlns:a16="http://schemas.microsoft.com/office/drawing/2014/main" id="{34D6F94E-AC80-09B8-C55E-B7FEAE434E67}"/>
              </a:ext>
            </a:extLst>
          </p:cNvPr>
          <p:cNvSpPr/>
          <p:nvPr/>
        </p:nvSpPr>
        <p:spPr>
          <a:xfrm>
            <a:off x="7075716" y="5573299"/>
            <a:ext cx="217715" cy="2503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4354">
              <a:defRPr/>
            </a:pPr>
            <a:endParaRPr lang="en-US" sz="1867">
              <a:solidFill>
                <a:prstClr val="white"/>
              </a:solidFill>
              <a:latin typeface="Arial"/>
              <a:ea typeface="Arial Unicode MS"/>
              <a:cs typeface="Arial"/>
            </a:endParaRPr>
          </a:p>
        </p:txBody>
      </p:sp>
      <p:sp>
        <p:nvSpPr>
          <p:cNvPr id="20" name="Rectangle 19">
            <a:extLst>
              <a:ext uri="{FF2B5EF4-FFF2-40B4-BE49-F238E27FC236}">
                <a16:creationId xmlns:a16="http://schemas.microsoft.com/office/drawing/2014/main" id="{E72AD6BE-FE77-193F-0007-875F8FF25DF4}"/>
              </a:ext>
            </a:extLst>
          </p:cNvPr>
          <p:cNvSpPr/>
          <p:nvPr/>
        </p:nvSpPr>
        <p:spPr>
          <a:xfrm>
            <a:off x="10884039" y="6002083"/>
            <a:ext cx="217715" cy="2503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4354">
              <a:defRPr/>
            </a:pPr>
            <a:endParaRPr lang="en-US" sz="1867">
              <a:solidFill>
                <a:prstClr val="white"/>
              </a:solidFill>
              <a:latin typeface="Arial"/>
              <a:ea typeface="Arial Unicode MS"/>
              <a:cs typeface="Arial"/>
            </a:endParaRPr>
          </a:p>
        </p:txBody>
      </p:sp>
      <p:sp>
        <p:nvSpPr>
          <p:cNvPr id="76" name="Textfeld 75">
            <a:extLst>
              <a:ext uri="{FF2B5EF4-FFF2-40B4-BE49-F238E27FC236}">
                <a16:creationId xmlns:a16="http://schemas.microsoft.com/office/drawing/2014/main" id="{6360ABE5-C401-829E-2234-EA8F6DAACD9A}"/>
              </a:ext>
            </a:extLst>
          </p:cNvPr>
          <p:cNvSpPr txBox="1"/>
          <p:nvPr/>
        </p:nvSpPr>
        <p:spPr>
          <a:xfrm>
            <a:off x="200373" y="6525076"/>
            <a:ext cx="11255399" cy="246221"/>
          </a:xfrm>
          <a:prstGeom prst="rect">
            <a:avLst/>
          </a:prstGeom>
          <a:noFill/>
          <a:effectLst/>
        </p:spPr>
        <p:txBody>
          <a:bodyPr wrap="square" lIns="121920" tIns="60960" rIns="121920" bIns="60960" anchor="t">
            <a:spAutoFit/>
          </a:bodyPr>
          <a:lstStyle/>
          <a:p>
            <a:pPr defTabSz="914354">
              <a:defRPr/>
            </a:pPr>
            <a:r>
              <a:rPr lang="de-DE" sz="800">
                <a:solidFill>
                  <a:srgbClr val="4D4E53"/>
                </a:solidFill>
                <a:latin typeface="Arial"/>
                <a:ea typeface="Arial Unicode MS"/>
                <a:cs typeface="Arial"/>
              </a:rPr>
              <a:t>Source(s): </a:t>
            </a:r>
            <a:r>
              <a:rPr lang="en-US" sz="800">
                <a:solidFill>
                  <a:srgbClr val="4D4E53"/>
                </a:solidFill>
                <a:latin typeface="Arial"/>
                <a:ea typeface="Arial Unicode MS"/>
                <a:cs typeface="Arial"/>
              </a:rPr>
              <a:t>National Centers for Environmental Information (NOAA), Munich Re (based on IPCC data); South African Weather Service, “</a:t>
            </a:r>
            <a:r>
              <a:rPr lang="de-DE" sz="800">
                <a:solidFill>
                  <a:srgbClr val="4D4E53"/>
                </a:solidFill>
                <a:latin typeface="Arial"/>
                <a:ea typeface="Arial Unicode MS"/>
                <a:cs typeface="Arial"/>
                <a:hlinkClick r:id="rId6"/>
              </a:rPr>
              <a:t>Annual State of </a:t>
            </a:r>
            <a:r>
              <a:rPr lang="de-DE" sz="800" err="1">
                <a:solidFill>
                  <a:srgbClr val="4D4E53"/>
                </a:solidFill>
                <a:latin typeface="Arial"/>
                <a:ea typeface="Arial Unicode MS"/>
                <a:cs typeface="Arial"/>
                <a:hlinkClick r:id="rId6"/>
              </a:rPr>
              <a:t>the</a:t>
            </a:r>
            <a:r>
              <a:rPr lang="de-DE" sz="800">
                <a:solidFill>
                  <a:srgbClr val="4D4E53"/>
                </a:solidFill>
                <a:latin typeface="Arial"/>
                <a:ea typeface="Arial Unicode MS"/>
                <a:cs typeface="Arial"/>
                <a:hlinkClick r:id="rId6"/>
              </a:rPr>
              <a:t> Climate 2022</a:t>
            </a:r>
            <a:r>
              <a:rPr lang="de-DE" sz="800">
                <a:solidFill>
                  <a:srgbClr val="4D4E53"/>
                </a:solidFill>
                <a:latin typeface="Arial"/>
                <a:ea typeface="Arial Unicode MS"/>
                <a:cs typeface="Arial"/>
              </a:rPr>
              <a:t>“</a:t>
            </a:r>
          </a:p>
        </p:txBody>
      </p:sp>
      <p:pic>
        <p:nvPicPr>
          <p:cNvPr id="102" name="Grafik 101">
            <a:extLst>
              <a:ext uri="{FF2B5EF4-FFF2-40B4-BE49-F238E27FC236}">
                <a16:creationId xmlns:a16="http://schemas.microsoft.com/office/drawing/2014/main" id="{E74DBA2F-BB46-5D32-9204-8F4243263E7E}"/>
              </a:ext>
            </a:extLst>
          </p:cNvPr>
          <p:cNvPicPr>
            <a:picLocks noChangeAspect="1"/>
          </p:cNvPicPr>
          <p:nvPr/>
        </p:nvPicPr>
        <p:blipFill>
          <a:blip r:embed="rId7"/>
          <a:stretch>
            <a:fillRect/>
          </a:stretch>
        </p:blipFill>
        <p:spPr>
          <a:xfrm>
            <a:off x="145129" y="2930405"/>
            <a:ext cx="3667711" cy="2213696"/>
          </a:xfrm>
          <a:prstGeom prst="rect">
            <a:avLst/>
          </a:prstGeom>
        </p:spPr>
      </p:pic>
      <p:sp>
        <p:nvSpPr>
          <p:cNvPr id="8" name="Rechteck 7">
            <a:extLst>
              <a:ext uri="{FF2B5EF4-FFF2-40B4-BE49-F238E27FC236}">
                <a16:creationId xmlns:a16="http://schemas.microsoft.com/office/drawing/2014/main" id="{82452C45-7620-9011-336D-6E77DE759253}"/>
              </a:ext>
            </a:extLst>
          </p:cNvPr>
          <p:cNvSpPr/>
          <p:nvPr/>
        </p:nvSpPr>
        <p:spPr>
          <a:xfrm>
            <a:off x="0" y="1360185"/>
            <a:ext cx="12192000" cy="982416"/>
          </a:xfrm>
          <a:prstGeom prst="rect">
            <a:avLst/>
          </a:prstGeom>
          <a:solidFill>
            <a:srgbClr val="00975D">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44000" rIns="0" bIns="0" rtlCol="0" anchor="t" anchorCtr="0">
            <a:noAutofit/>
          </a:bodyPr>
          <a:lstStyle/>
          <a:p>
            <a:pPr defTabSz="914377"/>
            <a:endParaRPr lang="en-US" sz="1600">
              <a:solidFill>
                <a:srgbClr val="34909C"/>
              </a:solidFill>
              <a:latin typeface="Arial" panose="020B0604020202020204" pitchFamily="34" charset="0"/>
              <a:ea typeface="Arial Unicode MS"/>
              <a:cs typeface="Arial"/>
            </a:endParaRPr>
          </a:p>
        </p:txBody>
      </p:sp>
      <p:sp>
        <p:nvSpPr>
          <p:cNvPr id="15" name="Rechteck 14">
            <a:extLst>
              <a:ext uri="{FF2B5EF4-FFF2-40B4-BE49-F238E27FC236}">
                <a16:creationId xmlns:a16="http://schemas.microsoft.com/office/drawing/2014/main" id="{431DB47E-00F1-CCC7-6420-02E6963420CA}"/>
              </a:ext>
            </a:extLst>
          </p:cNvPr>
          <p:cNvSpPr/>
          <p:nvPr/>
        </p:nvSpPr>
        <p:spPr>
          <a:xfrm>
            <a:off x="311251" y="1388971"/>
            <a:ext cx="3789475" cy="9667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nchorCtr="0"/>
          <a:lstStyle/>
          <a:p>
            <a:pPr defTabSz="914377"/>
            <a:r>
              <a:rPr lang="en-US" sz="1600" b="1">
                <a:solidFill>
                  <a:srgbClr val="00975D"/>
                </a:solidFill>
                <a:latin typeface="Arial"/>
                <a:ea typeface="Arial Unicode MS"/>
                <a:cs typeface="Arial"/>
              </a:rPr>
              <a:t>Global: Primary effect of climate change</a:t>
            </a:r>
            <a:br>
              <a:rPr lang="en-US" sz="1600">
                <a:latin typeface="Arial"/>
                <a:ea typeface="Arial Unicode MS"/>
                <a:cs typeface="Arial"/>
              </a:rPr>
            </a:br>
            <a:r>
              <a:rPr lang="en-US" sz="1600">
                <a:solidFill>
                  <a:srgbClr val="00975D"/>
                </a:solidFill>
                <a:latin typeface="Arial"/>
                <a:ea typeface="Arial Unicode MS"/>
                <a:cs typeface="Arial"/>
              </a:rPr>
              <a:t>Linear temperature trend (1880-2022): 1.2°C – man-made share &gt;&gt;50%</a:t>
            </a:r>
          </a:p>
        </p:txBody>
      </p:sp>
      <p:sp>
        <p:nvSpPr>
          <p:cNvPr id="17" name="Rechteck 16">
            <a:extLst>
              <a:ext uri="{FF2B5EF4-FFF2-40B4-BE49-F238E27FC236}">
                <a16:creationId xmlns:a16="http://schemas.microsoft.com/office/drawing/2014/main" id="{1726FC56-F980-2293-B89B-25A2D5637B0C}"/>
              </a:ext>
            </a:extLst>
          </p:cNvPr>
          <p:cNvSpPr/>
          <p:nvPr/>
        </p:nvSpPr>
        <p:spPr>
          <a:xfrm>
            <a:off x="4101483" y="1398644"/>
            <a:ext cx="4144015" cy="9571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nchorCtr="0"/>
          <a:lstStyle/>
          <a:p>
            <a:pPr defTabSz="914377"/>
            <a:r>
              <a:rPr lang="en-US" sz="1600" b="1">
                <a:solidFill>
                  <a:srgbClr val="00975D"/>
                </a:solidFill>
                <a:latin typeface="Arial"/>
                <a:ea typeface="Arial Unicode MS"/>
                <a:cs typeface="Arial"/>
              </a:rPr>
              <a:t>Global: secondary effect of climate change</a:t>
            </a:r>
          </a:p>
          <a:p>
            <a:pPr defTabSz="914377"/>
            <a:r>
              <a:rPr lang="en-US" sz="1600">
                <a:solidFill>
                  <a:srgbClr val="00975D"/>
                </a:solidFill>
                <a:latin typeface="Arial"/>
                <a:ea typeface="Arial Unicode MS"/>
                <a:cs typeface="Arial"/>
              </a:rPr>
              <a:t>Changing probabilities of </a:t>
            </a:r>
            <a:r>
              <a:rPr lang="en-US" sz="1600">
                <a:solidFill>
                  <a:srgbClr val="00975D"/>
                </a:solidFill>
                <a:latin typeface="Arial"/>
                <a:ea typeface="Arial Unicode MS"/>
                <a:cs typeface="Arial"/>
                <a:sym typeface="Wingdings" panose="05000000000000000000" pitchFamily="2" charset="2"/>
              </a:rPr>
              <a:t>extremes </a:t>
            </a:r>
            <a:br>
              <a:rPr lang="en-US" sz="1600">
                <a:latin typeface="Arial"/>
                <a:ea typeface="Arial Unicode MS"/>
                <a:cs typeface="Arial"/>
              </a:rPr>
            </a:br>
            <a:r>
              <a:rPr lang="en-US" sz="1600">
                <a:solidFill>
                  <a:srgbClr val="00975D"/>
                </a:solidFill>
                <a:latin typeface="Arial"/>
                <a:ea typeface="Arial Unicode MS"/>
                <a:cs typeface="Arial"/>
                <a:sym typeface="Wingdings" panose="05000000000000000000" pitchFamily="2" charset="2"/>
              </a:rPr>
              <a:t></a:t>
            </a:r>
            <a:r>
              <a:rPr lang="en-US" sz="1600">
                <a:solidFill>
                  <a:srgbClr val="00975D"/>
                </a:solidFill>
                <a:latin typeface="Arial"/>
                <a:ea typeface="Arial Unicode MS"/>
                <a:cs typeface="Arial"/>
              </a:rPr>
              <a:t> </a:t>
            </a:r>
            <a:r>
              <a:rPr lang="en-US" sz="1600">
                <a:solidFill>
                  <a:srgbClr val="00975D"/>
                </a:solidFill>
                <a:latin typeface="Arial"/>
                <a:ea typeface="Arial Unicode MS"/>
                <a:cs typeface="Arial"/>
                <a:sym typeface="Wingdings" panose="05000000000000000000" pitchFamily="2" charset="2"/>
              </a:rPr>
              <a:t>new risks / loss levels</a:t>
            </a:r>
            <a:endParaRPr lang="en-US" sz="1600">
              <a:solidFill>
                <a:srgbClr val="00975D"/>
              </a:solidFill>
              <a:latin typeface="Arial"/>
              <a:ea typeface="Arial Unicode MS"/>
              <a:cs typeface="Arial"/>
            </a:endParaRPr>
          </a:p>
        </p:txBody>
      </p:sp>
      <p:sp>
        <p:nvSpPr>
          <p:cNvPr id="21" name="Textfeld 20">
            <a:extLst>
              <a:ext uri="{FF2B5EF4-FFF2-40B4-BE49-F238E27FC236}">
                <a16:creationId xmlns:a16="http://schemas.microsoft.com/office/drawing/2014/main" id="{AC41FA66-18CD-BBF3-6C18-76F94E891A75}"/>
              </a:ext>
            </a:extLst>
          </p:cNvPr>
          <p:cNvSpPr txBox="1"/>
          <p:nvPr/>
        </p:nvSpPr>
        <p:spPr>
          <a:xfrm>
            <a:off x="308841" y="5511787"/>
            <a:ext cx="3369103" cy="533351"/>
          </a:xfrm>
          <a:prstGeom prst="rect">
            <a:avLst/>
          </a:prstGeom>
          <a:noFill/>
          <a:effectLst/>
        </p:spPr>
        <p:txBody>
          <a:bodyPr wrap="square" lIns="121920" tIns="60960" rIns="121920" bIns="60960" anchor="t">
            <a:spAutoFit/>
          </a:bodyPr>
          <a:lstStyle/>
          <a:p>
            <a:pPr defTabSz="914354"/>
            <a:r>
              <a:rPr lang="en-US" sz="1333">
                <a:solidFill>
                  <a:srgbClr val="4D4E53"/>
                </a:solidFill>
                <a:latin typeface="Arial"/>
                <a:ea typeface="Arial Unicode MS"/>
                <a:cs typeface="Arial"/>
              </a:rPr>
              <a:t>Annual temperature anomalies (°C) compared to the 1880-1900 average</a:t>
            </a:r>
          </a:p>
        </p:txBody>
      </p:sp>
      <p:sp>
        <p:nvSpPr>
          <p:cNvPr id="23" name="Textfeld 22">
            <a:extLst>
              <a:ext uri="{FF2B5EF4-FFF2-40B4-BE49-F238E27FC236}">
                <a16:creationId xmlns:a16="http://schemas.microsoft.com/office/drawing/2014/main" id="{EA2AECD0-BF7F-DBB4-C19C-0CD26C99AA26}"/>
              </a:ext>
            </a:extLst>
          </p:cNvPr>
          <p:cNvSpPr txBox="1"/>
          <p:nvPr/>
        </p:nvSpPr>
        <p:spPr>
          <a:xfrm>
            <a:off x="4205186" y="5511787"/>
            <a:ext cx="3469500" cy="533351"/>
          </a:xfrm>
          <a:prstGeom prst="rect">
            <a:avLst/>
          </a:prstGeom>
          <a:noFill/>
          <a:effectLst/>
        </p:spPr>
        <p:txBody>
          <a:bodyPr wrap="square" lIns="121920" tIns="60960" rIns="121920" bIns="60960" anchor="t">
            <a:spAutoFit/>
          </a:bodyPr>
          <a:lstStyle/>
          <a:p>
            <a:pPr defTabSz="914354"/>
            <a:r>
              <a:rPr lang="en-US" sz="1333">
                <a:solidFill>
                  <a:srgbClr val="4D4E53"/>
                </a:solidFill>
                <a:latin typeface="Arial"/>
                <a:ea typeface="+mn-lt"/>
                <a:cs typeface="Arial"/>
              </a:rPr>
              <a:t>Increase of global average temperatures - changing probability distributions </a:t>
            </a:r>
            <a:endParaRPr lang="en-US">
              <a:solidFill>
                <a:srgbClr val="4D4E53"/>
              </a:solidFill>
              <a:latin typeface="Arial"/>
              <a:ea typeface="Arial Unicode MS"/>
              <a:cs typeface="Arial"/>
            </a:endParaRPr>
          </a:p>
        </p:txBody>
      </p:sp>
      <p:grpSp>
        <p:nvGrpSpPr>
          <p:cNvPr id="35" name="Gruppieren 21">
            <a:extLst>
              <a:ext uri="{FF2B5EF4-FFF2-40B4-BE49-F238E27FC236}">
                <a16:creationId xmlns:a16="http://schemas.microsoft.com/office/drawing/2014/main" id="{AEF4A6BF-2B97-9F38-EE2B-F416FF2E8D62}"/>
              </a:ext>
            </a:extLst>
          </p:cNvPr>
          <p:cNvGrpSpPr/>
          <p:nvPr/>
        </p:nvGrpSpPr>
        <p:grpSpPr>
          <a:xfrm>
            <a:off x="3982454" y="2549414"/>
            <a:ext cx="3954608" cy="2754593"/>
            <a:chOff x="4710793" y="1747709"/>
            <a:chExt cx="4132124" cy="2668334"/>
          </a:xfrm>
        </p:grpSpPr>
        <p:pic>
          <p:nvPicPr>
            <p:cNvPr id="27" name="Picture 8">
              <a:extLst>
                <a:ext uri="{FF2B5EF4-FFF2-40B4-BE49-F238E27FC236}">
                  <a16:creationId xmlns:a16="http://schemas.microsoft.com/office/drawing/2014/main" id="{0059FB61-E8B7-E479-0A97-524852DBBB14}"/>
                </a:ext>
              </a:extLst>
            </p:cNvPr>
            <p:cNvPicPr>
              <a:picLocks noChangeAspect="1"/>
            </p:cNvPicPr>
            <p:nvPr/>
          </p:nvPicPr>
          <p:blipFill>
            <a:blip r:embed="rId8"/>
            <a:stretch>
              <a:fillRect/>
            </a:stretch>
          </p:blipFill>
          <p:spPr>
            <a:xfrm>
              <a:off x="4710793" y="1747709"/>
              <a:ext cx="4033157" cy="2668334"/>
            </a:xfrm>
            <a:prstGeom prst="rect">
              <a:avLst/>
            </a:prstGeom>
          </p:spPr>
        </p:pic>
        <p:sp>
          <p:nvSpPr>
            <p:cNvPr id="28" name="TextBox 27">
              <a:extLst>
                <a:ext uri="{FF2B5EF4-FFF2-40B4-BE49-F238E27FC236}">
                  <a16:creationId xmlns:a16="http://schemas.microsoft.com/office/drawing/2014/main" id="{EF3ADAC6-5F54-F252-5BE2-064FDBEDE1B7}"/>
                </a:ext>
              </a:extLst>
            </p:cNvPr>
            <p:cNvSpPr txBox="1"/>
            <p:nvPr/>
          </p:nvSpPr>
          <p:spPr>
            <a:xfrm>
              <a:off x="7588233" y="2593850"/>
              <a:ext cx="1254684" cy="336400"/>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914354">
                <a:lnSpc>
                  <a:spcPct val="110000"/>
                </a:lnSpc>
              </a:pPr>
              <a:r>
                <a:rPr lang="en-US" sz="1067">
                  <a:solidFill>
                    <a:srgbClr val="E2001A"/>
                  </a:solidFill>
                  <a:latin typeface="Arial"/>
                  <a:ea typeface="Arial Unicode MS"/>
                  <a:cs typeface="Arial"/>
                </a:rPr>
                <a:t>Increasing hazard</a:t>
              </a:r>
            </a:p>
            <a:p>
              <a:pPr algn="ctr" defTabSz="914354">
                <a:lnSpc>
                  <a:spcPct val="110000"/>
                </a:lnSpc>
              </a:pPr>
              <a:r>
                <a:rPr lang="en-US" sz="1067">
                  <a:solidFill>
                    <a:srgbClr val="E2001A"/>
                  </a:solidFill>
                  <a:latin typeface="Arial"/>
                  <a:ea typeface="Arial Unicode MS"/>
                  <a:cs typeface="Arial"/>
                </a:rPr>
                <a:t>Increasing risk </a:t>
              </a:r>
            </a:p>
          </p:txBody>
        </p:sp>
        <p:cxnSp>
          <p:nvCxnSpPr>
            <p:cNvPr id="29" name="Straight Arrow Connector 28">
              <a:extLst>
                <a:ext uri="{FF2B5EF4-FFF2-40B4-BE49-F238E27FC236}">
                  <a16:creationId xmlns:a16="http://schemas.microsoft.com/office/drawing/2014/main" id="{42380BD4-D163-DDE2-4C88-54CC8C782BB5}"/>
                </a:ext>
              </a:extLst>
            </p:cNvPr>
            <p:cNvCxnSpPr/>
            <p:nvPr/>
          </p:nvCxnSpPr>
          <p:spPr>
            <a:xfrm flipV="1">
              <a:off x="7976507" y="3061466"/>
              <a:ext cx="302079" cy="72662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0" name="Textfeld 18">
              <a:extLst>
                <a:ext uri="{FF2B5EF4-FFF2-40B4-BE49-F238E27FC236}">
                  <a16:creationId xmlns:a16="http://schemas.microsoft.com/office/drawing/2014/main" id="{441F7ACA-8CB0-8C37-B2CB-DE793EED770B}"/>
                </a:ext>
              </a:extLst>
            </p:cNvPr>
            <p:cNvSpPr txBox="1"/>
            <p:nvPr/>
          </p:nvSpPr>
          <p:spPr>
            <a:xfrm>
              <a:off x="4787379" y="1804756"/>
              <a:ext cx="1311204" cy="161430"/>
            </a:xfrm>
            <a:prstGeom prst="rect">
              <a:avLst/>
            </a:prstGeom>
            <a:solidFill>
              <a:schemeClr val="bg1"/>
            </a:solidFill>
            <a:effectLst/>
          </p:spPr>
          <p:txBody>
            <a:bodyPr wrap="square" lIns="0" tIns="0" rIns="0" bIns="0" rtlCol="0" anchor="t">
              <a:spAutoFit/>
            </a:bodyPr>
            <a:lstStyle/>
            <a:p>
              <a:pPr defTabSz="914354">
                <a:lnSpc>
                  <a:spcPct val="110000"/>
                </a:lnSpc>
              </a:pPr>
              <a:r>
                <a:rPr lang="de-DE" sz="1067">
                  <a:solidFill>
                    <a:srgbClr val="4D4E53"/>
                  </a:solidFill>
                  <a:latin typeface="Arial"/>
                  <a:ea typeface="Arial Unicode MS"/>
                  <a:cs typeface="Arial"/>
                </a:rPr>
                <a:t>Probability </a:t>
              </a:r>
            </a:p>
          </p:txBody>
        </p:sp>
        <p:sp>
          <p:nvSpPr>
            <p:cNvPr id="31" name="Textfeld 22">
              <a:extLst>
                <a:ext uri="{FF2B5EF4-FFF2-40B4-BE49-F238E27FC236}">
                  <a16:creationId xmlns:a16="http://schemas.microsoft.com/office/drawing/2014/main" id="{3309C435-D947-0FB9-570B-23B7FF5BCE12}"/>
                </a:ext>
              </a:extLst>
            </p:cNvPr>
            <p:cNvSpPr txBox="1"/>
            <p:nvPr/>
          </p:nvSpPr>
          <p:spPr>
            <a:xfrm>
              <a:off x="5116695" y="2090150"/>
              <a:ext cx="1110344" cy="336400"/>
            </a:xfrm>
            <a:custGeom>
              <a:avLst/>
              <a:gdLst>
                <a:gd name="connsiteX0" fmla="*/ 0 w 1110344"/>
                <a:gd name="connsiteY0" fmla="*/ 0 h 341697"/>
                <a:gd name="connsiteX1" fmla="*/ 1110344 w 1110344"/>
                <a:gd name="connsiteY1" fmla="*/ 0 h 341697"/>
                <a:gd name="connsiteX2" fmla="*/ 1110344 w 1110344"/>
                <a:gd name="connsiteY2" fmla="*/ 341697 h 341697"/>
                <a:gd name="connsiteX3" fmla="*/ 0 w 1110344"/>
                <a:gd name="connsiteY3" fmla="*/ 341697 h 341697"/>
                <a:gd name="connsiteX4" fmla="*/ 0 w 1110344"/>
                <a:gd name="connsiteY4" fmla="*/ 0 h 341697"/>
                <a:gd name="connsiteX0" fmla="*/ 0 w 1110344"/>
                <a:gd name="connsiteY0" fmla="*/ 0 h 349446"/>
                <a:gd name="connsiteX1" fmla="*/ 1110344 w 1110344"/>
                <a:gd name="connsiteY1" fmla="*/ 0 h 349446"/>
                <a:gd name="connsiteX2" fmla="*/ 939862 w 1110344"/>
                <a:gd name="connsiteY2" fmla="*/ 349446 h 349446"/>
                <a:gd name="connsiteX3" fmla="*/ 0 w 1110344"/>
                <a:gd name="connsiteY3" fmla="*/ 341697 h 349446"/>
                <a:gd name="connsiteX4" fmla="*/ 0 w 1110344"/>
                <a:gd name="connsiteY4" fmla="*/ 0 h 34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344" h="349446">
                  <a:moveTo>
                    <a:pt x="0" y="0"/>
                  </a:moveTo>
                  <a:lnTo>
                    <a:pt x="1110344" y="0"/>
                  </a:lnTo>
                  <a:lnTo>
                    <a:pt x="939862" y="349446"/>
                  </a:lnTo>
                  <a:lnTo>
                    <a:pt x="0" y="341697"/>
                  </a:lnTo>
                  <a:lnTo>
                    <a:pt x="0" y="0"/>
                  </a:lnTo>
                  <a:close/>
                </a:path>
              </a:pathLst>
            </a:custGeom>
            <a:solidFill>
              <a:schemeClr val="bg1"/>
            </a:solidFill>
            <a:effectLst/>
          </p:spPr>
          <p:txBody>
            <a:bodyPr wrap="square" lIns="0" tIns="0" rIns="0" bIns="0" rtlCol="0" anchor="t">
              <a:spAutoFit/>
            </a:bodyPr>
            <a:lstStyle/>
            <a:p>
              <a:pPr defTabSz="914354">
                <a:lnSpc>
                  <a:spcPct val="110000"/>
                </a:lnSpc>
              </a:pPr>
              <a:r>
                <a:rPr lang="de-DE" sz="1067">
                  <a:solidFill>
                    <a:srgbClr val="4D4E53"/>
                  </a:solidFill>
                  <a:latin typeface="Arial"/>
                  <a:ea typeface="Arial Unicode MS"/>
                  <a:cs typeface="Arial"/>
                </a:rPr>
                <a:t>Historical climate</a:t>
              </a:r>
            </a:p>
            <a:p>
              <a:pPr defTabSz="914354">
                <a:lnSpc>
                  <a:spcPct val="110000"/>
                </a:lnSpc>
              </a:pPr>
              <a:r>
                <a:rPr lang="de-DE" sz="1067">
                  <a:solidFill>
                    <a:srgbClr val="4D4E53"/>
                  </a:solidFill>
                  <a:latin typeface="Arial"/>
                  <a:ea typeface="Arial Unicode MS"/>
                  <a:cs typeface="Arial"/>
                </a:rPr>
                <a:t>Warmer climate  </a:t>
              </a:r>
            </a:p>
          </p:txBody>
        </p:sp>
        <p:sp>
          <p:nvSpPr>
            <p:cNvPr id="32" name="Textfeld 23">
              <a:extLst>
                <a:ext uri="{FF2B5EF4-FFF2-40B4-BE49-F238E27FC236}">
                  <a16:creationId xmlns:a16="http://schemas.microsoft.com/office/drawing/2014/main" id="{33600592-0216-6734-1B79-3F4814FC8844}"/>
                </a:ext>
              </a:extLst>
            </p:cNvPr>
            <p:cNvSpPr txBox="1"/>
            <p:nvPr/>
          </p:nvSpPr>
          <p:spPr>
            <a:xfrm>
              <a:off x="4887810" y="4119812"/>
              <a:ext cx="320010" cy="161430"/>
            </a:xfrm>
            <a:custGeom>
              <a:avLst/>
              <a:gdLst>
                <a:gd name="connsiteX0" fmla="*/ 0 w 1110344"/>
                <a:gd name="connsiteY0" fmla="*/ 0 h 341697"/>
                <a:gd name="connsiteX1" fmla="*/ 1110344 w 1110344"/>
                <a:gd name="connsiteY1" fmla="*/ 0 h 341697"/>
                <a:gd name="connsiteX2" fmla="*/ 1110344 w 1110344"/>
                <a:gd name="connsiteY2" fmla="*/ 341697 h 341697"/>
                <a:gd name="connsiteX3" fmla="*/ 0 w 1110344"/>
                <a:gd name="connsiteY3" fmla="*/ 341697 h 341697"/>
                <a:gd name="connsiteX4" fmla="*/ 0 w 1110344"/>
                <a:gd name="connsiteY4" fmla="*/ 0 h 341697"/>
                <a:gd name="connsiteX0" fmla="*/ 0 w 1110344"/>
                <a:gd name="connsiteY0" fmla="*/ 0 h 349446"/>
                <a:gd name="connsiteX1" fmla="*/ 1110344 w 1110344"/>
                <a:gd name="connsiteY1" fmla="*/ 0 h 349446"/>
                <a:gd name="connsiteX2" fmla="*/ 939862 w 1110344"/>
                <a:gd name="connsiteY2" fmla="*/ 349446 h 349446"/>
                <a:gd name="connsiteX3" fmla="*/ 0 w 1110344"/>
                <a:gd name="connsiteY3" fmla="*/ 341697 h 349446"/>
                <a:gd name="connsiteX4" fmla="*/ 0 w 1110344"/>
                <a:gd name="connsiteY4" fmla="*/ 0 h 34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344" h="349446">
                  <a:moveTo>
                    <a:pt x="0" y="0"/>
                  </a:moveTo>
                  <a:lnTo>
                    <a:pt x="1110344" y="0"/>
                  </a:lnTo>
                  <a:lnTo>
                    <a:pt x="939862" y="349446"/>
                  </a:lnTo>
                  <a:lnTo>
                    <a:pt x="0" y="341697"/>
                  </a:lnTo>
                  <a:lnTo>
                    <a:pt x="0" y="0"/>
                  </a:lnTo>
                  <a:close/>
                </a:path>
              </a:pathLst>
            </a:custGeom>
            <a:solidFill>
              <a:schemeClr val="bg1"/>
            </a:solidFill>
            <a:effectLst/>
          </p:spPr>
          <p:txBody>
            <a:bodyPr wrap="square" lIns="0" tIns="0" rIns="0" bIns="0" rtlCol="0">
              <a:spAutoFit/>
            </a:bodyPr>
            <a:lstStyle/>
            <a:p>
              <a:pPr defTabSz="914354">
                <a:lnSpc>
                  <a:spcPct val="110000"/>
                </a:lnSpc>
              </a:pPr>
              <a:r>
                <a:rPr lang="de-DE" sz="1067">
                  <a:solidFill>
                    <a:srgbClr val="4D4E53"/>
                  </a:solidFill>
                  <a:latin typeface="Arial"/>
                  <a:ea typeface="Arial Unicode MS"/>
                  <a:cs typeface="Arial"/>
                </a:rPr>
                <a:t>Cold </a:t>
              </a:r>
            </a:p>
          </p:txBody>
        </p:sp>
        <p:sp>
          <p:nvSpPr>
            <p:cNvPr id="33" name="Textfeld 24">
              <a:extLst>
                <a:ext uri="{FF2B5EF4-FFF2-40B4-BE49-F238E27FC236}">
                  <a16:creationId xmlns:a16="http://schemas.microsoft.com/office/drawing/2014/main" id="{BAE20632-4B14-7199-2E92-53CB4CE5E168}"/>
                </a:ext>
              </a:extLst>
            </p:cNvPr>
            <p:cNvSpPr txBox="1"/>
            <p:nvPr/>
          </p:nvSpPr>
          <p:spPr>
            <a:xfrm>
              <a:off x="7787096" y="4126421"/>
              <a:ext cx="491489" cy="161430"/>
            </a:xfrm>
            <a:custGeom>
              <a:avLst/>
              <a:gdLst>
                <a:gd name="connsiteX0" fmla="*/ 0 w 1110344"/>
                <a:gd name="connsiteY0" fmla="*/ 0 h 341697"/>
                <a:gd name="connsiteX1" fmla="*/ 1110344 w 1110344"/>
                <a:gd name="connsiteY1" fmla="*/ 0 h 341697"/>
                <a:gd name="connsiteX2" fmla="*/ 1110344 w 1110344"/>
                <a:gd name="connsiteY2" fmla="*/ 341697 h 341697"/>
                <a:gd name="connsiteX3" fmla="*/ 0 w 1110344"/>
                <a:gd name="connsiteY3" fmla="*/ 341697 h 341697"/>
                <a:gd name="connsiteX4" fmla="*/ 0 w 1110344"/>
                <a:gd name="connsiteY4" fmla="*/ 0 h 341697"/>
                <a:gd name="connsiteX0" fmla="*/ 0 w 1110344"/>
                <a:gd name="connsiteY0" fmla="*/ 0 h 349446"/>
                <a:gd name="connsiteX1" fmla="*/ 1110344 w 1110344"/>
                <a:gd name="connsiteY1" fmla="*/ 0 h 349446"/>
                <a:gd name="connsiteX2" fmla="*/ 939862 w 1110344"/>
                <a:gd name="connsiteY2" fmla="*/ 349446 h 349446"/>
                <a:gd name="connsiteX3" fmla="*/ 0 w 1110344"/>
                <a:gd name="connsiteY3" fmla="*/ 341697 h 349446"/>
                <a:gd name="connsiteX4" fmla="*/ 0 w 1110344"/>
                <a:gd name="connsiteY4" fmla="*/ 0 h 34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344" h="349446">
                  <a:moveTo>
                    <a:pt x="0" y="0"/>
                  </a:moveTo>
                  <a:lnTo>
                    <a:pt x="1110344" y="0"/>
                  </a:lnTo>
                  <a:lnTo>
                    <a:pt x="939862" y="349446"/>
                  </a:lnTo>
                  <a:lnTo>
                    <a:pt x="0" y="341697"/>
                  </a:lnTo>
                  <a:lnTo>
                    <a:pt x="0" y="0"/>
                  </a:lnTo>
                  <a:close/>
                </a:path>
              </a:pathLst>
            </a:custGeom>
            <a:solidFill>
              <a:schemeClr val="bg1"/>
            </a:solidFill>
            <a:effectLst/>
          </p:spPr>
          <p:txBody>
            <a:bodyPr wrap="square" lIns="0" tIns="0" rIns="0" bIns="0" rtlCol="0">
              <a:spAutoFit/>
            </a:bodyPr>
            <a:lstStyle/>
            <a:p>
              <a:pPr defTabSz="914354">
                <a:lnSpc>
                  <a:spcPct val="110000"/>
                </a:lnSpc>
              </a:pPr>
              <a:r>
                <a:rPr lang="de-DE" sz="1067">
                  <a:solidFill>
                    <a:srgbClr val="4D4E53"/>
                  </a:solidFill>
                  <a:latin typeface="Arial"/>
                  <a:ea typeface="Arial Unicode MS"/>
                  <a:cs typeface="Arial"/>
                </a:rPr>
                <a:t>Hot </a:t>
              </a:r>
            </a:p>
          </p:txBody>
        </p:sp>
        <p:sp>
          <p:nvSpPr>
            <p:cNvPr id="34" name="Textfeld 25">
              <a:extLst>
                <a:ext uri="{FF2B5EF4-FFF2-40B4-BE49-F238E27FC236}">
                  <a16:creationId xmlns:a16="http://schemas.microsoft.com/office/drawing/2014/main" id="{3BB6ACD1-B5F2-FE56-57F2-CAB3229A6E8C}"/>
                </a:ext>
              </a:extLst>
            </p:cNvPr>
            <p:cNvSpPr txBox="1"/>
            <p:nvPr/>
          </p:nvSpPr>
          <p:spPr>
            <a:xfrm>
              <a:off x="5803812" y="4179973"/>
              <a:ext cx="1316373" cy="161430"/>
            </a:xfrm>
            <a:custGeom>
              <a:avLst/>
              <a:gdLst>
                <a:gd name="connsiteX0" fmla="*/ 0 w 1110344"/>
                <a:gd name="connsiteY0" fmla="*/ 0 h 341697"/>
                <a:gd name="connsiteX1" fmla="*/ 1110344 w 1110344"/>
                <a:gd name="connsiteY1" fmla="*/ 0 h 341697"/>
                <a:gd name="connsiteX2" fmla="*/ 1110344 w 1110344"/>
                <a:gd name="connsiteY2" fmla="*/ 341697 h 341697"/>
                <a:gd name="connsiteX3" fmla="*/ 0 w 1110344"/>
                <a:gd name="connsiteY3" fmla="*/ 341697 h 341697"/>
                <a:gd name="connsiteX4" fmla="*/ 0 w 1110344"/>
                <a:gd name="connsiteY4" fmla="*/ 0 h 341697"/>
                <a:gd name="connsiteX0" fmla="*/ 0 w 1110344"/>
                <a:gd name="connsiteY0" fmla="*/ 0 h 349446"/>
                <a:gd name="connsiteX1" fmla="*/ 1110344 w 1110344"/>
                <a:gd name="connsiteY1" fmla="*/ 0 h 349446"/>
                <a:gd name="connsiteX2" fmla="*/ 939862 w 1110344"/>
                <a:gd name="connsiteY2" fmla="*/ 349446 h 349446"/>
                <a:gd name="connsiteX3" fmla="*/ 0 w 1110344"/>
                <a:gd name="connsiteY3" fmla="*/ 341697 h 349446"/>
                <a:gd name="connsiteX4" fmla="*/ 0 w 1110344"/>
                <a:gd name="connsiteY4" fmla="*/ 0 h 349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344" h="349446">
                  <a:moveTo>
                    <a:pt x="0" y="0"/>
                  </a:moveTo>
                  <a:lnTo>
                    <a:pt x="1110344" y="0"/>
                  </a:lnTo>
                  <a:lnTo>
                    <a:pt x="939862" y="349446"/>
                  </a:lnTo>
                  <a:lnTo>
                    <a:pt x="0" y="341697"/>
                  </a:lnTo>
                  <a:lnTo>
                    <a:pt x="0" y="0"/>
                  </a:lnTo>
                  <a:close/>
                </a:path>
              </a:pathLst>
            </a:custGeom>
            <a:solidFill>
              <a:schemeClr val="bg1"/>
            </a:solidFill>
            <a:effectLst/>
          </p:spPr>
          <p:txBody>
            <a:bodyPr wrap="square" lIns="0" tIns="0" rIns="0" bIns="0" rtlCol="0" anchor="t">
              <a:spAutoFit/>
            </a:bodyPr>
            <a:lstStyle/>
            <a:p>
              <a:pPr algn="ctr" defTabSz="914354">
                <a:lnSpc>
                  <a:spcPct val="110000"/>
                </a:lnSpc>
              </a:pPr>
              <a:r>
                <a:rPr lang="de-DE" sz="1067">
                  <a:solidFill>
                    <a:srgbClr val="4D4E53"/>
                  </a:solidFill>
                  <a:latin typeface="Arial"/>
                  <a:ea typeface="Arial Unicode MS"/>
                  <a:cs typeface="Arial"/>
                </a:rPr>
                <a:t>Temperature </a:t>
              </a:r>
            </a:p>
          </p:txBody>
        </p:sp>
      </p:grpSp>
      <p:grpSp>
        <p:nvGrpSpPr>
          <p:cNvPr id="10" name="Group 9">
            <a:extLst>
              <a:ext uri="{FF2B5EF4-FFF2-40B4-BE49-F238E27FC236}">
                <a16:creationId xmlns:a16="http://schemas.microsoft.com/office/drawing/2014/main" id="{989D11D8-AADB-5436-2D07-72F340EF3FEB}"/>
              </a:ext>
            </a:extLst>
          </p:cNvPr>
          <p:cNvGrpSpPr/>
          <p:nvPr/>
        </p:nvGrpSpPr>
        <p:grpSpPr>
          <a:xfrm>
            <a:off x="8201928" y="1397522"/>
            <a:ext cx="3678821" cy="4533629"/>
            <a:chOff x="4057392" y="1471863"/>
            <a:chExt cx="3678821" cy="4533629"/>
          </a:xfrm>
        </p:grpSpPr>
        <p:sp>
          <p:nvSpPr>
            <p:cNvPr id="4" name="TextBox 3">
              <a:extLst>
                <a:ext uri="{FF2B5EF4-FFF2-40B4-BE49-F238E27FC236}">
                  <a16:creationId xmlns:a16="http://schemas.microsoft.com/office/drawing/2014/main" id="{E581CDF6-084C-E9ED-DF47-7F432190BF26}"/>
                </a:ext>
              </a:extLst>
            </p:cNvPr>
            <p:cNvSpPr txBox="1"/>
            <p:nvPr/>
          </p:nvSpPr>
          <p:spPr>
            <a:xfrm>
              <a:off x="4238663" y="1471863"/>
              <a:ext cx="3497550" cy="791499"/>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377">
                <a:lnSpc>
                  <a:spcPct val="110000"/>
                </a:lnSpc>
              </a:pPr>
              <a:r>
                <a:rPr lang="en-US" sz="1600" b="1">
                  <a:solidFill>
                    <a:srgbClr val="00975D"/>
                  </a:solidFill>
                  <a:latin typeface="Arial"/>
                  <a:ea typeface="Arial Unicode MS"/>
                  <a:cs typeface="Arial"/>
                </a:rPr>
                <a:t>South Africa: Average Surface Temperature</a:t>
              </a:r>
              <a:br>
                <a:rPr lang="en-US" sz="1600">
                  <a:latin typeface="Arial"/>
                  <a:ea typeface="Arial Unicode MS"/>
                  <a:cs typeface="Arial"/>
                </a:rPr>
              </a:br>
              <a:r>
                <a:rPr lang="en-US" sz="1600">
                  <a:solidFill>
                    <a:srgbClr val="00975D"/>
                  </a:solidFill>
                  <a:latin typeface="Arial"/>
                  <a:ea typeface="Arial Unicode MS"/>
                  <a:cs typeface="Arial"/>
                </a:rPr>
                <a:t>Deviation (base period 1991-2020)</a:t>
              </a:r>
              <a:endParaRPr lang="en-US">
                <a:solidFill>
                  <a:prstClr val="black"/>
                </a:solidFill>
                <a:latin typeface="Arial"/>
                <a:ea typeface="Arial Unicode MS"/>
                <a:cs typeface="Arial"/>
              </a:endParaRPr>
            </a:p>
          </p:txBody>
        </p:sp>
        <p:sp>
          <p:nvSpPr>
            <p:cNvPr id="11" name="TextBox 10">
              <a:extLst>
                <a:ext uri="{FF2B5EF4-FFF2-40B4-BE49-F238E27FC236}">
                  <a16:creationId xmlns:a16="http://schemas.microsoft.com/office/drawing/2014/main" id="{8E1BDDC1-7D69-262A-F03C-A15D6C8A9801}"/>
                </a:ext>
              </a:extLst>
            </p:cNvPr>
            <p:cNvSpPr txBox="1"/>
            <p:nvPr/>
          </p:nvSpPr>
          <p:spPr>
            <a:xfrm>
              <a:off x="4057392" y="5571655"/>
              <a:ext cx="3678821" cy="433837"/>
            </a:xfrm>
            <a:prstGeom prst="rect">
              <a:avLst/>
            </a:prstGeom>
            <a:noFill/>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377">
                <a:lnSpc>
                  <a:spcPct val="110000"/>
                </a:lnSpc>
              </a:pPr>
              <a:r>
                <a:rPr lang="en-US" sz="1300">
                  <a:solidFill>
                    <a:srgbClr val="4D4E53"/>
                  </a:solidFill>
                  <a:latin typeface="Arial"/>
                  <a:ea typeface="Arial Unicode MS"/>
                  <a:cs typeface="Arial"/>
                </a:rPr>
                <a:t>Warming trend of 0.16 ºC per decade indicated for the country, over the period 1951-2022</a:t>
              </a:r>
            </a:p>
          </p:txBody>
        </p:sp>
      </p:grpSp>
      <p:sp>
        <p:nvSpPr>
          <p:cNvPr id="13" name="Foliennummernplatzhalter 2">
            <a:extLst>
              <a:ext uri="{FF2B5EF4-FFF2-40B4-BE49-F238E27FC236}">
                <a16:creationId xmlns:a16="http://schemas.microsoft.com/office/drawing/2014/main" id="{142D7EB7-BE04-EC86-9451-B77A055AC4CC}"/>
              </a:ext>
            </a:extLst>
          </p:cNvPr>
          <p:cNvSpPr txBox="1">
            <a:spLocks/>
          </p:cNvSpPr>
          <p:nvPr/>
        </p:nvSpPr>
        <p:spPr>
          <a:xfrm>
            <a:off x="11292627" y="6528000"/>
            <a:ext cx="519337" cy="270000"/>
          </a:xfrm>
          <a:prstGeom prst="rect">
            <a:avLst/>
          </a:prstGeom>
        </p:spPr>
        <p:txBody>
          <a:bodyPr/>
          <a:lst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354">
              <a:defRPr/>
            </a:pPr>
            <a:fld id="{D56DB8AA-803C-49D2-90AA-1140CE72DCD7}" type="slidenum">
              <a:rPr lang="en-GB" sz="800" b="1">
                <a:solidFill>
                  <a:srgbClr val="4D4E53"/>
                </a:solidFill>
                <a:latin typeface="Arial"/>
                <a:ea typeface="Arial Unicode MS"/>
                <a:cs typeface="Arial"/>
              </a:rPr>
              <a:pPr algn="r" defTabSz="914354">
                <a:defRPr/>
              </a:pPr>
              <a:t>4</a:t>
            </a:fld>
            <a:endParaRPr lang="en-GB" sz="800" b="1">
              <a:solidFill>
                <a:srgbClr val="4D4E53"/>
              </a:solidFill>
              <a:latin typeface="Arial"/>
              <a:ea typeface="Arial Unicode MS"/>
              <a:cs typeface="Arial"/>
            </a:endParaRPr>
          </a:p>
        </p:txBody>
      </p:sp>
      <p:pic>
        <p:nvPicPr>
          <p:cNvPr id="14" name="Picture 13">
            <a:extLst>
              <a:ext uri="{FF2B5EF4-FFF2-40B4-BE49-F238E27FC236}">
                <a16:creationId xmlns:a16="http://schemas.microsoft.com/office/drawing/2014/main" id="{75B04C85-5A47-6F76-55FF-FAAE1A99B263}"/>
              </a:ext>
            </a:extLst>
          </p:cNvPr>
          <p:cNvPicPr>
            <a:picLocks noChangeAspect="1"/>
          </p:cNvPicPr>
          <p:nvPr/>
        </p:nvPicPr>
        <p:blipFill rotWithShape="1">
          <a:blip r:embed="rId9"/>
          <a:srcRect t="15699"/>
          <a:stretch/>
        </p:blipFill>
        <p:spPr>
          <a:xfrm>
            <a:off x="7937062" y="3035559"/>
            <a:ext cx="4143437" cy="2003387"/>
          </a:xfrm>
          <a:prstGeom prst="rect">
            <a:avLst/>
          </a:prstGeom>
        </p:spPr>
      </p:pic>
      <p:sp>
        <p:nvSpPr>
          <p:cNvPr id="3" name="Arrow: Striped Right 2">
            <a:extLst>
              <a:ext uri="{FF2B5EF4-FFF2-40B4-BE49-F238E27FC236}">
                <a16:creationId xmlns:a16="http://schemas.microsoft.com/office/drawing/2014/main" id="{E481B8FD-189D-4200-3D3B-314CBD8158A5}"/>
              </a:ext>
            </a:extLst>
          </p:cNvPr>
          <p:cNvSpPr/>
          <p:nvPr/>
        </p:nvSpPr>
        <p:spPr>
          <a:xfrm>
            <a:off x="3010488" y="562706"/>
            <a:ext cx="295421" cy="250156"/>
          </a:xfrm>
          <a:prstGeom prst="stripedRightArrow">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bg1"/>
              </a:solidFill>
            </a:endParaRPr>
          </a:p>
        </p:txBody>
      </p:sp>
      <p:sp>
        <p:nvSpPr>
          <p:cNvPr id="5" name="Equals 4">
            <a:extLst>
              <a:ext uri="{FF2B5EF4-FFF2-40B4-BE49-F238E27FC236}">
                <a16:creationId xmlns:a16="http://schemas.microsoft.com/office/drawing/2014/main" id="{DB44836B-58AF-478B-305A-BAB6BBE441DE}"/>
              </a:ext>
            </a:extLst>
          </p:cNvPr>
          <p:cNvSpPr/>
          <p:nvPr/>
        </p:nvSpPr>
        <p:spPr>
          <a:xfrm>
            <a:off x="6147593" y="492366"/>
            <a:ext cx="314178" cy="356000"/>
          </a:xfrm>
          <a:prstGeom prst="mathEqual">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dirty="0">
              <a:solidFill>
                <a:schemeClr val="bg1"/>
              </a:solidFill>
            </a:endParaRPr>
          </a:p>
        </p:txBody>
      </p:sp>
      <p:sp>
        <p:nvSpPr>
          <p:cNvPr id="7" name="Arrow: Striped Right 6">
            <a:extLst>
              <a:ext uri="{FF2B5EF4-FFF2-40B4-BE49-F238E27FC236}">
                <a16:creationId xmlns:a16="http://schemas.microsoft.com/office/drawing/2014/main" id="{6F91DBB8-057A-6C44-A38F-0A5D86E36616}"/>
              </a:ext>
            </a:extLst>
          </p:cNvPr>
          <p:cNvSpPr/>
          <p:nvPr/>
        </p:nvSpPr>
        <p:spPr>
          <a:xfrm>
            <a:off x="4711351" y="870060"/>
            <a:ext cx="295421" cy="250156"/>
          </a:xfrm>
          <a:prstGeom prst="stripedRightArrow">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400" dirty="0">
              <a:solidFill>
                <a:schemeClr val="bg1"/>
              </a:solidFill>
            </a:endParaRPr>
          </a:p>
        </p:txBody>
      </p:sp>
    </p:spTree>
    <p:extLst>
      <p:ext uri="{BB962C8B-B14F-4D97-AF65-F5344CB8AC3E}">
        <p14:creationId xmlns:p14="http://schemas.microsoft.com/office/powerpoint/2010/main" val="398421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141C9424-E711-2161-BC80-EB71B51AD831}"/>
              </a:ext>
            </a:extLst>
          </p:cNvPr>
          <p:cNvSpPr/>
          <p:nvPr/>
        </p:nvSpPr>
        <p:spPr>
          <a:xfrm>
            <a:off x="6503320" y="1731068"/>
            <a:ext cx="5688681" cy="2365184"/>
          </a:xfrm>
          <a:prstGeom prst="rect">
            <a:avLst/>
          </a:prstGeom>
          <a:solidFill>
            <a:srgbClr val="FDE5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11" name="Rectangle 11">
            <a:extLst>
              <a:ext uri="{FF2B5EF4-FFF2-40B4-BE49-F238E27FC236}">
                <a16:creationId xmlns:a16="http://schemas.microsoft.com/office/drawing/2014/main" id="{774D329D-4ED3-3C7B-2B0A-A533E13E0611}"/>
              </a:ext>
            </a:extLst>
          </p:cNvPr>
          <p:cNvSpPr/>
          <p:nvPr/>
        </p:nvSpPr>
        <p:spPr>
          <a:xfrm>
            <a:off x="6503998" y="4112725"/>
            <a:ext cx="5688681" cy="2365184"/>
          </a:xfrm>
          <a:prstGeom prst="rect">
            <a:avLst/>
          </a:prstGeom>
          <a:solidFill>
            <a:srgbClr val="00975D">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867">
              <a:solidFill>
                <a:schemeClr val="bg1"/>
              </a:solidFill>
            </a:endParaRPr>
          </a:p>
        </p:txBody>
      </p:sp>
      <p:sp>
        <p:nvSpPr>
          <p:cNvPr id="5" name="Title 4">
            <a:extLst>
              <a:ext uri="{FF2B5EF4-FFF2-40B4-BE49-F238E27FC236}">
                <a16:creationId xmlns:a16="http://schemas.microsoft.com/office/drawing/2014/main" id="{964071ED-A32E-3EA1-5230-1039CD9FA273}"/>
              </a:ext>
            </a:extLst>
          </p:cNvPr>
          <p:cNvSpPr>
            <a:spLocks noGrp="1"/>
          </p:cNvSpPr>
          <p:nvPr>
            <p:ph type="title"/>
          </p:nvPr>
        </p:nvSpPr>
        <p:spPr/>
        <p:txBody>
          <a:bodyPr/>
          <a:lstStyle/>
          <a:p>
            <a:r>
              <a:rPr lang="en-US" dirty="0">
                <a:solidFill>
                  <a:srgbClr val="00975D"/>
                </a:solidFill>
              </a:rPr>
              <a:t>Observed and projected possible climate change impact on Africa</a:t>
            </a:r>
            <a:br>
              <a:rPr lang="en-US" dirty="0"/>
            </a:br>
            <a:r>
              <a:rPr lang="en-US" sz="1867" dirty="0">
                <a:ea typeface="+mj-lt"/>
                <a:cs typeface="+mj-lt"/>
              </a:rPr>
              <a:t>Increase in frequency and/or intensity of natural perils – some already observed</a:t>
            </a:r>
            <a:endParaRPr lang="en-US" sz="1867" dirty="0"/>
          </a:p>
        </p:txBody>
      </p:sp>
      <p:pic>
        <p:nvPicPr>
          <p:cNvPr id="7" name="Grafik 6">
            <a:extLst>
              <a:ext uri="{FF2B5EF4-FFF2-40B4-BE49-F238E27FC236}">
                <a16:creationId xmlns:a16="http://schemas.microsoft.com/office/drawing/2014/main" id="{0A93651B-7B2E-B1BF-CA15-08BC1F36B8B4}"/>
              </a:ext>
            </a:extLst>
          </p:cNvPr>
          <p:cNvPicPr>
            <a:picLocks noChangeAspect="1"/>
          </p:cNvPicPr>
          <p:nvPr/>
        </p:nvPicPr>
        <p:blipFill>
          <a:blip r:embed="rId3"/>
          <a:stretch>
            <a:fillRect/>
          </a:stretch>
        </p:blipFill>
        <p:spPr>
          <a:xfrm>
            <a:off x="244435" y="1450494"/>
            <a:ext cx="5782391" cy="5111727"/>
          </a:xfrm>
          <a:prstGeom prst="rect">
            <a:avLst/>
          </a:prstGeom>
        </p:spPr>
      </p:pic>
      <p:sp>
        <p:nvSpPr>
          <p:cNvPr id="9" name="Textfeld 2">
            <a:extLst>
              <a:ext uri="{FF2B5EF4-FFF2-40B4-BE49-F238E27FC236}">
                <a16:creationId xmlns:a16="http://schemas.microsoft.com/office/drawing/2014/main" id="{8DC89BF1-0797-2BA2-4948-BAB6E5B092F7}"/>
              </a:ext>
            </a:extLst>
          </p:cNvPr>
          <p:cNvSpPr txBox="1"/>
          <p:nvPr/>
        </p:nvSpPr>
        <p:spPr>
          <a:xfrm>
            <a:off x="320914" y="6621699"/>
            <a:ext cx="6096000" cy="124906"/>
          </a:xfrm>
          <a:prstGeom prst="rect">
            <a:avLst/>
          </a:prstGeom>
          <a:noFill/>
          <a:effectLst/>
        </p:spPr>
        <p:txBody>
          <a:bodyPr wrap="square" lIns="0" tIns="0" rIns="0" bIns="0" rtlCol="0" anchor="t">
            <a:spAutoFit/>
          </a:bodyPr>
          <a:lstStyle/>
          <a:p>
            <a:pPr>
              <a:lnSpc>
                <a:spcPct val="110000"/>
              </a:lnSpc>
            </a:pPr>
            <a:r>
              <a:rPr lang="de-DE" sz="800">
                <a:solidFill>
                  <a:schemeClr val="tx2"/>
                </a:solidFill>
              </a:rPr>
              <a:t>Source(s): IPCC, AR6, Climate Impact per Region – </a:t>
            </a:r>
            <a:r>
              <a:rPr lang="de-DE" sz="800" err="1">
                <a:solidFill>
                  <a:schemeClr val="tx2"/>
                </a:solidFill>
              </a:rPr>
              <a:t>Africa</a:t>
            </a:r>
            <a:r>
              <a:rPr lang="de-DE" sz="800">
                <a:solidFill>
                  <a:schemeClr val="tx2"/>
                </a:solidFill>
              </a:rPr>
              <a:t> </a:t>
            </a:r>
          </a:p>
        </p:txBody>
      </p:sp>
      <p:pic>
        <p:nvPicPr>
          <p:cNvPr id="4" name="Grafik 3" descr="Thermometer mit einfarbiger Füllung">
            <a:extLst>
              <a:ext uri="{FF2B5EF4-FFF2-40B4-BE49-F238E27FC236}">
                <a16:creationId xmlns:a16="http://schemas.microsoft.com/office/drawing/2014/main" id="{45B56C96-CEE7-25EA-BA75-24AC3986F8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04891" y="1946456"/>
            <a:ext cx="768000" cy="768000"/>
          </a:xfrm>
          <a:prstGeom prst="rect">
            <a:avLst/>
          </a:prstGeom>
        </p:spPr>
      </p:pic>
      <p:grpSp>
        <p:nvGrpSpPr>
          <p:cNvPr id="6" name="Group 5">
            <a:extLst>
              <a:ext uri="{FF2B5EF4-FFF2-40B4-BE49-F238E27FC236}">
                <a16:creationId xmlns:a16="http://schemas.microsoft.com/office/drawing/2014/main" id="{35C14E9D-5978-0E31-B14A-620F5BBE98DC}"/>
              </a:ext>
            </a:extLst>
          </p:cNvPr>
          <p:cNvGrpSpPr/>
          <p:nvPr/>
        </p:nvGrpSpPr>
        <p:grpSpPr>
          <a:xfrm>
            <a:off x="10706177" y="1942605"/>
            <a:ext cx="768000" cy="768000"/>
            <a:chOff x="2916711" y="1316983"/>
            <a:chExt cx="576000" cy="576000"/>
          </a:xfrm>
          <a:solidFill>
            <a:srgbClr val="A43149"/>
          </a:solidFill>
        </p:grpSpPr>
        <p:pic>
          <p:nvPicPr>
            <p:cNvPr id="10" name="Grafik 9" descr="Laubbaum Silhouette">
              <a:extLst>
                <a:ext uri="{FF2B5EF4-FFF2-40B4-BE49-F238E27FC236}">
                  <a16:creationId xmlns:a16="http://schemas.microsoft.com/office/drawing/2014/main" id="{9374CBA7-33D3-023F-71D0-7739D57CB1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16711" y="1316983"/>
              <a:ext cx="576000" cy="576000"/>
            </a:xfrm>
            <a:prstGeom prst="rect">
              <a:avLst/>
            </a:prstGeom>
          </p:spPr>
        </p:pic>
        <p:pic>
          <p:nvPicPr>
            <p:cNvPr id="12" name="Grafik 11" descr="Feuer mit einfarbiger Füllung">
              <a:extLst>
                <a:ext uri="{FF2B5EF4-FFF2-40B4-BE49-F238E27FC236}">
                  <a16:creationId xmlns:a16="http://schemas.microsoft.com/office/drawing/2014/main" id="{3FA1E92D-62F1-C010-DDE8-653DB7F610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24126" y="1506459"/>
              <a:ext cx="368585" cy="368585"/>
            </a:xfrm>
            <a:prstGeom prst="rect">
              <a:avLst/>
            </a:prstGeom>
          </p:spPr>
        </p:pic>
      </p:grpSp>
      <p:pic>
        <p:nvPicPr>
          <p:cNvPr id="13" name="Grafik 12" descr="Regen mit einfarbiger Füllung">
            <a:extLst>
              <a:ext uri="{FF2B5EF4-FFF2-40B4-BE49-F238E27FC236}">
                <a16:creationId xmlns:a16="http://schemas.microsoft.com/office/drawing/2014/main" id="{6E8A82A6-94CD-8E6B-993A-A19B701A51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91247" y="4270377"/>
            <a:ext cx="768000" cy="768000"/>
          </a:xfrm>
          <a:prstGeom prst="rect">
            <a:avLst/>
          </a:prstGeom>
        </p:spPr>
      </p:pic>
      <p:grpSp>
        <p:nvGrpSpPr>
          <p:cNvPr id="14" name="Group 3">
            <a:extLst>
              <a:ext uri="{FF2B5EF4-FFF2-40B4-BE49-F238E27FC236}">
                <a16:creationId xmlns:a16="http://schemas.microsoft.com/office/drawing/2014/main" id="{D396E1F8-8214-7AF7-4309-2A2B116BFBCD}"/>
              </a:ext>
            </a:extLst>
          </p:cNvPr>
          <p:cNvGrpSpPr/>
          <p:nvPr/>
        </p:nvGrpSpPr>
        <p:grpSpPr>
          <a:xfrm>
            <a:off x="8825878" y="1944229"/>
            <a:ext cx="870673" cy="793031"/>
            <a:chOff x="4507278" y="1250468"/>
            <a:chExt cx="810422" cy="716217"/>
          </a:xfrm>
          <a:solidFill>
            <a:srgbClr val="A43149"/>
          </a:solidFill>
        </p:grpSpPr>
        <p:pic>
          <p:nvPicPr>
            <p:cNvPr id="15" name="Grafik 14" descr="Sonne Silhouette">
              <a:extLst>
                <a:ext uri="{FF2B5EF4-FFF2-40B4-BE49-F238E27FC236}">
                  <a16:creationId xmlns:a16="http://schemas.microsoft.com/office/drawing/2014/main" id="{2E348E8C-B57A-4F42-0B9C-FB4F4D105B3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07278" y="1250468"/>
              <a:ext cx="576000" cy="575999"/>
            </a:xfrm>
            <a:prstGeom prst="rect">
              <a:avLst/>
            </a:prstGeom>
          </p:spPr>
        </p:pic>
        <p:pic>
          <p:nvPicPr>
            <p:cNvPr id="16" name="Grafik 15" descr="Kaktus mit einfarbiger Füllung">
              <a:extLst>
                <a:ext uri="{FF2B5EF4-FFF2-40B4-BE49-F238E27FC236}">
                  <a16:creationId xmlns:a16="http://schemas.microsoft.com/office/drawing/2014/main" id="{693551D5-229C-AC98-DBDA-FC6E42154B8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34374" y="1483359"/>
              <a:ext cx="483326" cy="483326"/>
            </a:xfrm>
            <a:prstGeom prst="rect">
              <a:avLst/>
            </a:prstGeom>
          </p:spPr>
        </p:pic>
      </p:grpSp>
      <p:sp>
        <p:nvSpPr>
          <p:cNvPr id="17" name="Textfeld 16">
            <a:extLst>
              <a:ext uri="{FF2B5EF4-FFF2-40B4-BE49-F238E27FC236}">
                <a16:creationId xmlns:a16="http://schemas.microsoft.com/office/drawing/2014/main" id="{EF7510DF-F93C-FB9C-8868-EAF6D68CD0B8}"/>
              </a:ext>
            </a:extLst>
          </p:cNvPr>
          <p:cNvSpPr txBox="1"/>
          <p:nvPr/>
        </p:nvSpPr>
        <p:spPr>
          <a:xfrm>
            <a:off x="8308503" y="2893073"/>
            <a:ext cx="2078312" cy="861774"/>
          </a:xfrm>
          <a:prstGeom prst="rect">
            <a:avLst/>
          </a:prstGeom>
          <a:noFill/>
          <a:effectLst/>
        </p:spPr>
        <p:txBody>
          <a:bodyPr wrap="square" lIns="121920" tIns="60960" rIns="121920" bIns="60960" anchor="t">
            <a:spAutoFit/>
          </a:bodyPr>
          <a:lstStyle/>
          <a:p>
            <a:pPr algn="ctr"/>
            <a:r>
              <a:rPr lang="en-GB" sz="1600">
                <a:solidFill>
                  <a:schemeClr val="tx2"/>
                </a:solidFill>
                <a:cs typeface="Arial"/>
              </a:rPr>
              <a:t>Decrease in mean precipitation &amp; increase in aridity</a:t>
            </a:r>
            <a:endParaRPr lang="en-US" sz="1600">
              <a:solidFill>
                <a:schemeClr val="tx2"/>
              </a:solidFill>
              <a:ea typeface="+mn-lt"/>
              <a:cs typeface="+mn-lt"/>
            </a:endParaRPr>
          </a:p>
        </p:txBody>
      </p:sp>
      <p:sp>
        <p:nvSpPr>
          <p:cNvPr id="18" name="Textfeld 17">
            <a:extLst>
              <a:ext uri="{FF2B5EF4-FFF2-40B4-BE49-F238E27FC236}">
                <a16:creationId xmlns:a16="http://schemas.microsoft.com/office/drawing/2014/main" id="{2314FE7B-45BA-5F72-5A0A-57A331F03249}"/>
              </a:ext>
            </a:extLst>
          </p:cNvPr>
          <p:cNvSpPr txBox="1"/>
          <p:nvPr/>
        </p:nvSpPr>
        <p:spPr>
          <a:xfrm>
            <a:off x="6533959" y="5108941"/>
            <a:ext cx="2493452" cy="914609"/>
          </a:xfrm>
          <a:prstGeom prst="rect">
            <a:avLst/>
          </a:prstGeom>
          <a:noFill/>
          <a:effectLst/>
        </p:spPr>
        <p:txBody>
          <a:bodyPr wrap="square" lIns="121920" tIns="60960" rIns="121920" bIns="60960" anchor="t">
            <a:spAutoFit/>
          </a:bodyPr>
          <a:lstStyle/>
          <a:p>
            <a:pPr algn="ctr">
              <a:lnSpc>
                <a:spcPct val="110000"/>
              </a:lnSpc>
            </a:pPr>
            <a:r>
              <a:rPr lang="en-GB" sz="1600">
                <a:solidFill>
                  <a:schemeClr val="tx2"/>
                </a:solidFill>
                <a:ea typeface="+mn-lt"/>
                <a:cs typeface="+mn-lt"/>
              </a:rPr>
              <a:t>Increase in frequency &amp; intensity of heavy rainfall events &amp; pluvial flooding</a:t>
            </a:r>
            <a:endParaRPr lang="en-US" sz="2400">
              <a:solidFill>
                <a:schemeClr val="tx2"/>
              </a:solidFill>
            </a:endParaRPr>
          </a:p>
        </p:txBody>
      </p:sp>
      <p:sp>
        <p:nvSpPr>
          <p:cNvPr id="19" name="Textfeld 18">
            <a:extLst>
              <a:ext uri="{FF2B5EF4-FFF2-40B4-BE49-F238E27FC236}">
                <a16:creationId xmlns:a16="http://schemas.microsoft.com/office/drawing/2014/main" id="{00970170-6137-5E36-0F82-29C248B20139}"/>
              </a:ext>
            </a:extLst>
          </p:cNvPr>
          <p:cNvSpPr txBox="1"/>
          <p:nvPr/>
        </p:nvSpPr>
        <p:spPr>
          <a:xfrm>
            <a:off x="6662341" y="2863249"/>
            <a:ext cx="1534495" cy="914609"/>
          </a:xfrm>
          <a:prstGeom prst="rect">
            <a:avLst/>
          </a:prstGeom>
          <a:noFill/>
          <a:effectLst/>
        </p:spPr>
        <p:txBody>
          <a:bodyPr wrap="square" lIns="121920" tIns="60960" rIns="121920" bIns="60960" anchor="t">
            <a:spAutoFit/>
          </a:bodyPr>
          <a:lstStyle/>
          <a:p>
            <a:pPr algn="ctr">
              <a:lnSpc>
                <a:spcPct val="110000"/>
              </a:lnSpc>
            </a:pPr>
            <a:r>
              <a:rPr lang="en-US" sz="1600">
                <a:solidFill>
                  <a:srgbClr val="4D4E53"/>
                </a:solidFill>
                <a:cs typeface="Segoe UI"/>
              </a:rPr>
              <a:t>More frequent temperature extremes</a:t>
            </a:r>
          </a:p>
        </p:txBody>
      </p:sp>
      <p:sp>
        <p:nvSpPr>
          <p:cNvPr id="20" name="Textfeld 18">
            <a:extLst>
              <a:ext uri="{FF2B5EF4-FFF2-40B4-BE49-F238E27FC236}">
                <a16:creationId xmlns:a16="http://schemas.microsoft.com/office/drawing/2014/main" id="{216C5CCA-8631-6B31-B73D-CB392B53B30E}"/>
              </a:ext>
            </a:extLst>
          </p:cNvPr>
          <p:cNvSpPr txBox="1"/>
          <p:nvPr/>
        </p:nvSpPr>
        <p:spPr>
          <a:xfrm>
            <a:off x="10339119" y="2863249"/>
            <a:ext cx="1534495" cy="914609"/>
          </a:xfrm>
          <a:prstGeom prst="rect">
            <a:avLst/>
          </a:prstGeom>
          <a:noFill/>
          <a:effectLst/>
        </p:spPr>
        <p:txBody>
          <a:bodyPr wrap="square" lIns="121920" tIns="60960" rIns="121920" bIns="60960" anchor="t">
            <a:spAutoFit/>
          </a:bodyPr>
          <a:lstStyle/>
          <a:p>
            <a:pPr algn="ctr">
              <a:lnSpc>
                <a:spcPct val="110000"/>
              </a:lnSpc>
            </a:pPr>
            <a:r>
              <a:rPr lang="en-US" sz="1600">
                <a:solidFill>
                  <a:schemeClr val="tx2"/>
                </a:solidFill>
                <a:cs typeface="Segoe UI"/>
              </a:rPr>
              <a:t>Increase in fire weather conditions </a:t>
            </a:r>
            <a:endParaRPr lang="en-US" sz="2400">
              <a:solidFill>
                <a:schemeClr val="tx2"/>
              </a:solidFill>
            </a:endParaRPr>
          </a:p>
        </p:txBody>
      </p:sp>
      <p:sp>
        <p:nvSpPr>
          <p:cNvPr id="21" name="Textfeld 26">
            <a:extLst>
              <a:ext uri="{FF2B5EF4-FFF2-40B4-BE49-F238E27FC236}">
                <a16:creationId xmlns:a16="http://schemas.microsoft.com/office/drawing/2014/main" id="{D2C676A5-138E-CB37-6C0F-A98DB0FA1145}"/>
              </a:ext>
            </a:extLst>
          </p:cNvPr>
          <p:cNvSpPr txBox="1"/>
          <p:nvPr/>
        </p:nvSpPr>
        <p:spPr>
          <a:xfrm>
            <a:off x="9119575" y="5108941"/>
            <a:ext cx="2923792" cy="1185453"/>
          </a:xfrm>
          <a:prstGeom prst="rect">
            <a:avLst/>
          </a:prstGeom>
          <a:noFill/>
          <a:effectLst/>
        </p:spPr>
        <p:txBody>
          <a:bodyPr wrap="square" lIns="121920" tIns="60960" rIns="121920" bIns="60960" anchor="t">
            <a:spAutoFit/>
          </a:bodyPr>
          <a:lstStyle/>
          <a:p>
            <a:pPr algn="ctr">
              <a:lnSpc>
                <a:spcPct val="110000"/>
              </a:lnSpc>
            </a:pPr>
            <a:r>
              <a:rPr lang="en-US" sz="1600">
                <a:solidFill>
                  <a:schemeClr val="tx2"/>
                </a:solidFill>
                <a:ea typeface="+mn-lt"/>
                <a:cs typeface="+mn-lt"/>
              </a:rPr>
              <a:t>Increase of average TC wind speeds and associated </a:t>
            </a:r>
            <a:br>
              <a:rPr lang="en-US" sz="1600">
                <a:solidFill>
                  <a:schemeClr val="tx2"/>
                </a:solidFill>
                <a:ea typeface="+mn-lt"/>
                <a:cs typeface="+mn-lt"/>
              </a:rPr>
            </a:br>
            <a:r>
              <a:rPr lang="en-US" sz="1600">
                <a:solidFill>
                  <a:schemeClr val="tx2"/>
                </a:solidFill>
                <a:ea typeface="+mn-lt"/>
                <a:cs typeface="+mn-lt"/>
              </a:rPr>
              <a:t>heavy precipitation </a:t>
            </a:r>
            <a:br>
              <a:rPr lang="en-US" sz="1600">
                <a:solidFill>
                  <a:schemeClr val="tx2"/>
                </a:solidFill>
                <a:ea typeface="+mn-lt"/>
                <a:cs typeface="+mn-lt"/>
              </a:rPr>
            </a:br>
            <a:r>
              <a:rPr lang="en-US" sz="1600">
                <a:solidFill>
                  <a:schemeClr val="tx2"/>
                </a:solidFill>
                <a:ea typeface="+mn-lt"/>
                <a:cs typeface="+mn-lt"/>
              </a:rPr>
              <a:t>and proportion of cat 4-5 TCs</a:t>
            </a:r>
            <a:endParaRPr lang="en-US" sz="2400">
              <a:solidFill>
                <a:schemeClr val="tx2"/>
              </a:solidFill>
            </a:endParaRPr>
          </a:p>
        </p:txBody>
      </p:sp>
      <p:sp>
        <p:nvSpPr>
          <p:cNvPr id="22" name="Freeform: Shape 12">
            <a:extLst>
              <a:ext uri="{FF2B5EF4-FFF2-40B4-BE49-F238E27FC236}">
                <a16:creationId xmlns:a16="http://schemas.microsoft.com/office/drawing/2014/main" id="{8FCFAA5F-08A8-7F37-7C39-1E578051C3CB}"/>
              </a:ext>
            </a:extLst>
          </p:cNvPr>
          <p:cNvSpPr/>
          <p:nvPr/>
        </p:nvSpPr>
        <p:spPr>
          <a:xfrm flipH="1">
            <a:off x="10293283" y="4343276"/>
            <a:ext cx="576376" cy="566851"/>
          </a:xfrm>
          <a:custGeom>
            <a:avLst/>
            <a:gdLst>
              <a:gd name="connsiteX0" fmla="*/ 324231 w 382300"/>
              <a:gd name="connsiteY0" fmla="*/ 63349 h 381998"/>
              <a:gd name="connsiteX1" fmla="*/ 344280 w 382300"/>
              <a:gd name="connsiteY1" fmla="*/ 135827 h 381998"/>
              <a:gd name="connsiteX2" fmla="*/ 270914 w 382300"/>
              <a:gd name="connsiteY2" fmla="*/ 260586 h 381998"/>
              <a:gd name="connsiteX3" fmla="*/ 267944 w 382300"/>
              <a:gd name="connsiteY3" fmla="*/ 270091 h 381998"/>
              <a:gd name="connsiteX4" fmla="*/ 274627 w 382300"/>
              <a:gd name="connsiteY4" fmla="*/ 272913 h 381998"/>
              <a:gd name="connsiteX5" fmla="*/ 277597 w 382300"/>
              <a:gd name="connsiteY5" fmla="*/ 272022 h 381998"/>
              <a:gd name="connsiteX6" fmla="*/ 357647 w 382300"/>
              <a:gd name="connsiteY6" fmla="*/ 135827 h 381998"/>
              <a:gd name="connsiteX7" fmla="*/ 335667 w 382300"/>
              <a:gd name="connsiteY7" fmla="*/ 56665 h 381998"/>
              <a:gd name="connsiteX8" fmla="*/ 327201 w 382300"/>
              <a:gd name="connsiteY8" fmla="*/ 54734 h 381998"/>
              <a:gd name="connsiteX9" fmla="*/ 324231 w 382300"/>
              <a:gd name="connsiteY9" fmla="*/ 63349 h 381998"/>
              <a:gd name="connsiteX10" fmla="*/ 378587 w 382300"/>
              <a:gd name="connsiteY10" fmla="*/ 238605 h 381998"/>
              <a:gd name="connsiteX11" fmla="*/ 369082 w 382300"/>
              <a:gd name="connsiteY11" fmla="*/ 240535 h 381998"/>
              <a:gd name="connsiteX12" fmla="*/ 242251 w 382300"/>
              <a:gd name="connsiteY12" fmla="*/ 313014 h 381998"/>
              <a:gd name="connsiteX13" fmla="*/ 169776 w 382300"/>
              <a:gd name="connsiteY13" fmla="*/ 293855 h 381998"/>
              <a:gd name="connsiteX14" fmla="*/ 160271 w 382300"/>
              <a:gd name="connsiteY14" fmla="*/ 295786 h 381998"/>
              <a:gd name="connsiteX15" fmla="*/ 163093 w 382300"/>
              <a:gd name="connsiteY15" fmla="*/ 305291 h 381998"/>
              <a:gd name="connsiteX16" fmla="*/ 242251 w 382300"/>
              <a:gd name="connsiteY16" fmla="*/ 326233 h 381998"/>
              <a:gd name="connsiteX17" fmla="*/ 242251 w 382300"/>
              <a:gd name="connsiteY17" fmla="*/ 326233 h 381998"/>
              <a:gd name="connsiteX18" fmla="*/ 381558 w 382300"/>
              <a:gd name="connsiteY18" fmla="*/ 248259 h 381998"/>
              <a:gd name="connsiteX19" fmla="*/ 378587 w 382300"/>
              <a:gd name="connsiteY19" fmla="*/ 238605 h 381998"/>
              <a:gd name="connsiteX20" fmla="*/ 235568 w 382300"/>
              <a:gd name="connsiteY20" fmla="*/ 368264 h 381998"/>
              <a:gd name="connsiteX21" fmla="*/ 89727 w 382300"/>
              <a:gd name="connsiteY21" fmla="*/ 224347 h 381998"/>
              <a:gd name="connsiteX22" fmla="*/ 83043 w 382300"/>
              <a:gd name="connsiteY22" fmla="*/ 216772 h 381998"/>
              <a:gd name="connsiteX23" fmla="*/ 76360 w 382300"/>
              <a:gd name="connsiteY23" fmla="*/ 224347 h 381998"/>
              <a:gd name="connsiteX24" fmla="*/ 235568 w 382300"/>
              <a:gd name="connsiteY24" fmla="*/ 381483 h 381998"/>
              <a:gd name="connsiteX25" fmla="*/ 243142 w 382300"/>
              <a:gd name="connsiteY25" fmla="*/ 374948 h 381998"/>
              <a:gd name="connsiteX26" fmla="*/ 235568 w 382300"/>
              <a:gd name="connsiteY26" fmla="*/ 368264 h 381998"/>
              <a:gd name="connsiteX27" fmla="*/ 57202 w 382300"/>
              <a:gd name="connsiteY27" fmla="*/ 317767 h 381998"/>
              <a:gd name="connsiteX28" fmla="*/ 38192 w 382300"/>
              <a:gd name="connsiteY28" fmla="*/ 246328 h 381998"/>
              <a:gd name="connsiteX29" fmla="*/ 111558 w 382300"/>
              <a:gd name="connsiteY29" fmla="*/ 121421 h 381998"/>
              <a:gd name="connsiteX30" fmla="*/ 113489 w 382300"/>
              <a:gd name="connsiteY30" fmla="*/ 111915 h 381998"/>
              <a:gd name="connsiteX31" fmla="*/ 103984 w 382300"/>
              <a:gd name="connsiteY31" fmla="*/ 109094 h 381998"/>
              <a:gd name="connsiteX32" fmla="*/ 24826 w 382300"/>
              <a:gd name="connsiteY32" fmla="*/ 246328 h 381998"/>
              <a:gd name="connsiteX33" fmla="*/ 45766 w 382300"/>
              <a:gd name="connsiteY33" fmla="*/ 324450 h 381998"/>
              <a:gd name="connsiteX34" fmla="*/ 51558 w 382300"/>
              <a:gd name="connsiteY34" fmla="*/ 328163 h 381998"/>
              <a:gd name="connsiteX35" fmla="*/ 55271 w 382300"/>
              <a:gd name="connsiteY35" fmla="*/ 327272 h 381998"/>
              <a:gd name="connsiteX36" fmla="*/ 57202 w 382300"/>
              <a:gd name="connsiteY36" fmla="*/ 317767 h 381998"/>
              <a:gd name="connsiteX37" fmla="*/ 139182 w 382300"/>
              <a:gd name="connsiteY37" fmla="*/ 68101 h 381998"/>
              <a:gd name="connsiteX38" fmla="*/ 212697 w 382300"/>
              <a:gd name="connsiteY38" fmla="*/ 88152 h 381998"/>
              <a:gd name="connsiteX39" fmla="*/ 221310 w 382300"/>
              <a:gd name="connsiteY39" fmla="*/ 85330 h 381998"/>
              <a:gd name="connsiteX40" fmla="*/ 219380 w 382300"/>
              <a:gd name="connsiteY40" fmla="*/ 75824 h 381998"/>
              <a:gd name="connsiteX41" fmla="*/ 139182 w 382300"/>
              <a:gd name="connsiteY41" fmla="*/ 54734 h 381998"/>
              <a:gd name="connsiteX42" fmla="*/ 915 w 382300"/>
              <a:gd name="connsiteY42" fmla="*/ 133897 h 381998"/>
              <a:gd name="connsiteX43" fmla="*/ 3885 w 382300"/>
              <a:gd name="connsiteY43" fmla="*/ 143402 h 381998"/>
              <a:gd name="connsiteX44" fmla="*/ 6707 w 382300"/>
              <a:gd name="connsiteY44" fmla="*/ 144293 h 381998"/>
              <a:gd name="connsiteX45" fmla="*/ 12350 w 382300"/>
              <a:gd name="connsiteY45" fmla="*/ 140580 h 381998"/>
              <a:gd name="connsiteX46" fmla="*/ 12350 w 382300"/>
              <a:gd name="connsiteY46" fmla="*/ 140580 h 381998"/>
              <a:gd name="connsiteX47" fmla="*/ 139182 w 382300"/>
              <a:gd name="connsiteY47" fmla="*/ 68101 h 381998"/>
              <a:gd name="connsiteX48" fmla="*/ 145865 w 382300"/>
              <a:gd name="connsiteY48" fmla="*/ 13891 h 381998"/>
              <a:gd name="connsiteX49" fmla="*/ 145865 w 382300"/>
              <a:gd name="connsiteY49" fmla="*/ 13891 h 381998"/>
              <a:gd name="connsiteX50" fmla="*/ 291855 w 382300"/>
              <a:gd name="connsiteY50" fmla="*/ 157660 h 381998"/>
              <a:gd name="connsiteX51" fmla="*/ 299429 w 382300"/>
              <a:gd name="connsiteY51" fmla="*/ 164344 h 381998"/>
              <a:gd name="connsiteX52" fmla="*/ 306112 w 382300"/>
              <a:gd name="connsiteY52" fmla="*/ 157660 h 381998"/>
              <a:gd name="connsiteX53" fmla="*/ 145865 w 382300"/>
              <a:gd name="connsiteY53" fmla="*/ -516 h 381998"/>
              <a:gd name="connsiteX54" fmla="*/ 139182 w 382300"/>
              <a:gd name="connsiteY54" fmla="*/ 7207 h 381998"/>
              <a:gd name="connsiteX55" fmla="*/ 145865 w 382300"/>
              <a:gd name="connsiteY55" fmla="*/ 13891 h 381998"/>
              <a:gd name="connsiteX56" fmla="*/ 136360 w 382300"/>
              <a:gd name="connsiteY56" fmla="*/ 191078 h 381998"/>
              <a:gd name="connsiteX57" fmla="*/ 190716 w 382300"/>
              <a:gd name="connsiteY57" fmla="*/ 245288 h 381998"/>
              <a:gd name="connsiteX58" fmla="*/ 246112 w 382300"/>
              <a:gd name="connsiteY58" fmla="*/ 191078 h 381998"/>
              <a:gd name="connsiteX59" fmla="*/ 190716 w 382300"/>
              <a:gd name="connsiteY59" fmla="*/ 135827 h 381998"/>
              <a:gd name="connsiteX60" fmla="*/ 136360 w 382300"/>
              <a:gd name="connsiteY60" fmla="*/ 191078 h 381998"/>
              <a:gd name="connsiteX61" fmla="*/ 231706 w 382300"/>
              <a:gd name="connsiteY61" fmla="*/ 191078 h 381998"/>
              <a:gd name="connsiteX62" fmla="*/ 190716 w 382300"/>
              <a:gd name="connsiteY62" fmla="*/ 231921 h 381998"/>
              <a:gd name="connsiteX63" fmla="*/ 149726 w 382300"/>
              <a:gd name="connsiteY63" fmla="*/ 191078 h 381998"/>
              <a:gd name="connsiteX64" fmla="*/ 190716 w 382300"/>
              <a:gd name="connsiteY64" fmla="*/ 150085 h 381998"/>
              <a:gd name="connsiteX65" fmla="*/ 231706 w 382300"/>
              <a:gd name="connsiteY65" fmla="*/ 191078 h 38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82300" h="381998">
                <a:moveTo>
                  <a:pt x="324231" y="63349"/>
                </a:moveTo>
                <a:cubicBezTo>
                  <a:pt x="337597" y="86221"/>
                  <a:pt x="344280" y="111024"/>
                  <a:pt x="344280" y="135827"/>
                </a:cubicBezTo>
                <a:cubicBezTo>
                  <a:pt x="344280" y="185285"/>
                  <a:pt x="317548" y="233852"/>
                  <a:pt x="270914" y="260586"/>
                </a:cubicBezTo>
                <a:cubicBezTo>
                  <a:pt x="267944" y="262517"/>
                  <a:pt x="266162" y="266230"/>
                  <a:pt x="267944" y="270091"/>
                </a:cubicBezTo>
                <a:cubicBezTo>
                  <a:pt x="269875" y="272022"/>
                  <a:pt x="271805" y="272913"/>
                  <a:pt x="274627" y="272913"/>
                </a:cubicBezTo>
                <a:cubicBezTo>
                  <a:pt x="275667" y="272913"/>
                  <a:pt x="276558" y="272913"/>
                  <a:pt x="277597" y="272022"/>
                </a:cubicBezTo>
                <a:cubicBezTo>
                  <a:pt x="328983" y="243357"/>
                  <a:pt x="357647" y="190038"/>
                  <a:pt x="357647" y="135827"/>
                </a:cubicBezTo>
                <a:cubicBezTo>
                  <a:pt x="357647" y="109094"/>
                  <a:pt x="350964" y="81468"/>
                  <a:pt x="335667" y="56665"/>
                </a:cubicBezTo>
                <a:cubicBezTo>
                  <a:pt x="333884" y="53843"/>
                  <a:pt x="330023" y="52952"/>
                  <a:pt x="327201" y="54734"/>
                </a:cubicBezTo>
                <a:cubicBezTo>
                  <a:pt x="323340" y="56665"/>
                  <a:pt x="322300" y="60527"/>
                  <a:pt x="324231" y="63349"/>
                </a:cubicBezTo>
                <a:close/>
                <a:moveTo>
                  <a:pt x="378587" y="238605"/>
                </a:moveTo>
                <a:cubicBezTo>
                  <a:pt x="375766" y="236822"/>
                  <a:pt x="371013" y="237714"/>
                  <a:pt x="369082" y="240535"/>
                </a:cubicBezTo>
                <a:cubicBezTo>
                  <a:pt x="342350" y="287171"/>
                  <a:pt x="292746" y="313014"/>
                  <a:pt x="242251" y="313014"/>
                </a:cubicBezTo>
                <a:cubicBezTo>
                  <a:pt x="217449" y="313014"/>
                  <a:pt x="192647" y="306331"/>
                  <a:pt x="169776" y="293855"/>
                </a:cubicBezTo>
                <a:cubicBezTo>
                  <a:pt x="165915" y="292073"/>
                  <a:pt x="162202" y="292964"/>
                  <a:pt x="160271" y="295786"/>
                </a:cubicBezTo>
                <a:cubicBezTo>
                  <a:pt x="158340" y="299647"/>
                  <a:pt x="159231" y="303509"/>
                  <a:pt x="163093" y="305291"/>
                </a:cubicBezTo>
                <a:cubicBezTo>
                  <a:pt x="187895" y="319698"/>
                  <a:pt x="215518" y="326233"/>
                  <a:pt x="242251" y="326233"/>
                </a:cubicBezTo>
                <a:cubicBezTo>
                  <a:pt x="242251" y="326233"/>
                  <a:pt x="242251" y="326233"/>
                  <a:pt x="242251" y="326233"/>
                </a:cubicBezTo>
                <a:cubicBezTo>
                  <a:pt x="297647" y="326233"/>
                  <a:pt x="352003" y="298608"/>
                  <a:pt x="381558" y="248259"/>
                </a:cubicBezTo>
                <a:cubicBezTo>
                  <a:pt x="383340" y="244397"/>
                  <a:pt x="381558" y="240535"/>
                  <a:pt x="378587" y="238605"/>
                </a:cubicBezTo>
                <a:close/>
                <a:moveTo>
                  <a:pt x="235568" y="368264"/>
                </a:moveTo>
                <a:cubicBezTo>
                  <a:pt x="155518" y="368264"/>
                  <a:pt x="89727" y="303509"/>
                  <a:pt x="89727" y="224347"/>
                </a:cubicBezTo>
                <a:cubicBezTo>
                  <a:pt x="89727" y="220633"/>
                  <a:pt x="86756" y="216772"/>
                  <a:pt x="83043" y="216772"/>
                </a:cubicBezTo>
                <a:cubicBezTo>
                  <a:pt x="79182" y="216772"/>
                  <a:pt x="76360" y="220633"/>
                  <a:pt x="76360" y="224347"/>
                </a:cubicBezTo>
                <a:cubicBezTo>
                  <a:pt x="76360" y="311084"/>
                  <a:pt x="147796" y="381483"/>
                  <a:pt x="235568" y="381483"/>
                </a:cubicBezTo>
                <a:cubicBezTo>
                  <a:pt x="239429" y="381483"/>
                  <a:pt x="243142" y="378661"/>
                  <a:pt x="243142" y="374948"/>
                </a:cubicBezTo>
                <a:cubicBezTo>
                  <a:pt x="243142" y="371086"/>
                  <a:pt x="239429" y="368264"/>
                  <a:pt x="235568" y="368264"/>
                </a:cubicBezTo>
                <a:close/>
                <a:moveTo>
                  <a:pt x="57202" y="317767"/>
                </a:moveTo>
                <a:cubicBezTo>
                  <a:pt x="44875" y="294894"/>
                  <a:pt x="38192" y="270091"/>
                  <a:pt x="38192" y="246328"/>
                </a:cubicBezTo>
                <a:cubicBezTo>
                  <a:pt x="38192" y="195830"/>
                  <a:pt x="63885" y="148155"/>
                  <a:pt x="111558" y="121421"/>
                </a:cubicBezTo>
                <a:cubicBezTo>
                  <a:pt x="114528" y="119639"/>
                  <a:pt x="115420" y="114886"/>
                  <a:pt x="113489" y="111915"/>
                </a:cubicBezTo>
                <a:cubicBezTo>
                  <a:pt x="111558" y="108202"/>
                  <a:pt x="107845" y="107163"/>
                  <a:pt x="103984" y="109094"/>
                </a:cubicBezTo>
                <a:cubicBezTo>
                  <a:pt x="53489" y="138649"/>
                  <a:pt x="24826" y="191078"/>
                  <a:pt x="24826" y="246328"/>
                </a:cubicBezTo>
                <a:cubicBezTo>
                  <a:pt x="24826" y="272913"/>
                  <a:pt x="31509" y="299647"/>
                  <a:pt x="45766" y="324450"/>
                </a:cubicBezTo>
                <a:cubicBezTo>
                  <a:pt x="46806" y="326233"/>
                  <a:pt x="49628" y="328163"/>
                  <a:pt x="51558" y="328163"/>
                </a:cubicBezTo>
                <a:cubicBezTo>
                  <a:pt x="53489" y="328163"/>
                  <a:pt x="54380" y="327272"/>
                  <a:pt x="55271" y="327272"/>
                </a:cubicBezTo>
                <a:cubicBezTo>
                  <a:pt x="58241" y="325342"/>
                  <a:pt x="59133" y="320589"/>
                  <a:pt x="57202" y="317767"/>
                </a:cubicBezTo>
                <a:close/>
                <a:moveTo>
                  <a:pt x="139182" y="68101"/>
                </a:moveTo>
                <a:cubicBezTo>
                  <a:pt x="163984" y="68101"/>
                  <a:pt x="189825" y="74785"/>
                  <a:pt x="212697" y="88152"/>
                </a:cubicBezTo>
                <a:cubicBezTo>
                  <a:pt x="215518" y="90083"/>
                  <a:pt x="220271" y="88152"/>
                  <a:pt x="221310" y="85330"/>
                </a:cubicBezTo>
                <a:cubicBezTo>
                  <a:pt x="223241" y="82359"/>
                  <a:pt x="222202" y="77607"/>
                  <a:pt x="219380" y="75824"/>
                </a:cubicBezTo>
                <a:cubicBezTo>
                  <a:pt x="193687" y="61418"/>
                  <a:pt x="166954" y="54734"/>
                  <a:pt x="139182" y="54734"/>
                </a:cubicBezTo>
                <a:cubicBezTo>
                  <a:pt x="83934" y="54734"/>
                  <a:pt x="30469" y="83399"/>
                  <a:pt x="915" y="133897"/>
                </a:cubicBezTo>
                <a:cubicBezTo>
                  <a:pt x="-1016" y="136718"/>
                  <a:pt x="24" y="141471"/>
                  <a:pt x="3885" y="143402"/>
                </a:cubicBezTo>
                <a:cubicBezTo>
                  <a:pt x="4776" y="143402"/>
                  <a:pt x="5667" y="144293"/>
                  <a:pt x="6707" y="144293"/>
                </a:cubicBezTo>
                <a:cubicBezTo>
                  <a:pt x="9529" y="144293"/>
                  <a:pt x="11459" y="142511"/>
                  <a:pt x="12350" y="140580"/>
                </a:cubicBezTo>
                <a:cubicBezTo>
                  <a:pt x="12350" y="140580"/>
                  <a:pt x="12350" y="140580"/>
                  <a:pt x="12350" y="140580"/>
                </a:cubicBezTo>
                <a:cubicBezTo>
                  <a:pt x="40123" y="94835"/>
                  <a:pt x="88687" y="68101"/>
                  <a:pt x="139182" y="68101"/>
                </a:cubicBezTo>
                <a:close/>
                <a:moveTo>
                  <a:pt x="145865" y="13891"/>
                </a:moveTo>
                <a:cubicBezTo>
                  <a:pt x="145865" y="13891"/>
                  <a:pt x="145865" y="13891"/>
                  <a:pt x="145865" y="13891"/>
                </a:cubicBezTo>
                <a:cubicBezTo>
                  <a:pt x="226954" y="13891"/>
                  <a:pt x="291855" y="77607"/>
                  <a:pt x="291855" y="157660"/>
                </a:cubicBezTo>
                <a:cubicBezTo>
                  <a:pt x="291855" y="161522"/>
                  <a:pt x="295716" y="164344"/>
                  <a:pt x="299429" y="164344"/>
                </a:cubicBezTo>
                <a:cubicBezTo>
                  <a:pt x="303290" y="164344"/>
                  <a:pt x="306112" y="161522"/>
                  <a:pt x="306112" y="157660"/>
                </a:cubicBezTo>
                <a:cubicBezTo>
                  <a:pt x="306112" y="70032"/>
                  <a:pt x="234677" y="524"/>
                  <a:pt x="145865" y="-516"/>
                </a:cubicBezTo>
                <a:cubicBezTo>
                  <a:pt x="142152" y="-516"/>
                  <a:pt x="139182" y="3346"/>
                  <a:pt x="139182" y="7207"/>
                </a:cubicBezTo>
                <a:cubicBezTo>
                  <a:pt x="139182" y="10920"/>
                  <a:pt x="142152" y="13891"/>
                  <a:pt x="145865" y="13891"/>
                </a:cubicBezTo>
                <a:close/>
                <a:moveTo>
                  <a:pt x="136360" y="191078"/>
                </a:moveTo>
                <a:cubicBezTo>
                  <a:pt x="136360" y="220633"/>
                  <a:pt x="161162" y="245288"/>
                  <a:pt x="190716" y="245288"/>
                </a:cubicBezTo>
                <a:cubicBezTo>
                  <a:pt x="221310" y="245288"/>
                  <a:pt x="246112" y="220633"/>
                  <a:pt x="246112" y="191078"/>
                </a:cubicBezTo>
                <a:cubicBezTo>
                  <a:pt x="246112" y="160482"/>
                  <a:pt x="221310" y="135827"/>
                  <a:pt x="190716" y="135827"/>
                </a:cubicBezTo>
                <a:cubicBezTo>
                  <a:pt x="161162" y="135827"/>
                  <a:pt x="136360" y="160482"/>
                  <a:pt x="136360" y="191078"/>
                </a:cubicBezTo>
                <a:close/>
                <a:moveTo>
                  <a:pt x="231706" y="191078"/>
                </a:moveTo>
                <a:cubicBezTo>
                  <a:pt x="231706" y="212910"/>
                  <a:pt x="213588" y="231921"/>
                  <a:pt x="190716" y="231921"/>
                </a:cubicBezTo>
                <a:cubicBezTo>
                  <a:pt x="168885" y="231921"/>
                  <a:pt x="149726" y="212910"/>
                  <a:pt x="149726" y="191078"/>
                </a:cubicBezTo>
                <a:cubicBezTo>
                  <a:pt x="149726" y="168205"/>
                  <a:pt x="168885" y="150085"/>
                  <a:pt x="190716" y="150085"/>
                </a:cubicBezTo>
                <a:cubicBezTo>
                  <a:pt x="213588" y="150085"/>
                  <a:pt x="231706" y="168205"/>
                  <a:pt x="231706" y="191078"/>
                </a:cubicBezTo>
                <a:close/>
              </a:path>
            </a:pathLst>
          </a:custGeom>
          <a:solidFill>
            <a:srgbClr val="00975D"/>
          </a:solidFill>
          <a:ln w="3705" cap="flat">
            <a:solidFill>
              <a:srgbClr val="00975D"/>
            </a:solidFill>
            <a:prstDash val="solid"/>
            <a:miter/>
          </a:ln>
        </p:spPr>
        <p:txBody>
          <a:bodyPr rtlCol="0" anchor="ctr"/>
          <a:lst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sz="1800" b="1"/>
          </a:p>
        </p:txBody>
      </p:sp>
      <p:sp>
        <p:nvSpPr>
          <p:cNvPr id="3" name="Title (small)">
            <a:extLst>
              <a:ext uri="{FF2B5EF4-FFF2-40B4-BE49-F238E27FC236}">
                <a16:creationId xmlns:a16="http://schemas.microsoft.com/office/drawing/2014/main" id="{13764CF9-36AE-01AE-D61F-B843A953AACA}"/>
              </a:ext>
            </a:extLst>
          </p:cNvPr>
          <p:cNvSpPr>
            <a:spLocks noChangeArrowheads="1"/>
          </p:cNvSpPr>
          <p:nvPr/>
        </p:nvSpPr>
        <p:spPr bwMode="auto">
          <a:xfrm>
            <a:off x="427200" y="119048"/>
            <a:ext cx="9116483" cy="181491"/>
          </a:xfrm>
          <a:prstGeom prst="rect">
            <a:avLst/>
          </a:prstGeom>
          <a:noFill/>
          <a:ln w="9525">
            <a:noFill/>
            <a:miter lim="800000"/>
            <a:headEnd/>
            <a:tailEnd/>
          </a:ln>
        </p:spPr>
        <p:txBody>
          <a:bodyPr lIns="0" tIns="0" rIns="0" bIns="0"/>
          <a:lstStyle/>
          <a:p>
            <a:pPr algn="l"/>
            <a:r>
              <a:rPr lang="en-US" sz="1067" kern="0">
                <a:solidFill>
                  <a:schemeClr val="tx2"/>
                </a:solidFill>
                <a:latin typeface="Arial" panose="020B0604020202020204" pitchFamily="34" charset="0"/>
                <a:cs typeface="Arial" panose="020B0604020202020204" pitchFamily="34" charset="0"/>
              </a:rPr>
              <a:t>Climate change mitigation and adaptation</a:t>
            </a:r>
          </a:p>
        </p:txBody>
      </p:sp>
      <p:sp>
        <p:nvSpPr>
          <p:cNvPr id="8" name="Datumsplatzhalter 7">
            <a:extLst>
              <a:ext uri="{FF2B5EF4-FFF2-40B4-BE49-F238E27FC236}">
                <a16:creationId xmlns:a16="http://schemas.microsoft.com/office/drawing/2014/main" id="{5BA072E0-924B-94CC-FDD9-CC131A4A9B59}"/>
              </a:ext>
            </a:extLst>
          </p:cNvPr>
          <p:cNvSpPr>
            <a:spLocks noGrp="1"/>
          </p:cNvSpPr>
          <p:nvPr>
            <p:ph type="dt" sz="half" idx="10"/>
          </p:nvPr>
        </p:nvSpPr>
        <p:spPr>
          <a:xfrm>
            <a:off x="7632000" y="4896000"/>
            <a:ext cx="828000" cy="180000"/>
          </a:xfrm>
          <a:prstGeom prst="rect">
            <a:avLst/>
          </a:prstGeom>
        </p:spPr>
        <p:txBody>
          <a:bodyPr vert="horz" wrap="none" lIns="0" tIns="0" rIns="0" bIns="0" rtlCol="0" anchor="ctr"/>
          <a:lstStyle>
            <a:defPPr>
              <a:defRPr lang="x-none"/>
            </a:defPPr>
            <a:lvl1pPr marL="0" algn="r" defTabSz="685800" rtl="0" eaLnBrk="1" latinLnBrk="0" hangingPunct="1">
              <a:defRPr sz="600" kern="1200">
                <a:solidFill>
                  <a:schemeClr val="tx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F2C88A7-69DA-4E7F-B4A0-3BC835125962}" type="datetime1">
              <a:rPr lang="en-US" smtClean="0"/>
              <a:pPr/>
              <a:t>5/27/2024</a:t>
            </a:fld>
            <a:endParaRPr lang="de-DE"/>
          </a:p>
        </p:txBody>
      </p:sp>
      <p:sp>
        <p:nvSpPr>
          <p:cNvPr id="24" name="Fußzeilenplatzhalter 23">
            <a:extLst>
              <a:ext uri="{FF2B5EF4-FFF2-40B4-BE49-F238E27FC236}">
                <a16:creationId xmlns:a16="http://schemas.microsoft.com/office/drawing/2014/main" id="{74E9D8E2-B7A0-0A9F-F29F-6B251A5AD32D}"/>
              </a:ext>
            </a:extLst>
          </p:cNvPr>
          <p:cNvSpPr>
            <a:spLocks noGrp="1"/>
          </p:cNvSpPr>
          <p:nvPr>
            <p:ph type="ftr" sz="quarter" idx="12"/>
          </p:nvPr>
        </p:nvSpPr>
        <p:spPr>
          <a:xfrm>
            <a:off x="3918000" y="4896000"/>
            <a:ext cx="3600000" cy="180000"/>
          </a:xfrm>
          <a:prstGeom prst="rect">
            <a:avLst/>
          </a:prstGeom>
        </p:spPr>
        <p:txBody>
          <a:bodyPr vert="horz" lIns="0" tIns="0" rIns="0" bIns="0" rtlCol="0" anchor="ctr"/>
          <a:lstStyle>
            <a:defPPr>
              <a:defRPr lang="x-none"/>
            </a:defPPr>
            <a:lvl1pPr marL="0" algn="r" defTabSz="685800" rtl="0" eaLnBrk="1" latinLnBrk="0" hangingPunct="1">
              <a:defRPr sz="600" kern="1200">
                <a:solidFill>
                  <a:schemeClr val="tx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Bryte exchange: ESG and climate</a:t>
            </a:r>
            <a:endParaRPr lang="de-DE"/>
          </a:p>
        </p:txBody>
      </p:sp>
      <p:sp>
        <p:nvSpPr>
          <p:cNvPr id="25" name="Foliennummernplatzhalter 24">
            <a:extLst>
              <a:ext uri="{FF2B5EF4-FFF2-40B4-BE49-F238E27FC236}">
                <a16:creationId xmlns:a16="http://schemas.microsoft.com/office/drawing/2014/main" id="{5F53DE62-662E-AD2D-9ADA-48F43DA6236C}"/>
              </a:ext>
            </a:extLst>
          </p:cNvPr>
          <p:cNvSpPr>
            <a:spLocks noGrp="1"/>
          </p:cNvSpPr>
          <p:nvPr>
            <p:ph type="sldNum" sz="quarter" idx="11"/>
          </p:nvPr>
        </p:nvSpPr>
        <p:spPr>
          <a:xfrm>
            <a:off x="8478000" y="4896000"/>
            <a:ext cx="360000" cy="180000"/>
          </a:xfrm>
          <a:prstGeom prst="rect">
            <a:avLst/>
          </a:prstGeom>
        </p:spPr>
        <p:txBody>
          <a:bodyPr vert="horz" lIns="0" tIns="0" rIns="0" bIns="0" rtlCol="0" anchor="ctr"/>
          <a:lstStyle>
            <a:defPPr>
              <a:defRPr lang="x-none"/>
            </a:defPPr>
            <a:lvl1pPr marL="0" algn="r" defTabSz="685800" rtl="0" eaLnBrk="1" latinLnBrk="0" hangingPunct="1">
              <a:defRPr sz="600" b="1" kern="1200">
                <a:solidFill>
                  <a:schemeClr val="tx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56DB8AA-803C-49D2-90AA-1140CE72DCD7}" type="slidenum">
              <a:rPr lang="de-DE" smtClean="0"/>
              <a:pPr/>
              <a:t>5</a:t>
            </a:fld>
            <a:endParaRPr lang="de-DE"/>
          </a:p>
        </p:txBody>
      </p:sp>
      <p:sp>
        <p:nvSpPr>
          <p:cNvPr id="2" name="Foliennummernplatzhalter 2">
            <a:extLst>
              <a:ext uri="{FF2B5EF4-FFF2-40B4-BE49-F238E27FC236}">
                <a16:creationId xmlns:a16="http://schemas.microsoft.com/office/drawing/2014/main" id="{29F10609-26DA-FE95-5F04-2DE26100D3F4}"/>
              </a:ext>
            </a:extLst>
          </p:cNvPr>
          <p:cNvSpPr txBox="1">
            <a:spLocks/>
          </p:cNvSpPr>
          <p:nvPr/>
        </p:nvSpPr>
        <p:spPr>
          <a:xfrm>
            <a:off x="11292627" y="6528000"/>
            <a:ext cx="519337" cy="270000"/>
          </a:xfrm>
          <a:prstGeom prst="rect">
            <a:avLst/>
          </a:prstGeom>
        </p:spPr>
        <p:txBody>
          <a:bodyPr/>
          <a:lst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354">
              <a:defRPr/>
            </a:pPr>
            <a:fld id="{D56DB8AA-803C-49D2-90AA-1140CE72DCD7}" type="slidenum">
              <a:rPr lang="en-GB" sz="800" b="1">
                <a:solidFill>
                  <a:srgbClr val="4D4E53"/>
                </a:solidFill>
                <a:latin typeface="Arial"/>
                <a:ea typeface="Arial Unicode MS"/>
                <a:cs typeface="Arial"/>
              </a:rPr>
              <a:pPr algn="r" defTabSz="914354">
                <a:defRPr/>
              </a:pPr>
              <a:t>5</a:t>
            </a:fld>
            <a:endParaRPr lang="en-GB" sz="800" b="1">
              <a:solidFill>
                <a:srgbClr val="4D4E53"/>
              </a:solidFill>
              <a:latin typeface="Arial"/>
              <a:ea typeface="Arial Unicode MS"/>
              <a:cs typeface="Arial"/>
            </a:endParaRPr>
          </a:p>
        </p:txBody>
      </p:sp>
    </p:spTree>
    <p:extLst>
      <p:ext uri="{BB962C8B-B14F-4D97-AF65-F5344CB8AC3E}">
        <p14:creationId xmlns:p14="http://schemas.microsoft.com/office/powerpoint/2010/main" val="255142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E91E-DB2C-54E4-CF5E-97F5475FA711}"/>
              </a:ext>
            </a:extLst>
          </p:cNvPr>
          <p:cNvSpPr>
            <a:spLocks noGrp="1"/>
          </p:cNvSpPr>
          <p:nvPr>
            <p:ph type="title"/>
          </p:nvPr>
        </p:nvSpPr>
        <p:spPr/>
        <p:txBody>
          <a:bodyPr/>
          <a:lstStyle/>
          <a:p>
            <a:r>
              <a:rPr lang="en-US" dirty="0">
                <a:solidFill>
                  <a:srgbClr val="00975D"/>
                </a:solidFill>
              </a:rPr>
              <a:t>Significant natural catastrophes* in Africa 1980 – 2023</a:t>
            </a:r>
            <a:br>
              <a:rPr lang="en-US" dirty="0"/>
            </a:br>
            <a:r>
              <a:rPr lang="en-US" sz="1800" dirty="0"/>
              <a:t>12 costliest events by economic loss, 5 of which happened in 2022 and 2023</a:t>
            </a:r>
            <a:endParaRPr lang="en-GB" sz="1800" dirty="0"/>
          </a:p>
        </p:txBody>
      </p:sp>
      <p:sp>
        <p:nvSpPr>
          <p:cNvPr id="4" name="Slide Number Placeholder 3">
            <a:extLst>
              <a:ext uri="{FF2B5EF4-FFF2-40B4-BE49-F238E27FC236}">
                <a16:creationId xmlns:a16="http://schemas.microsoft.com/office/drawing/2014/main" id="{C54FAEE2-3DF8-E1B5-4364-D944802D6A8F}"/>
              </a:ext>
            </a:extLst>
          </p:cNvPr>
          <p:cNvSpPr>
            <a:spLocks noGrp="1"/>
          </p:cNvSpPr>
          <p:nvPr>
            <p:ph type="sldNum" sz="quarter" idx="11"/>
          </p:nvPr>
        </p:nvSpPr>
        <p:spPr/>
        <p:txBody>
          <a:bodyPr/>
          <a:lstStyle/>
          <a:p>
            <a:fld id="{D56DB8AA-803C-49D2-90AA-1140CE72DCD7}" type="slidenum">
              <a:rPr lang="de-DE" smtClean="0"/>
              <a:pPr/>
              <a:t>6</a:t>
            </a:fld>
            <a:endParaRPr lang="de-DE"/>
          </a:p>
        </p:txBody>
      </p:sp>
      <p:graphicFrame>
        <p:nvGraphicFramePr>
          <p:cNvPr id="6" name="Content Placeholder 5">
            <a:extLst>
              <a:ext uri="{FF2B5EF4-FFF2-40B4-BE49-F238E27FC236}">
                <a16:creationId xmlns:a16="http://schemas.microsoft.com/office/drawing/2014/main" id="{E6B2AD83-F94E-4E76-3489-E7F070426DB9}"/>
              </a:ext>
            </a:extLst>
          </p:cNvPr>
          <p:cNvGraphicFramePr>
            <a:graphicFrameLocks noGrp="1"/>
          </p:cNvGraphicFramePr>
          <p:nvPr>
            <p:ph idx="1"/>
            <p:extLst>
              <p:ext uri="{D42A27DB-BD31-4B8C-83A1-F6EECF244321}">
                <p14:modId xmlns:p14="http://schemas.microsoft.com/office/powerpoint/2010/main" val="3025322428"/>
              </p:ext>
            </p:extLst>
          </p:nvPr>
        </p:nvGraphicFramePr>
        <p:xfrm>
          <a:off x="408000" y="1561196"/>
          <a:ext cx="11375089" cy="5019565"/>
        </p:xfrm>
        <a:graphic>
          <a:graphicData uri="http://schemas.openxmlformats.org/drawingml/2006/table">
            <a:tbl>
              <a:tblPr firstRow="1">
                <a:tableStyleId>{2D5ABB26-0587-4C30-8999-92F81FD0307C}</a:tableStyleId>
              </a:tblPr>
              <a:tblGrid>
                <a:gridCol w="2104089">
                  <a:extLst>
                    <a:ext uri="{9D8B030D-6E8A-4147-A177-3AD203B41FA5}">
                      <a16:colId xmlns:a16="http://schemas.microsoft.com/office/drawing/2014/main" val="2982477980"/>
                    </a:ext>
                  </a:extLst>
                </a:gridCol>
                <a:gridCol w="2602523">
                  <a:extLst>
                    <a:ext uri="{9D8B030D-6E8A-4147-A177-3AD203B41FA5}">
                      <a16:colId xmlns:a16="http://schemas.microsoft.com/office/drawing/2014/main" val="4197750120"/>
                    </a:ext>
                  </a:extLst>
                </a:gridCol>
                <a:gridCol w="3556778">
                  <a:extLst>
                    <a:ext uri="{9D8B030D-6E8A-4147-A177-3AD203B41FA5}">
                      <a16:colId xmlns:a16="http://schemas.microsoft.com/office/drawing/2014/main" val="3495394161"/>
                    </a:ext>
                  </a:extLst>
                </a:gridCol>
                <a:gridCol w="1678617">
                  <a:extLst>
                    <a:ext uri="{9D8B030D-6E8A-4147-A177-3AD203B41FA5}">
                      <a16:colId xmlns:a16="http://schemas.microsoft.com/office/drawing/2014/main" val="845344099"/>
                    </a:ext>
                  </a:extLst>
                </a:gridCol>
                <a:gridCol w="1433082">
                  <a:extLst>
                    <a:ext uri="{9D8B030D-6E8A-4147-A177-3AD203B41FA5}">
                      <a16:colId xmlns:a16="http://schemas.microsoft.com/office/drawing/2014/main" val="3438904931"/>
                    </a:ext>
                  </a:extLst>
                </a:gridCol>
              </a:tblGrid>
              <a:tr h="772423">
                <a:tc>
                  <a:txBody>
                    <a:bodyPr/>
                    <a:lstStyle/>
                    <a:p>
                      <a:pPr algn="ctr" fontAlgn="ctr"/>
                      <a:r>
                        <a:rPr lang="en-GB" sz="1400" u="none" strike="noStrike" dirty="0">
                          <a:effectLst/>
                        </a:rPr>
                        <a:t>Period</a:t>
                      </a:r>
                      <a:endParaRPr lang="en-GB" sz="1400" b="1" i="0" u="none" strike="noStrike" dirty="0">
                        <a:solidFill>
                          <a:srgbClr val="000000"/>
                        </a:solidFill>
                        <a:effectLst/>
                        <a:latin typeface="Calibri" panose="020F0502020204030204" pitchFamily="34" charset="0"/>
                        <a:cs typeface="+mn-cs"/>
                      </a:endParaRPr>
                    </a:p>
                  </a:txBody>
                  <a:tcPr marL="4347" marR="4347" marT="4347" marB="0" anchor="ctr">
                    <a:lnB w="12700" cap="flat" cmpd="sng" algn="ctr">
                      <a:solidFill>
                        <a:srgbClr val="00975D"/>
                      </a:solidFill>
                      <a:prstDash val="solid"/>
                      <a:round/>
                      <a:headEnd type="none" w="med" len="med"/>
                      <a:tailEnd type="none" w="med" len="med"/>
                    </a:lnB>
                  </a:tcPr>
                </a:tc>
                <a:tc>
                  <a:txBody>
                    <a:bodyPr/>
                    <a:lstStyle/>
                    <a:p>
                      <a:pPr algn="ctr" fontAlgn="ctr"/>
                      <a:r>
                        <a:rPr lang="en-GB" sz="1400" u="none" strike="noStrike" dirty="0">
                          <a:effectLst/>
                        </a:rPr>
                        <a:t>Event</a:t>
                      </a:r>
                      <a:endParaRPr lang="en-GB" sz="1400" b="1" i="0" u="none" strike="noStrike" dirty="0">
                        <a:solidFill>
                          <a:srgbClr val="000000"/>
                        </a:solidFill>
                        <a:effectLst/>
                        <a:latin typeface="Calibri" panose="020F0502020204030204" pitchFamily="34" charset="0"/>
                        <a:cs typeface="+mn-cs"/>
                      </a:endParaRPr>
                    </a:p>
                  </a:txBody>
                  <a:tcPr marL="4347" marR="4347" marT="4347" marB="0" anchor="ctr">
                    <a:lnB w="12700" cap="flat" cmpd="sng" algn="ctr">
                      <a:solidFill>
                        <a:srgbClr val="00975D"/>
                      </a:solidFill>
                      <a:prstDash val="solid"/>
                      <a:round/>
                      <a:headEnd type="none" w="med" len="med"/>
                      <a:tailEnd type="none" w="med" len="med"/>
                    </a:lnB>
                  </a:tcPr>
                </a:tc>
                <a:tc>
                  <a:txBody>
                    <a:bodyPr/>
                    <a:lstStyle/>
                    <a:p>
                      <a:pPr algn="ctr" fontAlgn="ctr"/>
                      <a:r>
                        <a:rPr lang="en-GB" sz="1400" u="none" strike="noStrike" dirty="0">
                          <a:effectLst/>
                        </a:rPr>
                        <a:t>Country</a:t>
                      </a:r>
                      <a:endParaRPr lang="en-GB" sz="1400" b="1" i="0" u="none" strike="noStrike" dirty="0">
                        <a:solidFill>
                          <a:srgbClr val="000000"/>
                        </a:solidFill>
                        <a:effectLst/>
                        <a:latin typeface="Calibri" panose="020F0502020204030204" pitchFamily="34" charset="0"/>
                        <a:cs typeface="+mn-cs"/>
                      </a:endParaRPr>
                    </a:p>
                  </a:txBody>
                  <a:tcPr marL="4347" marR="4347" marT="4347" marB="0" anchor="ctr">
                    <a:lnB w="12700" cap="flat" cmpd="sng" algn="ctr">
                      <a:solidFill>
                        <a:srgbClr val="00975D"/>
                      </a:solidFill>
                      <a:prstDash val="solid"/>
                      <a:round/>
                      <a:headEnd type="none" w="med" len="med"/>
                      <a:tailEnd type="none" w="med" len="med"/>
                    </a:lnB>
                  </a:tcPr>
                </a:tc>
                <a:tc>
                  <a:txBody>
                    <a:bodyPr/>
                    <a:lstStyle/>
                    <a:p>
                      <a:pPr algn="ctr" fontAlgn="ctr"/>
                      <a:r>
                        <a:rPr lang="en-US" sz="1400" u="none" strike="noStrike" dirty="0">
                          <a:effectLst/>
                        </a:rPr>
                        <a:t>Economic Losses US$ m</a:t>
                      </a:r>
                    </a:p>
                    <a:p>
                      <a:pPr algn="ctr" fontAlgn="ctr"/>
                      <a:r>
                        <a:rPr lang="en-US" sz="1400" u="none" strike="noStrike" dirty="0">
                          <a:effectLst/>
                        </a:rPr>
                        <a:t>(adjusted to inflation)</a:t>
                      </a:r>
                      <a:endParaRPr lang="en-US" sz="1400" b="0" i="0" u="none" strike="noStrike" dirty="0">
                        <a:solidFill>
                          <a:srgbClr val="000000"/>
                        </a:solidFill>
                        <a:effectLst/>
                        <a:latin typeface="Calibri" panose="020F0502020204030204" pitchFamily="34" charset="0"/>
                        <a:cs typeface="+mn-cs"/>
                      </a:endParaRPr>
                    </a:p>
                  </a:txBody>
                  <a:tcPr marL="4347" marR="4347" marT="4347" marB="0" anchor="ctr">
                    <a:lnB w="12700" cap="flat" cmpd="sng" algn="ctr">
                      <a:solidFill>
                        <a:srgbClr val="00975D"/>
                      </a:solidFill>
                      <a:prstDash val="solid"/>
                      <a:round/>
                      <a:headEnd type="none" w="med" len="med"/>
                      <a:tailEnd type="none" w="med" len="med"/>
                    </a:lnB>
                  </a:tcPr>
                </a:tc>
                <a:tc>
                  <a:txBody>
                    <a:bodyPr/>
                    <a:lstStyle/>
                    <a:p>
                      <a:pPr algn="ctr" fontAlgn="ctr"/>
                      <a:r>
                        <a:rPr lang="en-GB" sz="1400" u="none" strike="noStrike" dirty="0">
                          <a:effectLst/>
                        </a:rPr>
                        <a:t>Fatalities</a:t>
                      </a:r>
                      <a:endParaRPr lang="en-GB" sz="1400" b="1" i="0" u="none" strike="noStrike" dirty="0">
                        <a:solidFill>
                          <a:srgbClr val="000000"/>
                        </a:solidFill>
                        <a:effectLst/>
                        <a:latin typeface="Calibri" panose="020F0502020204030204" pitchFamily="34" charset="0"/>
                        <a:cs typeface="+mn-cs"/>
                      </a:endParaRPr>
                    </a:p>
                  </a:txBody>
                  <a:tcPr marL="4347" marR="4347" marT="4347" marB="0" anchor="ctr">
                    <a:lnB w="12700" cap="flat" cmpd="sng" algn="ctr">
                      <a:solidFill>
                        <a:srgbClr val="00975D"/>
                      </a:solidFill>
                      <a:prstDash val="solid"/>
                      <a:round/>
                      <a:headEnd type="none" w="med" len="med"/>
                      <a:tailEnd type="none" w="med" len="med"/>
                    </a:lnB>
                  </a:tcPr>
                </a:tc>
                <a:extLst>
                  <a:ext uri="{0D108BD9-81ED-4DB2-BD59-A6C34878D82A}">
                    <a16:rowId xmlns:a16="http://schemas.microsoft.com/office/drawing/2014/main" val="30764466"/>
                  </a:ext>
                </a:extLst>
              </a:tr>
              <a:tr h="327065">
                <a:tc>
                  <a:txBody>
                    <a:bodyPr/>
                    <a:lstStyle/>
                    <a:p>
                      <a:pPr algn="l" fontAlgn="b"/>
                      <a:r>
                        <a:rPr lang="en-GB" sz="1400" u="none" strike="noStrike" dirty="0">
                          <a:effectLst/>
                        </a:rPr>
                        <a:t>8.9.2023</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lnT w="12700" cap="flat" cmpd="sng" algn="ctr">
                      <a:solidFill>
                        <a:srgbClr val="00975D"/>
                      </a:solidFill>
                      <a:prstDash val="solid"/>
                      <a:round/>
                      <a:headEnd type="none" w="med" len="med"/>
                      <a:tailEnd type="none" w="med" len="med"/>
                    </a:lnT>
                  </a:tcPr>
                </a:tc>
                <a:tc>
                  <a:txBody>
                    <a:bodyPr/>
                    <a:lstStyle/>
                    <a:p>
                      <a:pPr algn="l" fontAlgn="b"/>
                      <a:r>
                        <a:rPr lang="en-GB" sz="1400" u="none" strike="noStrike" dirty="0">
                          <a:effectLst/>
                        </a:rPr>
                        <a:t>Earthquake</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lnT w="12700" cap="flat" cmpd="sng" algn="ctr">
                      <a:solidFill>
                        <a:srgbClr val="00975D"/>
                      </a:solidFill>
                      <a:prstDash val="solid"/>
                      <a:round/>
                      <a:headEnd type="none" w="med" len="med"/>
                      <a:tailEnd type="none" w="med" len="med"/>
                    </a:lnT>
                  </a:tcPr>
                </a:tc>
                <a:tc>
                  <a:txBody>
                    <a:bodyPr/>
                    <a:lstStyle/>
                    <a:p>
                      <a:pPr algn="l" fontAlgn="b"/>
                      <a:r>
                        <a:rPr lang="en-GB" sz="1400" u="none" strike="noStrike">
                          <a:effectLst/>
                        </a:rPr>
                        <a:t>Morocco</a:t>
                      </a:r>
                      <a:endParaRPr lang="en-GB" sz="1400" b="0" i="0" u="none" strike="noStrike">
                        <a:solidFill>
                          <a:srgbClr val="000000"/>
                        </a:solidFill>
                        <a:effectLst/>
                        <a:latin typeface="Arial" panose="020B0604020202020204" pitchFamily="34" charset="0"/>
                        <a:cs typeface="+mn-cs"/>
                      </a:endParaRPr>
                    </a:p>
                  </a:txBody>
                  <a:tcPr marL="4347" marR="4347" marT="4347" marB="0" anchor="ctr">
                    <a:lnT w="12700" cap="flat" cmpd="sng" algn="ctr">
                      <a:solidFill>
                        <a:srgbClr val="00975D"/>
                      </a:solidFill>
                      <a:prstDash val="solid"/>
                      <a:round/>
                      <a:headEnd type="none" w="med" len="med"/>
                      <a:tailEnd type="none" w="med" len="med"/>
                    </a:lnT>
                  </a:tcPr>
                </a:tc>
                <a:tc>
                  <a:txBody>
                    <a:bodyPr/>
                    <a:lstStyle/>
                    <a:p>
                      <a:pPr algn="ctr" fontAlgn="b"/>
                      <a:r>
                        <a:rPr lang="en-US" sz="1400" u="none" strike="noStrike">
                          <a:effectLst/>
                        </a:rPr>
                        <a:t>7,200</a:t>
                      </a:r>
                      <a:endParaRPr lang="en-GB" sz="1400" b="1" i="0" u="none" strike="noStrike">
                        <a:solidFill>
                          <a:srgbClr val="000000"/>
                        </a:solidFill>
                        <a:effectLst/>
                        <a:latin typeface="Arial" panose="020B0604020202020204" pitchFamily="34" charset="0"/>
                        <a:cs typeface="+mn-cs"/>
                      </a:endParaRPr>
                    </a:p>
                  </a:txBody>
                  <a:tcPr marL="4347" marR="4347" marT="4347" marB="0" anchor="ctr">
                    <a:lnT w="12700" cap="flat" cmpd="sng" algn="ctr">
                      <a:solidFill>
                        <a:srgbClr val="00975D"/>
                      </a:solidFill>
                      <a:prstDash val="solid"/>
                      <a:round/>
                      <a:headEnd type="none" w="med" len="med"/>
                      <a:tailEnd type="none" w="med" len="med"/>
                    </a:lnT>
                  </a:tcPr>
                </a:tc>
                <a:tc>
                  <a:txBody>
                    <a:bodyPr/>
                    <a:lstStyle/>
                    <a:p>
                      <a:pPr algn="ctr" fontAlgn="b"/>
                      <a:r>
                        <a:rPr lang="en-GB" sz="1400" u="none" strike="noStrike">
                          <a:effectLst/>
                        </a:rPr>
                        <a:t>2,960</a:t>
                      </a:r>
                      <a:endParaRPr lang="en-GB" sz="1400" b="0" i="0" u="none" strike="noStrike">
                        <a:solidFill>
                          <a:srgbClr val="000000"/>
                        </a:solidFill>
                        <a:effectLst/>
                        <a:latin typeface="Arial" panose="020B0604020202020204" pitchFamily="34" charset="0"/>
                        <a:cs typeface="+mn-cs"/>
                      </a:endParaRPr>
                    </a:p>
                  </a:txBody>
                  <a:tcPr marL="4347" marR="4347" marT="4347" marB="0" anchor="ctr">
                    <a:lnT w="12700" cap="flat" cmpd="sng" algn="ctr">
                      <a:solidFill>
                        <a:srgbClr val="00975D"/>
                      </a:solidFill>
                      <a:prstDash val="solid"/>
                      <a:round/>
                      <a:headEnd type="none" w="med" len="med"/>
                      <a:tailEnd type="none" w="med" len="med"/>
                    </a:lnT>
                  </a:tcPr>
                </a:tc>
                <a:extLst>
                  <a:ext uri="{0D108BD9-81ED-4DB2-BD59-A6C34878D82A}">
                    <a16:rowId xmlns:a16="http://schemas.microsoft.com/office/drawing/2014/main" val="3271892498"/>
                  </a:ext>
                </a:extLst>
              </a:tr>
              <a:tr h="327065">
                <a:tc>
                  <a:txBody>
                    <a:bodyPr/>
                    <a:lstStyle/>
                    <a:p>
                      <a:pPr algn="l" fontAlgn="b"/>
                      <a:r>
                        <a:rPr lang="en-GB" sz="1400" u="none" strike="noStrike" dirty="0">
                          <a:effectLst/>
                        </a:rPr>
                        <a:t>1.6.-15.10.2022</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Flood, flash flood (season)</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a:effectLst/>
                        </a:rPr>
                        <a:t>Nigeria</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5,800</a:t>
                      </a:r>
                      <a:endParaRPr lang="en-GB" sz="1400" b="1"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612</a:t>
                      </a:r>
                      <a:endParaRPr lang="en-GB" sz="1400" b="0" i="0" u="none" strike="noStrike">
                        <a:solidFill>
                          <a:srgbClr val="000000"/>
                        </a:solidFill>
                        <a:effectLst/>
                        <a:latin typeface="Arial" panose="020B0604020202020204" pitchFamily="34" charset="0"/>
                        <a:cs typeface="+mn-cs"/>
                      </a:endParaRPr>
                    </a:p>
                  </a:txBody>
                  <a:tcPr marL="4347" marR="4347" marT="4347" marB="0" anchor="ctr"/>
                </a:tc>
                <a:extLst>
                  <a:ext uri="{0D108BD9-81ED-4DB2-BD59-A6C34878D82A}">
                    <a16:rowId xmlns:a16="http://schemas.microsoft.com/office/drawing/2014/main" val="1569936554"/>
                  </a:ext>
                </a:extLst>
              </a:tr>
              <a:tr h="327065">
                <a:tc>
                  <a:txBody>
                    <a:bodyPr/>
                    <a:lstStyle/>
                    <a:p>
                      <a:pPr algn="l" fontAlgn="b"/>
                      <a:r>
                        <a:rPr lang="en-GB" sz="1400" u="none" strike="noStrike" dirty="0">
                          <a:effectLst/>
                        </a:rPr>
                        <a:t>10-12.9.2023</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US" sz="1400" u="none" strike="noStrike" dirty="0">
                          <a:effectLst/>
                        </a:rPr>
                        <a:t>Flash flood, severe storm (Daniel)</a:t>
                      </a:r>
                      <a:endParaRPr lang="en-US"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Libyan Arab Jamahiriya</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4,100</a:t>
                      </a:r>
                      <a:endParaRPr lang="en-GB" sz="1400" b="1"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4,255</a:t>
                      </a:r>
                      <a:endParaRPr lang="en-GB" sz="1400" b="0" i="0" u="none" strike="noStrike">
                        <a:solidFill>
                          <a:srgbClr val="000000"/>
                        </a:solidFill>
                        <a:effectLst/>
                        <a:latin typeface="Arial" panose="020B0604020202020204" pitchFamily="34" charset="0"/>
                        <a:cs typeface="+mn-cs"/>
                      </a:endParaRPr>
                    </a:p>
                  </a:txBody>
                  <a:tcPr marL="4347" marR="4347" marT="4347" marB="0" anchor="ctr"/>
                </a:tc>
                <a:extLst>
                  <a:ext uri="{0D108BD9-81ED-4DB2-BD59-A6C34878D82A}">
                    <a16:rowId xmlns:a16="http://schemas.microsoft.com/office/drawing/2014/main" val="313507106"/>
                  </a:ext>
                </a:extLst>
              </a:tr>
              <a:tr h="327065">
                <a:tc>
                  <a:txBody>
                    <a:bodyPr/>
                    <a:lstStyle/>
                    <a:p>
                      <a:pPr algn="l" fontAlgn="b"/>
                      <a:r>
                        <a:rPr lang="en-GB" sz="1400" u="none" strike="noStrike" dirty="0">
                          <a:effectLst/>
                        </a:rPr>
                        <a:t>21-28.05.2003</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Earthquake, tsunami</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Algeria</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3,900</a:t>
                      </a:r>
                      <a:endParaRPr lang="en-GB" sz="1400" b="1"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2,200</a:t>
                      </a:r>
                      <a:endParaRPr lang="en-GB" sz="1400" b="0" i="0" u="none" strike="noStrike">
                        <a:solidFill>
                          <a:srgbClr val="000000"/>
                        </a:solidFill>
                        <a:effectLst/>
                        <a:latin typeface="Arial" panose="020B0604020202020204" pitchFamily="34" charset="0"/>
                        <a:cs typeface="+mn-cs"/>
                      </a:endParaRPr>
                    </a:p>
                  </a:txBody>
                  <a:tcPr marL="4347" marR="4347" marT="4347" marB="0" anchor="ctr"/>
                </a:tc>
                <a:extLst>
                  <a:ext uri="{0D108BD9-81ED-4DB2-BD59-A6C34878D82A}">
                    <a16:rowId xmlns:a16="http://schemas.microsoft.com/office/drawing/2014/main" val="3564442788"/>
                  </a:ext>
                </a:extLst>
              </a:tr>
              <a:tr h="327065">
                <a:tc>
                  <a:txBody>
                    <a:bodyPr/>
                    <a:lstStyle/>
                    <a:p>
                      <a:pPr algn="l" fontAlgn="b"/>
                      <a:r>
                        <a:rPr lang="en-GB" sz="1400" u="none" strike="noStrike" dirty="0">
                          <a:effectLst/>
                        </a:rPr>
                        <a:t>9.4.-16.04.2022</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Flash flood, flood</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South Africa</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3,000</a:t>
                      </a:r>
                      <a:endParaRPr lang="en-GB" sz="1400" b="1"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461</a:t>
                      </a:r>
                      <a:endParaRPr lang="en-GB" sz="1400" b="0" i="0" u="none" strike="noStrike">
                        <a:solidFill>
                          <a:srgbClr val="000000"/>
                        </a:solidFill>
                        <a:effectLst/>
                        <a:latin typeface="Arial" panose="020B0604020202020204" pitchFamily="34" charset="0"/>
                        <a:cs typeface="+mn-cs"/>
                      </a:endParaRPr>
                    </a:p>
                  </a:txBody>
                  <a:tcPr marL="4347" marR="4347" marT="4347" marB="0" anchor="ctr"/>
                </a:tc>
                <a:extLst>
                  <a:ext uri="{0D108BD9-81ED-4DB2-BD59-A6C34878D82A}">
                    <a16:rowId xmlns:a16="http://schemas.microsoft.com/office/drawing/2014/main" val="4221866021"/>
                  </a:ext>
                </a:extLst>
              </a:tr>
              <a:tr h="327065">
                <a:tc>
                  <a:txBody>
                    <a:bodyPr/>
                    <a:lstStyle/>
                    <a:p>
                      <a:pPr algn="l" fontAlgn="b"/>
                      <a:r>
                        <a:rPr lang="en-GB" sz="1400" u="none" strike="noStrike">
                          <a:effectLst/>
                        </a:rPr>
                        <a:t>10.10.1980</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a:effectLst/>
                        </a:rPr>
                        <a:t>Earthquake</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Algeria</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2,900</a:t>
                      </a:r>
                      <a:endParaRPr lang="en-GB" sz="1400" b="1"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2,590</a:t>
                      </a:r>
                      <a:endParaRPr lang="en-GB" sz="1400" b="0" i="0" u="none" strike="noStrike">
                        <a:solidFill>
                          <a:srgbClr val="000000"/>
                        </a:solidFill>
                        <a:effectLst/>
                        <a:latin typeface="Arial" panose="020B0604020202020204" pitchFamily="34" charset="0"/>
                        <a:cs typeface="+mn-cs"/>
                      </a:endParaRPr>
                    </a:p>
                  </a:txBody>
                  <a:tcPr marL="4347" marR="4347" marT="4347" marB="0" anchor="ctr"/>
                </a:tc>
                <a:extLst>
                  <a:ext uri="{0D108BD9-81ED-4DB2-BD59-A6C34878D82A}">
                    <a16:rowId xmlns:a16="http://schemas.microsoft.com/office/drawing/2014/main" val="3234813493"/>
                  </a:ext>
                </a:extLst>
              </a:tr>
              <a:tr h="327065">
                <a:tc>
                  <a:txBody>
                    <a:bodyPr/>
                    <a:lstStyle/>
                    <a:p>
                      <a:pPr algn="l" fontAlgn="b"/>
                      <a:r>
                        <a:rPr lang="en-GB" sz="1400" u="none" strike="noStrike">
                          <a:effectLst/>
                        </a:rPr>
                        <a:t>9.3-14.03.2019</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Cyclone </a:t>
                      </a:r>
                      <a:r>
                        <a:rPr lang="en-GB" sz="1400" u="none" strike="noStrike" dirty="0" err="1">
                          <a:effectLst/>
                        </a:rPr>
                        <a:t>Idai</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Mozambique, Malawi, Zimbabwe, South Africa</a:t>
                      </a:r>
                      <a:endParaRPr lang="en-GB"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GB" sz="1400" u="none" strike="noStrike">
                          <a:effectLst/>
                        </a:rPr>
                        <a:t>2,900</a:t>
                      </a:r>
                      <a:endParaRPr lang="en-GB" sz="1400" b="1"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1,014</a:t>
                      </a:r>
                      <a:endParaRPr lang="en-GB" sz="1400" b="0" i="0" u="none" strike="noStrike">
                        <a:solidFill>
                          <a:srgbClr val="000000"/>
                        </a:solidFill>
                        <a:effectLst/>
                        <a:latin typeface="Arial" panose="020B0604020202020204" pitchFamily="34" charset="0"/>
                        <a:cs typeface="+mn-cs"/>
                      </a:endParaRPr>
                    </a:p>
                  </a:txBody>
                  <a:tcPr marL="4347" marR="4347" marT="4347" marB="0" anchor="ctr"/>
                </a:tc>
                <a:extLst>
                  <a:ext uri="{0D108BD9-81ED-4DB2-BD59-A6C34878D82A}">
                    <a16:rowId xmlns:a16="http://schemas.microsoft.com/office/drawing/2014/main" val="2563833590"/>
                  </a:ext>
                </a:extLst>
              </a:tr>
              <a:tr h="327065">
                <a:tc>
                  <a:txBody>
                    <a:bodyPr/>
                    <a:lstStyle/>
                    <a:p>
                      <a:pPr algn="l" fontAlgn="b"/>
                      <a:r>
                        <a:rPr lang="en-GB" sz="1400" u="none" strike="noStrike">
                          <a:effectLst/>
                        </a:rPr>
                        <a:t>12.10.1992</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a:effectLst/>
                        </a:rPr>
                        <a:t>Earthquake</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Egypt</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2,400</a:t>
                      </a:r>
                      <a:endParaRPr lang="en-GB" sz="1400" b="1"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561</a:t>
                      </a:r>
                      <a:endParaRPr lang="en-GB" sz="1400" b="0" i="0" u="none" strike="noStrike">
                        <a:solidFill>
                          <a:srgbClr val="000000"/>
                        </a:solidFill>
                        <a:effectLst/>
                        <a:latin typeface="Arial" panose="020B0604020202020204" pitchFamily="34" charset="0"/>
                        <a:cs typeface="+mn-cs"/>
                      </a:endParaRPr>
                    </a:p>
                  </a:txBody>
                  <a:tcPr marL="4347" marR="4347" marT="4347" marB="0" anchor="ctr"/>
                </a:tc>
                <a:extLst>
                  <a:ext uri="{0D108BD9-81ED-4DB2-BD59-A6C34878D82A}">
                    <a16:rowId xmlns:a16="http://schemas.microsoft.com/office/drawing/2014/main" val="4052176595"/>
                  </a:ext>
                </a:extLst>
              </a:tr>
              <a:tr h="327065">
                <a:tc>
                  <a:txBody>
                    <a:bodyPr/>
                    <a:lstStyle/>
                    <a:p>
                      <a:pPr algn="l" fontAlgn="b"/>
                      <a:r>
                        <a:rPr lang="en-GB" sz="1400" u="none" strike="noStrike">
                          <a:effectLst/>
                        </a:rPr>
                        <a:t>9-14.03.2019</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a:effectLst/>
                        </a:rPr>
                        <a:t>Cyclone </a:t>
                      </a:r>
                      <a:r>
                        <a:rPr lang="en-GB" sz="1400" u="none" strike="noStrike" err="1">
                          <a:effectLst/>
                        </a:rPr>
                        <a:t>Idai</a:t>
                      </a:r>
                      <a:r>
                        <a:rPr lang="en-GB" sz="1400" u="none" strike="noStrike">
                          <a:effectLst/>
                        </a:rPr>
                        <a:t>, flood</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Mozambique</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dirty="0">
                          <a:effectLst/>
                        </a:rPr>
                        <a:t>1,900</a:t>
                      </a:r>
                      <a:endParaRPr lang="en-GB" sz="1400" b="1"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603</a:t>
                      </a:r>
                      <a:endParaRPr lang="en-GB" sz="1400" b="0" i="0" u="none" strike="noStrike">
                        <a:solidFill>
                          <a:srgbClr val="000000"/>
                        </a:solidFill>
                        <a:effectLst/>
                        <a:latin typeface="Arial" panose="020B0604020202020204" pitchFamily="34" charset="0"/>
                        <a:cs typeface="+mn-cs"/>
                      </a:endParaRPr>
                    </a:p>
                  </a:txBody>
                  <a:tcPr marL="4347" marR="4347" marT="4347" marB="0" anchor="ctr"/>
                </a:tc>
                <a:extLst>
                  <a:ext uri="{0D108BD9-81ED-4DB2-BD59-A6C34878D82A}">
                    <a16:rowId xmlns:a16="http://schemas.microsoft.com/office/drawing/2014/main" val="3604272906"/>
                  </a:ext>
                </a:extLst>
              </a:tr>
              <a:tr h="327065">
                <a:tc>
                  <a:txBody>
                    <a:bodyPr/>
                    <a:lstStyle/>
                    <a:p>
                      <a:pPr algn="l" fontAlgn="b"/>
                      <a:r>
                        <a:rPr lang="en-GB" sz="1400" u="none" strike="noStrike">
                          <a:effectLst/>
                        </a:rPr>
                        <a:t>15-17.03.2007</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a:effectLst/>
                        </a:rPr>
                        <a:t>Tropical Cyclone </a:t>
                      </a:r>
                      <a:r>
                        <a:rPr lang="en-GB" sz="1400" u="none" strike="noStrike" err="1">
                          <a:effectLst/>
                        </a:rPr>
                        <a:t>Indlala</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dirty="0">
                          <a:effectLst/>
                        </a:rPr>
                        <a:t>Madagascar</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US" sz="1400" u="none" strike="noStrike" dirty="0">
                          <a:effectLst/>
                        </a:rPr>
                        <a:t>1,600</a:t>
                      </a:r>
                      <a:endParaRPr lang="en-GB" sz="1400" b="1"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a:effectLst/>
                        </a:rPr>
                        <a:t>150</a:t>
                      </a:r>
                      <a:endParaRPr lang="en-GB" sz="1400" b="0" i="0" u="none" strike="noStrike">
                        <a:solidFill>
                          <a:srgbClr val="000000"/>
                        </a:solidFill>
                        <a:effectLst/>
                        <a:latin typeface="Arial" panose="020B0604020202020204" pitchFamily="34" charset="0"/>
                        <a:cs typeface="+mn-cs"/>
                      </a:endParaRPr>
                    </a:p>
                  </a:txBody>
                  <a:tcPr marL="4347" marR="4347" marT="4347" marB="0" anchor="ctr"/>
                </a:tc>
                <a:extLst>
                  <a:ext uri="{0D108BD9-81ED-4DB2-BD59-A6C34878D82A}">
                    <a16:rowId xmlns:a16="http://schemas.microsoft.com/office/drawing/2014/main" val="1800753846"/>
                  </a:ext>
                </a:extLst>
              </a:tr>
              <a:tr h="327065">
                <a:tc>
                  <a:txBody>
                    <a:bodyPr/>
                    <a:lstStyle/>
                    <a:p>
                      <a:pPr algn="l" fontAlgn="b"/>
                      <a:r>
                        <a:rPr lang="en-GB" sz="1400" u="none" strike="noStrike" dirty="0">
                          <a:effectLst/>
                        </a:rPr>
                        <a:t>21.2.-15.3.2023</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a:effectLst/>
                        </a:rPr>
                        <a:t>Cyclone Freddy</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a:effectLst/>
                        </a:rPr>
                        <a:t>Madagascar, Malawi, Mozambique, Zimbabwe</a:t>
                      </a:r>
                      <a:endParaRPr lang="en-GB"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GB" sz="1400" u="none" strike="noStrike" dirty="0">
                          <a:effectLst/>
                        </a:rPr>
                        <a:t>1,500</a:t>
                      </a:r>
                      <a:endParaRPr lang="en-GB" sz="1400" b="1"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dirty="0">
                          <a:effectLst/>
                        </a:rPr>
                        <a:t>1,411</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extLst>
                  <a:ext uri="{0D108BD9-81ED-4DB2-BD59-A6C34878D82A}">
                    <a16:rowId xmlns:a16="http://schemas.microsoft.com/office/drawing/2014/main" val="283958047"/>
                  </a:ext>
                </a:extLst>
              </a:tr>
              <a:tr h="327065">
                <a:tc>
                  <a:txBody>
                    <a:bodyPr/>
                    <a:lstStyle/>
                    <a:p>
                      <a:pPr algn="l" fontAlgn="b"/>
                      <a:r>
                        <a:rPr lang="en-GB" sz="1400" u="none" strike="noStrike">
                          <a:effectLst/>
                        </a:rPr>
                        <a:t>17.3.1986</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a:effectLst/>
                        </a:rPr>
                        <a:t>Tropical Cyclone </a:t>
                      </a:r>
                      <a:r>
                        <a:rPr lang="en-GB" sz="1400" u="none" strike="noStrike" err="1">
                          <a:effectLst/>
                        </a:rPr>
                        <a:t>Honorinina</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l" fontAlgn="b"/>
                      <a:r>
                        <a:rPr lang="en-GB" sz="1400" u="none" strike="noStrike">
                          <a:effectLst/>
                        </a:rPr>
                        <a:t>Madagascar</a:t>
                      </a:r>
                      <a:endParaRPr lang="en-GB" sz="1400" b="0" i="0" u="none" strike="noStrike">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dirty="0">
                          <a:effectLst/>
                        </a:rPr>
                        <a:t>1,200</a:t>
                      </a:r>
                      <a:endParaRPr lang="en-GB" sz="1400" b="1" i="0" u="none" strike="noStrike" dirty="0">
                        <a:solidFill>
                          <a:srgbClr val="000000"/>
                        </a:solidFill>
                        <a:effectLst/>
                        <a:latin typeface="Arial" panose="020B0604020202020204" pitchFamily="34" charset="0"/>
                        <a:cs typeface="+mn-cs"/>
                      </a:endParaRPr>
                    </a:p>
                  </a:txBody>
                  <a:tcPr marL="4347" marR="4347" marT="4347" marB="0" anchor="ctr"/>
                </a:tc>
                <a:tc>
                  <a:txBody>
                    <a:bodyPr/>
                    <a:lstStyle/>
                    <a:p>
                      <a:pPr algn="ctr" fontAlgn="b"/>
                      <a:r>
                        <a:rPr lang="en-GB" sz="1400" u="none" strike="noStrike" dirty="0">
                          <a:effectLst/>
                        </a:rPr>
                        <a:t>32</a:t>
                      </a:r>
                      <a:endParaRPr lang="en-GB" sz="1400" b="0" i="0" u="none" strike="noStrike" dirty="0">
                        <a:solidFill>
                          <a:srgbClr val="000000"/>
                        </a:solidFill>
                        <a:effectLst/>
                        <a:latin typeface="Arial" panose="020B0604020202020204" pitchFamily="34" charset="0"/>
                        <a:cs typeface="+mn-cs"/>
                      </a:endParaRPr>
                    </a:p>
                  </a:txBody>
                  <a:tcPr marL="4347" marR="4347" marT="4347" marB="0" anchor="ctr"/>
                </a:tc>
                <a:extLst>
                  <a:ext uri="{0D108BD9-81ED-4DB2-BD59-A6C34878D82A}">
                    <a16:rowId xmlns:a16="http://schemas.microsoft.com/office/drawing/2014/main" val="3861709446"/>
                  </a:ext>
                </a:extLst>
              </a:tr>
            </a:tbl>
          </a:graphicData>
        </a:graphic>
      </p:graphicFrame>
      <p:sp>
        <p:nvSpPr>
          <p:cNvPr id="7" name="TextBox 6">
            <a:extLst>
              <a:ext uri="{FF2B5EF4-FFF2-40B4-BE49-F238E27FC236}">
                <a16:creationId xmlns:a16="http://schemas.microsoft.com/office/drawing/2014/main" id="{F49890DC-E4DA-F91E-B934-7C9373E7163C}"/>
              </a:ext>
            </a:extLst>
          </p:cNvPr>
          <p:cNvSpPr txBox="1"/>
          <p:nvPr/>
        </p:nvSpPr>
        <p:spPr>
          <a:xfrm>
            <a:off x="9355015" y="6580761"/>
            <a:ext cx="2428072" cy="248466"/>
          </a:xfrm>
          <a:prstGeom prst="rect">
            <a:avLst/>
          </a:prstGeom>
          <a:noFill/>
          <a:effectLst/>
        </p:spPr>
        <p:txBody>
          <a:bodyPr wrap="square">
            <a:spAutoFit/>
          </a:bodyPr>
          <a:lstStyle/>
          <a:p>
            <a:pPr>
              <a:lnSpc>
                <a:spcPct val="110000"/>
              </a:lnSpc>
            </a:pPr>
            <a:r>
              <a:rPr lang="en-US" sz="1000">
                <a:solidFill>
                  <a:schemeClr val="tx2"/>
                </a:solidFill>
              </a:rPr>
              <a:t>*Excludes drought, heatwave, famine</a:t>
            </a:r>
          </a:p>
        </p:txBody>
      </p:sp>
    </p:spTree>
    <p:extLst>
      <p:ext uri="{BB962C8B-B14F-4D97-AF65-F5344CB8AC3E}">
        <p14:creationId xmlns:p14="http://schemas.microsoft.com/office/powerpoint/2010/main" val="227538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5" imgW="270" imgH="270" progId="TCLayout.ActiveDocument.1">
                  <p:embed/>
                </p:oleObj>
              </mc:Choice>
              <mc:Fallback>
                <p:oleObj name="think-cell Folie" r:id="rId5" imgW="270" imgH="270" progId="TCLayout.ActiveDocument.1">
                  <p:embed/>
                  <p:pic>
                    <p:nvPicPr>
                      <p:cNvPr id="5" name="Objekt 4"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3" name="Rechteck 2" hidden="1"/>
          <p:cNvSpPr/>
          <p:nvPr>
            <p:custDataLst>
              <p:tags r:id="rId2"/>
            </p:custDataLst>
          </p:nvPr>
        </p:nvSpPr>
        <p:spPr>
          <a:xfrm>
            <a:off x="0" y="0"/>
            <a:ext cx="211667"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spcBef>
                <a:spcPct val="0"/>
              </a:spcBef>
              <a:spcAft>
                <a:spcPct val="0"/>
              </a:spcAft>
            </a:pPr>
            <a:endParaRPr lang="en-US" sz="1867">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p:txBody>
      </p:sp>
      <p:sp>
        <p:nvSpPr>
          <p:cNvPr id="2" name="Titel 1"/>
          <p:cNvSpPr>
            <a:spLocks noGrp="1"/>
          </p:cNvSpPr>
          <p:nvPr>
            <p:ph type="title"/>
          </p:nvPr>
        </p:nvSpPr>
        <p:spPr/>
        <p:txBody>
          <a:bodyPr vert="horz"/>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2400" dirty="0">
                <a:solidFill>
                  <a:srgbClr val="00975D"/>
                </a:solidFill>
                <a:latin typeface="Arial"/>
                <a:ea typeface="Arial Unicode MS"/>
                <a:cs typeface="Arial"/>
              </a:rPr>
              <a:t>Natural catastrophe losses in Africa 1980 – 2023</a:t>
            </a:r>
            <a:br>
              <a:rPr lang="en-US" sz="2400" dirty="0">
                <a:solidFill>
                  <a:srgbClr val="00975D"/>
                </a:solidFill>
                <a:latin typeface="Arial"/>
                <a:ea typeface="Arial Unicode MS"/>
                <a:cs typeface="Arial"/>
              </a:rPr>
            </a:br>
            <a:r>
              <a:rPr lang="en-US" sz="1867" dirty="0">
                <a:solidFill>
                  <a:schemeClr val="tx2"/>
                </a:solidFill>
                <a:latin typeface="Arial"/>
                <a:ea typeface="+mj-ea"/>
                <a:cs typeface="Arial"/>
              </a:rPr>
              <a:t>Overall and insured losses (US$)</a:t>
            </a:r>
          </a:p>
        </p:txBody>
      </p:sp>
      <p:sp>
        <p:nvSpPr>
          <p:cNvPr id="18" name="Textfeld 17"/>
          <p:cNvSpPr txBox="1"/>
          <p:nvPr/>
        </p:nvSpPr>
        <p:spPr bwMode="auto">
          <a:xfrm>
            <a:off x="408001" y="1622801"/>
            <a:ext cx="1004620" cy="297454"/>
          </a:xfrm>
          <a:prstGeom prst="rect">
            <a:avLst/>
          </a:prstGeom>
          <a:noFill/>
          <a:ln w="9525">
            <a:noFill/>
            <a:miter lim="800000"/>
            <a:headEnd/>
            <a:tailEnd/>
          </a:ln>
        </p:spPr>
        <p:txBody>
          <a:bodyPr wrap="square" rtlCol="0">
            <a:sp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just" eaLnBrk="0" hangingPunct="0">
              <a:buClr>
                <a:srgbClr val="FF3300"/>
              </a:buClr>
            </a:pPr>
            <a:r>
              <a:rPr lang="de-DE" sz="1333">
                <a:solidFill>
                  <a:schemeClr val="tx2"/>
                </a:solidFill>
              </a:rPr>
              <a:t>US$ bn</a:t>
            </a:r>
          </a:p>
        </p:txBody>
      </p:sp>
      <p:sp>
        <p:nvSpPr>
          <p:cNvPr id="20" name="Text Box 33"/>
          <p:cNvSpPr txBox="1">
            <a:spLocks noChangeArrowheads="1"/>
          </p:cNvSpPr>
          <p:nvPr/>
        </p:nvSpPr>
        <p:spPr bwMode="auto">
          <a:xfrm>
            <a:off x="9390001" y="3131349"/>
            <a:ext cx="2801999" cy="1192463"/>
          </a:xfrm>
          <a:prstGeom prst="rect">
            <a:avLst/>
          </a:prstGeom>
          <a:noFill/>
          <a:ln w="9525">
            <a:noFill/>
            <a:miter lim="800000"/>
            <a:headEnd/>
            <a:tailEnd/>
          </a:ln>
        </p:spPr>
        <p:txBody>
          <a:bodyPr wrap="square" lIns="121920" tIns="60960" rIns="121920" bIns="60960" anchor="t">
            <a:sp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110000"/>
              </a:lnSpc>
              <a:spcAft>
                <a:spcPts val="0"/>
              </a:spcAft>
            </a:pPr>
            <a:r>
              <a:rPr lang="en-US" sz="1067">
                <a:solidFill>
                  <a:schemeClr val="tx2"/>
                </a:solidFill>
              </a:rPr>
              <a:t>Inflation adjusted via country-specific consumer price index and consideration of exchange rate fluctuations between local currency and US$.</a:t>
            </a:r>
          </a:p>
          <a:p>
            <a:pPr>
              <a:lnSpc>
                <a:spcPct val="110000"/>
              </a:lnSpc>
            </a:pPr>
            <a:endParaRPr lang="en-US" sz="1067">
              <a:solidFill>
                <a:schemeClr val="tx2"/>
              </a:solidFill>
            </a:endParaRPr>
          </a:p>
          <a:p>
            <a:pPr>
              <a:lnSpc>
                <a:spcPct val="110000"/>
              </a:lnSpc>
            </a:pPr>
            <a:r>
              <a:rPr lang="en-US" sz="1067">
                <a:solidFill>
                  <a:schemeClr val="tx2"/>
                </a:solidFill>
              </a:rPr>
              <a:t>Excludes drought, heatwave, famine.</a:t>
            </a:r>
          </a:p>
        </p:txBody>
      </p:sp>
      <p:cxnSp>
        <p:nvCxnSpPr>
          <p:cNvPr id="13" name="Gerader Verbinder 12"/>
          <p:cNvCxnSpPr/>
          <p:nvPr/>
        </p:nvCxnSpPr>
        <p:spPr>
          <a:xfrm flipV="1">
            <a:off x="9445842" y="3094957"/>
            <a:ext cx="2662397"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16" name="Gruppieren 15"/>
          <p:cNvGrpSpPr>
            <a:grpSpLocks/>
          </p:cNvGrpSpPr>
          <p:nvPr/>
        </p:nvGrpSpPr>
        <p:grpSpPr bwMode="auto">
          <a:xfrm>
            <a:off x="9620900" y="1987200"/>
            <a:ext cx="2157001" cy="1009328"/>
            <a:chOff x="1867867" y="5053062"/>
            <a:chExt cx="1564644" cy="1012709"/>
          </a:xfrm>
        </p:grpSpPr>
        <p:sp>
          <p:nvSpPr>
            <p:cNvPr id="19" name="Textfeld 25"/>
            <p:cNvSpPr txBox="1">
              <a:spLocks noChangeArrowheads="1"/>
            </p:cNvSpPr>
            <p:nvPr/>
          </p:nvSpPr>
          <p:spPr bwMode="auto">
            <a:xfrm>
              <a:off x="1867867" y="5053062"/>
              <a:ext cx="1164646" cy="534408"/>
            </a:xfrm>
            <a:prstGeom prst="rect">
              <a:avLst/>
            </a:prstGeom>
            <a:noFill/>
            <a:ln w="9525">
              <a:noFill/>
              <a:miter lim="800000"/>
              <a:headEnd/>
              <a:tailEnd/>
            </a:ln>
          </p:spPr>
          <p:txBody>
            <a:bodyPr wrap="none">
              <a:sp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331" b="1">
                  <a:solidFill>
                    <a:schemeClr val="tx2"/>
                  </a:solidFill>
                </a:rPr>
                <a:t>Overall losses </a:t>
              </a:r>
            </a:p>
            <a:p>
              <a:r>
                <a:rPr lang="en-US" sz="1331" b="1">
                  <a:solidFill>
                    <a:schemeClr val="tx2"/>
                  </a:solidFill>
                </a:rPr>
                <a:t>(in 2024 values)  </a:t>
              </a:r>
            </a:p>
          </p:txBody>
        </p:sp>
        <p:sp>
          <p:nvSpPr>
            <p:cNvPr id="21" name="Textfeld 26"/>
            <p:cNvSpPr txBox="1">
              <a:spLocks noChangeArrowheads="1"/>
            </p:cNvSpPr>
            <p:nvPr/>
          </p:nvSpPr>
          <p:spPr bwMode="auto">
            <a:xfrm>
              <a:off x="1867867" y="5531363"/>
              <a:ext cx="1564644" cy="534408"/>
            </a:xfrm>
            <a:prstGeom prst="rect">
              <a:avLst/>
            </a:prstGeom>
            <a:noFill/>
            <a:ln w="9525">
              <a:noFill/>
              <a:miter lim="800000"/>
              <a:headEnd/>
              <a:tailEnd/>
            </a:ln>
          </p:spPr>
          <p:txBody>
            <a:bodyPr wrap="none">
              <a:sp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331" b="1">
                  <a:solidFill>
                    <a:schemeClr val="tx2"/>
                  </a:solidFill>
                </a:rPr>
                <a:t>Thereof insured losses </a:t>
              </a:r>
            </a:p>
            <a:p>
              <a:r>
                <a:rPr lang="en-US" sz="1331" b="1">
                  <a:solidFill>
                    <a:schemeClr val="tx2"/>
                  </a:solidFill>
                </a:rPr>
                <a:t>(in 2024 values)  </a:t>
              </a:r>
            </a:p>
          </p:txBody>
        </p:sp>
      </p:grpSp>
      <p:sp>
        <p:nvSpPr>
          <p:cNvPr id="11" name="Rechteck 30"/>
          <p:cNvSpPr>
            <a:spLocks noChangeArrowheads="1"/>
          </p:cNvSpPr>
          <p:nvPr/>
        </p:nvSpPr>
        <p:spPr bwMode="auto">
          <a:xfrm>
            <a:off x="9480784" y="2092495"/>
            <a:ext cx="144000" cy="144000"/>
          </a:xfrm>
          <a:prstGeom prst="rect">
            <a:avLst/>
          </a:prstGeom>
          <a:solidFill>
            <a:srgbClr val="8DC63F"/>
          </a:solidFill>
          <a:ln w="9525" algn="ctr">
            <a:solidFill>
              <a:srgbClr val="4D4E53"/>
            </a:solidFill>
            <a:round/>
            <a:headEnd/>
            <a:tailEnd/>
          </a:ln>
        </p:spPr>
        <p:txBody>
          <a:bodyPr wrap="square">
            <a:sp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266693" indent="-265107"/>
            <a:endParaRPr lang="de-DE" sz="1351"/>
          </a:p>
        </p:txBody>
      </p:sp>
      <p:sp>
        <p:nvSpPr>
          <p:cNvPr id="12" name="Rechteck 31"/>
          <p:cNvSpPr>
            <a:spLocks noChangeArrowheads="1"/>
          </p:cNvSpPr>
          <p:nvPr/>
        </p:nvSpPr>
        <p:spPr bwMode="auto">
          <a:xfrm>
            <a:off x="9480501" y="2575516"/>
            <a:ext cx="144000" cy="144000"/>
          </a:xfrm>
          <a:prstGeom prst="rect">
            <a:avLst/>
          </a:prstGeom>
          <a:solidFill>
            <a:srgbClr val="004274"/>
          </a:solidFill>
          <a:ln w="9525" algn="ctr">
            <a:solidFill>
              <a:srgbClr val="4D4E53"/>
            </a:solidFill>
            <a:round/>
            <a:headEnd/>
            <a:tailEnd/>
          </a:ln>
        </p:spPr>
        <p:txBody>
          <a:bodyPr wrap="square">
            <a:spAutoFit/>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266693" indent="-265107"/>
            <a:endParaRPr lang="de-DE" sz="1351"/>
          </a:p>
        </p:txBody>
      </p:sp>
      <p:pic>
        <p:nvPicPr>
          <p:cNvPr id="6" name="Picture 5">
            <a:extLst>
              <a:ext uri="{FF2B5EF4-FFF2-40B4-BE49-F238E27FC236}">
                <a16:creationId xmlns:a16="http://schemas.microsoft.com/office/drawing/2014/main" id="{FA29E2A0-7309-13B9-821E-2EE3DB7938E4}"/>
              </a:ext>
            </a:extLst>
          </p:cNvPr>
          <p:cNvPicPr>
            <a:picLocks noChangeAspect="1"/>
          </p:cNvPicPr>
          <p:nvPr/>
        </p:nvPicPr>
        <p:blipFill>
          <a:blip r:embed="rId7"/>
          <a:stretch>
            <a:fillRect/>
          </a:stretch>
        </p:blipFill>
        <p:spPr>
          <a:xfrm>
            <a:off x="688238" y="1994121"/>
            <a:ext cx="8559525" cy="4291956"/>
          </a:xfrm>
          <a:prstGeom prst="rect">
            <a:avLst/>
          </a:prstGeom>
        </p:spPr>
      </p:pic>
    </p:spTree>
    <p:extLst>
      <p:ext uri="{BB962C8B-B14F-4D97-AF65-F5344CB8AC3E}">
        <p14:creationId xmlns:p14="http://schemas.microsoft.com/office/powerpoint/2010/main" val="91532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cracked ground with clouds in the background&#10;&#10;Description automatically generated">
            <a:extLst>
              <a:ext uri="{FF2B5EF4-FFF2-40B4-BE49-F238E27FC236}">
                <a16:creationId xmlns:a16="http://schemas.microsoft.com/office/drawing/2014/main" id="{E0153798-12E6-8B80-E2D3-BA67FA210FB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597" b="7597"/>
          <a:stretch>
            <a:fillRect/>
          </a:stretch>
        </p:blipFill>
        <p:spPr>
          <a:xfrm>
            <a:off x="0" y="0"/>
            <a:ext cx="12192000" cy="6858000"/>
          </a:xfrm>
        </p:spPr>
      </p:pic>
      <p:sp>
        <p:nvSpPr>
          <p:cNvPr id="14" name="Title 13">
            <a:extLst>
              <a:ext uri="{FF2B5EF4-FFF2-40B4-BE49-F238E27FC236}">
                <a16:creationId xmlns:a16="http://schemas.microsoft.com/office/drawing/2014/main" id="{7DAEE1C8-415E-E659-9C85-DC8E66586410}"/>
              </a:ext>
            </a:extLst>
          </p:cNvPr>
          <p:cNvSpPr>
            <a:spLocks noGrp="1"/>
          </p:cNvSpPr>
          <p:nvPr>
            <p:ph type="ctrTitle"/>
          </p:nvPr>
        </p:nvSpPr>
        <p:spPr>
          <a:xfrm>
            <a:off x="0" y="3402000"/>
            <a:ext cx="12192000" cy="3456000"/>
          </a:xfrm>
          <a:solidFill>
            <a:srgbClr val="00975D"/>
          </a:solidFill>
        </p:spPr>
        <p:txBody>
          <a:bodyPr/>
          <a:lstStyle/>
          <a:p>
            <a:br>
              <a:rPr lang="en-GB" dirty="0"/>
            </a:br>
            <a:r>
              <a:rPr lang="en-US" dirty="0"/>
              <a:t>Catastrophe modelling</a:t>
            </a:r>
            <a:endParaRPr lang="en-GB" dirty="0"/>
          </a:p>
        </p:txBody>
      </p:sp>
      <p:sp>
        <p:nvSpPr>
          <p:cNvPr id="16" name="Text Placeholder 15">
            <a:extLst>
              <a:ext uri="{FF2B5EF4-FFF2-40B4-BE49-F238E27FC236}">
                <a16:creationId xmlns:a16="http://schemas.microsoft.com/office/drawing/2014/main" id="{A9656F22-D2E8-4181-E4A3-3AF4DEEDB467}"/>
              </a:ext>
            </a:extLst>
          </p:cNvPr>
          <p:cNvSpPr>
            <a:spLocks noGrp="1"/>
          </p:cNvSpPr>
          <p:nvPr>
            <p:ph type="body" sz="quarter" idx="12"/>
          </p:nvPr>
        </p:nvSpPr>
        <p:spPr/>
        <p:txBody>
          <a:bodyPr/>
          <a:lstStyle/>
          <a:p>
            <a:r>
              <a:rPr lang="en-US"/>
              <a:t>Picture rights: </a:t>
            </a:r>
            <a:r>
              <a:rPr lang="de-DE" err="1"/>
              <a:t>cuellar</a:t>
            </a:r>
            <a:r>
              <a:rPr lang="de-DE"/>
              <a:t> / Getty Images</a:t>
            </a:r>
          </a:p>
        </p:txBody>
      </p:sp>
      <p:sp>
        <p:nvSpPr>
          <p:cNvPr id="2" name="Subtitle 6">
            <a:extLst>
              <a:ext uri="{FF2B5EF4-FFF2-40B4-BE49-F238E27FC236}">
                <a16:creationId xmlns:a16="http://schemas.microsoft.com/office/drawing/2014/main" id="{8DC23ABF-37E4-858A-065B-5B539DB43A94}"/>
              </a:ext>
            </a:extLst>
          </p:cNvPr>
          <p:cNvSpPr>
            <a:spLocks noGrp="1"/>
          </p:cNvSpPr>
          <p:nvPr>
            <p:ph type="subTitle" idx="1"/>
          </p:nvPr>
        </p:nvSpPr>
        <p:spPr>
          <a:xfrm>
            <a:off x="216000" y="3429000"/>
            <a:ext cx="2952000" cy="1147680"/>
          </a:xfrm>
        </p:spPr>
        <p:txBody>
          <a:bodyPr/>
          <a:lstStyle/>
          <a:p>
            <a:r>
              <a:rPr lang="en-GB" sz="7500" dirty="0"/>
              <a:t>02</a:t>
            </a:r>
          </a:p>
        </p:txBody>
      </p:sp>
    </p:spTree>
    <p:extLst>
      <p:ext uri="{BB962C8B-B14F-4D97-AF65-F5344CB8AC3E}">
        <p14:creationId xmlns:p14="http://schemas.microsoft.com/office/powerpoint/2010/main" val="2677270880"/>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31E1F6-EC1E-26D6-943B-0B826244670D}"/>
              </a:ext>
            </a:extLst>
          </p:cNvPr>
          <p:cNvSpPr>
            <a:spLocks noGrp="1"/>
          </p:cNvSpPr>
          <p:nvPr>
            <p:ph type="title"/>
          </p:nvPr>
        </p:nvSpPr>
        <p:spPr/>
        <p:txBody>
          <a:bodyPr/>
          <a:lstStyle/>
          <a:p>
            <a:r>
              <a:rPr lang="en-US" dirty="0">
                <a:solidFill>
                  <a:srgbClr val="00B050"/>
                </a:solidFill>
              </a:rPr>
              <a:t>Incorporate natural catastrophe exposure into underwriting</a:t>
            </a:r>
            <a:br>
              <a:rPr lang="en-US" dirty="0"/>
            </a:br>
            <a:r>
              <a:rPr lang="en-US" sz="1800" dirty="0">
                <a:solidFill>
                  <a:schemeClr val="tx1"/>
                </a:solidFill>
              </a:rPr>
              <a:t>Maps risks against perils, price adequately, understand accumulation, steer portfolio</a:t>
            </a:r>
            <a:endParaRPr lang="en-GB" sz="1800" dirty="0">
              <a:solidFill>
                <a:schemeClr val="tx1"/>
              </a:solidFill>
            </a:endParaRPr>
          </a:p>
        </p:txBody>
      </p:sp>
      <p:pic>
        <p:nvPicPr>
          <p:cNvPr id="13" name="Content Placeholder 12" descr="&#10;&#10;Description automatically generated with very low confidence">
            <a:extLst>
              <a:ext uri="{FF2B5EF4-FFF2-40B4-BE49-F238E27FC236}">
                <a16:creationId xmlns:a16="http://schemas.microsoft.com/office/drawing/2014/main" id="{25C8707E-DC31-82E7-F5EA-34AA9DC720EC}"/>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23505" t="4451" r="15195"/>
          <a:stretch/>
        </p:blipFill>
        <p:spPr>
          <a:xfrm>
            <a:off x="336000" y="1906040"/>
            <a:ext cx="5614383" cy="4359291"/>
          </a:xfrm>
        </p:spPr>
      </p:pic>
      <p:pic>
        <p:nvPicPr>
          <p:cNvPr id="15" name="Content Placeholder 14" descr="A map of the earth&#10;&#10;Description automatically generated">
            <a:extLst>
              <a:ext uri="{FF2B5EF4-FFF2-40B4-BE49-F238E27FC236}">
                <a16:creationId xmlns:a16="http://schemas.microsoft.com/office/drawing/2014/main" id="{D03E4A52-1EED-BFD9-7063-D335787E162B}"/>
              </a:ext>
            </a:extLst>
          </p:cNvPr>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l="22883" t="4427" r="15211"/>
          <a:stretch/>
        </p:blipFill>
        <p:spPr>
          <a:xfrm>
            <a:off x="6276000" y="1906040"/>
            <a:ext cx="5701511" cy="4384668"/>
          </a:xfrm>
        </p:spPr>
      </p:pic>
      <p:sp>
        <p:nvSpPr>
          <p:cNvPr id="8" name="Text Placeholder 7">
            <a:extLst>
              <a:ext uri="{FF2B5EF4-FFF2-40B4-BE49-F238E27FC236}">
                <a16:creationId xmlns:a16="http://schemas.microsoft.com/office/drawing/2014/main" id="{56DBE578-503D-4F37-AB02-EFF401D91B0D}"/>
              </a:ext>
            </a:extLst>
          </p:cNvPr>
          <p:cNvSpPr>
            <a:spLocks noGrp="1"/>
          </p:cNvSpPr>
          <p:nvPr>
            <p:ph type="body" idx="1"/>
          </p:nvPr>
        </p:nvSpPr>
        <p:spPr>
          <a:xfrm>
            <a:off x="335999" y="1488000"/>
            <a:ext cx="11641511" cy="384000"/>
          </a:xfrm>
        </p:spPr>
        <p:txBody>
          <a:bodyPr/>
          <a:lstStyle/>
          <a:p>
            <a:r>
              <a:rPr lang="en-US" dirty="0">
                <a:solidFill>
                  <a:srgbClr val="00B050"/>
                </a:solidFill>
              </a:rPr>
              <a:t>Risk scoring tools to map risks/portfolios, examples of earthquake and flash flood shown here</a:t>
            </a:r>
            <a:endParaRPr lang="en-GB" dirty="0">
              <a:solidFill>
                <a:srgbClr val="00B050"/>
              </a:solidFill>
            </a:endParaRPr>
          </a:p>
        </p:txBody>
      </p:sp>
    </p:spTree>
    <p:extLst>
      <p:ext uri="{BB962C8B-B14F-4D97-AF65-F5344CB8AC3E}">
        <p14:creationId xmlns:p14="http://schemas.microsoft.com/office/powerpoint/2010/main" val="123671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KNpFqiT7QlaO5cd6qGNX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nhvXBrbtTQmmqRebio.Y0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osDODTyQJKHzZp_gvp3Q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40ViEANSTG2Vsw36mHZ6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ngJWW5FRna4qpOEgevlt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kMaE9u2QJi2mjVpFgNl7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D9RCaEfSmW49CDwUBcDS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j5hr4w9QtmKl_KEOIN15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MPYfwGVvQj2fW6bgCNW1y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9CjU3v.0R6C2p4LGBJUV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SKLlN22RRC0zWewvpeWf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ayD0I6fbR3CprhJCfMcPQ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Agk01tNThqK7RZSuJDj9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RkoruD1RaqOY9brw3plq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74IwvruSRZybkq7AHQOUf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TGBPdwLTGOp1xwV9ZSZ0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KYSc9Ty4SpWDwLAW8XC2x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pfOZwjVo8nPTHzmGPcCS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RPuq7SqaqIHafet76rfu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RPuq7SqaqIHafet76rfu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ZusqriHTUKlTvkBEC6cJ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qki_iqzeRU2SY06W805oi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PKgtGzdQ7qaK0iFNYUi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zPQSCI4SkWXOTcVEBTSvQ"/>
</p:tagLst>
</file>

<file path=ppt/theme/theme1.xml><?xml version="1.0" encoding="utf-8"?>
<a:theme xmlns:a="http://schemas.openxmlformats.org/drawingml/2006/main" name="Munich Re-New 2019">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nchorCtr="0"/>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0" tIns="0" rIns="0" bIns="0" rtlCol="0">
        <a:spAutoFit/>
      </a:bodyPr>
      <a:lstStyle>
        <a:defPPr marL="269875" indent="-269875">
          <a:lnSpc>
            <a:spcPct val="110000"/>
          </a:lnSpc>
          <a:buFont typeface="Wingdings" panose="05000000000000000000" pitchFamily="2" charset="2"/>
          <a:buChar char="§"/>
          <a:defRPr sz="1400" dirty="0" err="1" smtClean="0">
            <a:solidFill>
              <a:schemeClr val="tx2"/>
            </a:solidFill>
          </a:defRPr>
        </a:defPPr>
      </a:lstStyle>
    </a:txDef>
  </a:objectDefaults>
  <a:extraClrSchemeLst/>
  <a:extLst>
    <a:ext uri="{05A4C25C-085E-4340-85A3-A5531E510DB2}">
      <thm15:themeFamily xmlns:thm15="http://schemas.microsoft.com/office/thememl/2012/main" name="Munich Re-New 2019" id="{50A3212C-BB71-43DA-AF1D-126EE93FC4BD}" vid="{56233D54-B1EF-4EEC-A87B-B3FA39493F5F}"/>
    </a:ext>
  </a:extLst>
</a:theme>
</file>

<file path=ppt/theme/theme2.xml><?xml version="1.0" encoding="utf-8"?>
<a:theme xmlns:a="http://schemas.openxmlformats.org/drawingml/2006/main" name="MR _Template 16 to 9_MR_DE">
  <a:themeElements>
    <a:clrScheme name="Munich Re">
      <a:dk1>
        <a:sysClr val="windowText" lastClr="000000"/>
      </a:dk1>
      <a:lt1>
        <a:sysClr val="window" lastClr="FFFFFF"/>
      </a:lt1>
      <a:dk2>
        <a:srgbClr val="0F1E32"/>
      </a:dk2>
      <a:lt2>
        <a:srgbClr val="008080"/>
      </a:lt2>
      <a:accent1>
        <a:srgbClr val="3350B8"/>
      </a:accent1>
      <a:accent2>
        <a:srgbClr val="4AD386"/>
      </a:accent2>
      <a:accent3>
        <a:srgbClr val="E1551E"/>
      </a:accent3>
      <a:accent4>
        <a:srgbClr val="1DB1D9"/>
      </a:accent4>
      <a:accent5>
        <a:srgbClr val="5DB1C3"/>
      </a:accent5>
      <a:accent6>
        <a:srgbClr val="914BFF"/>
      </a:accent6>
      <a:hlink>
        <a:srgbClr val="914BFF"/>
      </a:hlink>
      <a:folHlink>
        <a:srgbClr val="899AD4"/>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nchorCtr="0"/>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0" tIns="0" rIns="0" bIns="0" rtlCol="0">
        <a:spAutoFit/>
      </a:bodyPr>
      <a:lstStyle>
        <a:defPPr marL="269875" indent="-269875">
          <a:lnSpc>
            <a:spcPct val="110000"/>
          </a:lnSpc>
          <a:buFont typeface="Wingdings" panose="05000000000000000000" pitchFamily="2" charset="2"/>
          <a:buChar char="§"/>
          <a:defRPr sz="1400" dirty="0" err="1" smtClean="0">
            <a:solidFill>
              <a:schemeClr val="tx2"/>
            </a:solidFill>
          </a:defRPr>
        </a:defPPr>
      </a:lstStyle>
    </a:txDef>
  </a:objectDefaults>
  <a:extraClrSchemeLst/>
  <a:custClrLst>
    <a:custClr name="ERGO">
      <a:srgbClr val="BF1528"/>
    </a:custClr>
    <a:custClr name="ERGO L&amp;H Germany">
      <a:srgbClr val="009284"/>
    </a:custClr>
    <a:custClr name="ERGO P-C Germany">
      <a:srgbClr val="EEB500"/>
    </a:custClr>
    <a:custClr name="ERGO International">
      <a:srgbClr val="E87A16"/>
    </a:custClr>
    <a:custClr name="L&amp;H reinsurance">
      <a:srgbClr val="004DBF"/>
    </a:custClr>
    <a:custClr name="P-C reinsurance">
      <a:srgbClr val="00337F"/>
    </a:custClr>
    <a:custClr name="Risk Solution">
      <a:srgbClr val="00DCFA"/>
    </a:custClr>
    <a:custClr name="MEAG">
      <a:srgbClr val="9CB40D"/>
    </a:custClr>
  </a:custClrLst>
  <a:extLst>
    <a:ext uri="{05A4C25C-085E-4340-85A3-A5531E510DB2}">
      <thm15:themeFamily xmlns:thm15="http://schemas.microsoft.com/office/thememl/2012/main" name="MR Template_16 to 9_MR_DE_V10_fertig_V4.potx" id="{F3558F5A-58F3-443A-8E59-CA53FECCB7F3}" vid="{711D53D6-11A5-4C22-A61A-76C0901B5A16}"/>
    </a:ext>
  </a:extLst>
</a:theme>
</file>

<file path=ppt/theme/theme3.xml><?xml version="1.0" encoding="utf-8"?>
<a:theme xmlns:a="http://schemas.openxmlformats.org/drawingml/2006/main" name="MR _Template 16 to 9_MR_ÈN">
  <a:themeElements>
    <a:clrScheme name="Munich Re">
      <a:dk1>
        <a:sysClr val="windowText" lastClr="000000"/>
      </a:dk1>
      <a:lt1>
        <a:sysClr val="window" lastClr="FFFFFF"/>
      </a:lt1>
      <a:dk2>
        <a:srgbClr val="4D4E53"/>
      </a:dk2>
      <a:lt2>
        <a:srgbClr val="93117E"/>
      </a:lt2>
      <a:accent1>
        <a:srgbClr val="007F92"/>
      </a:accent1>
      <a:accent2>
        <a:srgbClr val="57AB27"/>
      </a:accent2>
      <a:accent3>
        <a:srgbClr val="E2001A"/>
      </a:accent3>
      <a:accent4>
        <a:srgbClr val="7FA1B1"/>
      </a:accent4>
      <a:accent5>
        <a:srgbClr val="0066FF"/>
      </a:accent5>
      <a:accent6>
        <a:srgbClr val="FF8200"/>
      </a:accent6>
      <a:hlink>
        <a:srgbClr val="04315B"/>
      </a:hlink>
      <a:folHlink>
        <a:srgbClr val="26B8AD"/>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nchorCtr="0"/>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0" tIns="0" rIns="0" bIns="0" rtlCol="0">
        <a:spAutoFit/>
      </a:bodyPr>
      <a:lstStyle>
        <a:defPPr marL="269875" indent="-269875">
          <a:lnSpc>
            <a:spcPct val="110000"/>
          </a:lnSpc>
          <a:buFont typeface="Wingdings" panose="05000000000000000000" pitchFamily="2" charset="2"/>
          <a:buChar char="§"/>
          <a:defRPr sz="1400" dirty="0" err="1" smtClean="0">
            <a:solidFill>
              <a:schemeClr val="tx2"/>
            </a:solidFill>
          </a:defRPr>
        </a:defPPr>
      </a:lstStyle>
    </a:txDef>
  </a:objectDefaults>
  <a:extraClrSchemeLst/>
  <a:custClrLst>
    <a:custClr name="Munich Re Turquois">
      <a:srgbClr val="26B8AD"/>
    </a:custClr>
    <a:custClr name="Munich Re Cyan">
      <a:srgbClr val="00B4DC"/>
    </a:custClr>
    <a:custClr name="Munich Re Dark Green">
      <a:srgbClr val="00975D"/>
    </a:custClr>
    <a:custClr name="Munich Re Dark Steel">
      <a:srgbClr val="435363"/>
    </a:custClr>
    <a:custClr name="Munich Re Dark Blue">
      <a:srgbClr val="04315B"/>
    </a:custClr>
    <a:custClr name="Munich Re Pale Blue">
      <a:srgbClr val="6F9ED0"/>
    </a:custClr>
    <a:custClr name="blank">
      <a:srgbClr val="FFFFFF"/>
    </a:custClr>
    <a:custClr name="blank">
      <a:srgbClr val="FFFFFF"/>
    </a:custClr>
    <a:custClr name="blank">
      <a:srgbClr val="FFFFFF"/>
    </a:custClr>
    <a:custClr name="blank">
      <a:srgbClr val="FFFFFF"/>
    </a:custClr>
    <a:custClr name="Munich Re Yellow">
      <a:srgbClr val="FFED00"/>
    </a:custClr>
    <a:custClr name="Munich Re Vibrant Blue">
      <a:srgbClr val="3300FB"/>
    </a:custClr>
    <a:custClr name="Munich Re Pink">
      <a:srgbClr val="F200CF"/>
    </a:custClr>
    <a:custClr name="Munich Re Orange">
      <a:srgbClr val="FF3C00"/>
    </a:custClr>
    <a:custClr name="Munich Re Green">
      <a:srgbClr val="00E266"/>
    </a:custClr>
    <a:custClr name="blank">
      <a:srgbClr val="FFFFFF"/>
    </a:custClr>
    <a:custClr name="blank">
      <a:srgbClr val="FFFFFF"/>
    </a:custClr>
    <a:custClr name="blank">
      <a:srgbClr val="FFFFFF"/>
    </a:custClr>
    <a:custClr name="blank">
      <a:srgbClr val="FFFFFF"/>
    </a:custClr>
    <a:custClr name="blank">
      <a:srgbClr val="FFFFFF"/>
    </a:custClr>
    <a:custClr name="ERGO">
      <a:srgbClr val="BF1528"/>
    </a:custClr>
    <a:custClr name="Life">
      <a:srgbClr val="CE5E92"/>
    </a:custClr>
    <a:custClr name="Life">
      <a:srgbClr val="0081E2"/>
    </a:custClr>
    <a:custClr name="Health">
      <a:srgbClr val="C51767"/>
    </a:custClr>
    <a:custClr name="PIRI Specialty">
      <a:srgbClr val="25E3FF"/>
    </a:custClr>
    <a:custClr name="RI">
      <a:srgbClr val="004DBF"/>
    </a:custClr>
    <a:custClr name="PC">
      <a:srgbClr val="00337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MR Template_16 to 9_MR_EN_V2.2" id="{E30426B3-366A-4F77-BEDF-085773F7B807}" vid="{B365D8B9-4138-497D-BD80-E4285A57A12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27CD038B7CC2446B47A55ACD22EE530" ma:contentTypeVersion="20" ma:contentTypeDescription="Ein neues Dokument erstellen." ma:contentTypeScope="" ma:versionID="fbda4ea9cfef2165f86e1234f954dcf4">
  <xsd:schema xmlns:xsd="http://www.w3.org/2001/XMLSchema" xmlns:xs="http://www.w3.org/2001/XMLSchema" xmlns:p="http://schemas.microsoft.com/office/2006/metadata/properties" xmlns:ns2="ca729617-940b-463d-a580-46cc6a3ad9da" xmlns:ns3="58610f8b-ed29-49af-8f6b-9346c40dda7f" xmlns:ns4="6b96b622-a687-47b7-8084-d9b4eda111d9" targetNamespace="http://schemas.microsoft.com/office/2006/metadata/properties" ma:root="true" ma:fieldsID="dd50964891d551caf108355c599f739c" ns2:_="" ns3:_="" ns4:_="">
    <xsd:import namespace="ca729617-940b-463d-a580-46cc6a3ad9da"/>
    <xsd:import namespace="58610f8b-ed29-49af-8f6b-9346c40dda7f"/>
    <xsd:import namespace="6b96b622-a687-47b7-8084-d9b4eda111d9"/>
    <xsd:element name="properties">
      <xsd:complexType>
        <xsd:sequence>
          <xsd:element name="documentManagement">
            <xsd:complexType>
              <xsd:all>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DateTime"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29617-940b-463d-a580-46cc6a3ad9da"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48d61a3-96b5-4c5a-b17e-31dcc52664e9}" ma:internalName="TaxCatchAll" ma:showField="CatchAllData" ma:web="6b96b622-a687-47b7-8084-d9b4eda111d9">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848d61a3-96b5-4c5a-b17e-31dcc52664e9}" ma:internalName="TaxCatchAllLabel" ma:readOnly="true" ma:showField="CatchAllDataLabel" ma:web="6b96b622-a687-47b7-8084-d9b4eda111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610f8b-ed29-49af-8f6b-9346c40dda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DateTime" ma:index="23" nillable="true" ma:displayName="Date &amp; Time" ma:default="[today]" ma:format="DateTime" ma:internalName="DateTime">
      <xsd:simpleType>
        <xsd:restriction base="dms:DateTime"/>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f3c6f0c0-389c-4324-ac00-59fc67b57e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96b622-a687-47b7-8084-d9b4eda111d9"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f3c6f0c0-389c-4324-ac00-59fc67b57edf"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TaxCatchAll xmlns="ca729617-940b-463d-a580-46cc6a3ad9da" xsi:nil="true"/>
    <lcf76f155ced4ddcb4097134ff3c332f xmlns="58610f8b-ed29-49af-8f6b-9346c40dda7f">
      <Terms xmlns="http://schemas.microsoft.com/office/infopath/2007/PartnerControls"/>
    </lcf76f155ced4ddcb4097134ff3c332f>
    <SharedWithUsers xmlns="6b96b622-a687-47b7-8084-d9b4eda111d9">
      <UserInfo>
        <DisplayName>Conradie Nico - Johannesburg-MRoA</DisplayName>
        <AccountId>133</AccountId>
        <AccountType/>
      </UserInfo>
      <UserInfo>
        <DisplayName>Mthabela Sipho - Johannesburg-MRoA</DisplayName>
        <AccountId>26</AccountId>
        <AccountType/>
      </UserInfo>
      <UserInfo>
        <DisplayName>Nzimande Khetha - Johannesburg-MRoA</DisplayName>
        <AccountId>7</AccountId>
        <AccountType/>
      </UserInfo>
      <UserInfo>
        <DisplayName>Carim Muhammed - Johannesburg-MRoA</DisplayName>
        <AccountId>169</AccountId>
        <AccountType/>
      </UserInfo>
      <UserInfo>
        <DisplayName>Radebe Thandiwe - Johannesburg-MRoA</DisplayName>
        <AccountId>170</AccountId>
        <AccountType/>
      </UserInfo>
      <UserInfo>
        <DisplayName>Coetzee Shereen - Johannesburg-MRoA</DisplayName>
        <AccountId>173</AccountId>
        <AccountType/>
      </UserInfo>
      <UserInfo>
        <DisplayName>Makhanya Mzwa - Johannesburg-MRoA</DisplayName>
        <AccountId>179</AccountId>
        <AccountType/>
      </UserInfo>
    </SharedWithUsers>
    <DateTime xmlns="58610f8b-ed29-49af-8f6b-9346c40dda7f">2024-05-09T13:57:19+00:00</DateTime>
  </documentManagement>
</p:properties>
</file>

<file path=customXml/itemProps1.xml><?xml version="1.0" encoding="utf-8"?>
<ds:datastoreItem xmlns:ds="http://schemas.openxmlformats.org/officeDocument/2006/customXml" ds:itemID="{E8F8516A-BBB4-4B83-8D18-772065A5E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729617-940b-463d-a580-46cc6a3ad9da"/>
    <ds:schemaRef ds:uri="58610f8b-ed29-49af-8f6b-9346c40dda7f"/>
    <ds:schemaRef ds:uri="6b96b622-a687-47b7-8084-d9b4eda111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1ADF70-F002-43A3-9D00-35837A7C233C}">
  <ds:schemaRefs>
    <ds:schemaRef ds:uri="http://schemas.microsoft.com/sharepoint/v3/contenttype/forms"/>
  </ds:schemaRefs>
</ds:datastoreItem>
</file>

<file path=customXml/itemProps3.xml><?xml version="1.0" encoding="utf-8"?>
<ds:datastoreItem xmlns:ds="http://schemas.openxmlformats.org/officeDocument/2006/customXml" ds:itemID="{DA3A8E3C-A2B1-4983-912E-A2366D9FA788}">
  <ds:schemaRefs>
    <ds:schemaRef ds:uri="Microsoft.SharePoint.Taxonomy.ContentTypeSync"/>
  </ds:schemaRefs>
</ds:datastoreItem>
</file>

<file path=customXml/itemProps4.xml><?xml version="1.0" encoding="utf-8"?>
<ds:datastoreItem xmlns:ds="http://schemas.openxmlformats.org/officeDocument/2006/customXml" ds:itemID="{BDE05A0C-88D8-4631-AE6C-47002E532394}">
  <ds:schemaRefs>
    <ds:schemaRef ds:uri="http://schemas.microsoft.com/office/infopath/2007/PartnerControls"/>
    <ds:schemaRef ds:uri="http://schemas.microsoft.com/office/2006/documentManagement/types"/>
    <ds:schemaRef ds:uri="http://www.w3.org/XML/1998/namespace"/>
    <ds:schemaRef ds:uri="http://purl.org/dc/terms/"/>
    <ds:schemaRef ds:uri="ca729617-940b-463d-a580-46cc6a3ad9da"/>
    <ds:schemaRef ds:uri="http://purl.org/dc/dcmitype/"/>
    <ds:schemaRef ds:uri="58610f8b-ed29-49af-8f6b-9346c40dda7f"/>
    <ds:schemaRef ds:uri="http://purl.org/dc/elements/1.1/"/>
    <ds:schemaRef ds:uri="http://schemas.openxmlformats.org/package/2006/metadata/core-properties"/>
    <ds:schemaRef ds:uri="6b96b622-a687-47b7-8084-d9b4eda111d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2415</Words>
  <Application>Microsoft Office PowerPoint</Application>
  <PresentationFormat>Widescreen</PresentationFormat>
  <Paragraphs>255</Paragraphs>
  <Slides>16</Slides>
  <Notes>16</Notes>
  <HiddenSlides>2</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Munich Re-New 2019</vt:lpstr>
      <vt:lpstr>MR _Template 16 to 9_MR_DE</vt:lpstr>
      <vt:lpstr>MR _Template 16 to 9_MR_ÈN</vt:lpstr>
      <vt:lpstr>Natural catastrophes: Rethinking catastrophe modelling and the insurance protection gap</vt:lpstr>
      <vt:lpstr>Content</vt:lpstr>
      <vt:lpstr> Natural Catastrophes: Trends and the impact</vt:lpstr>
      <vt:lpstr>1. Climate Change  Natural Catastrophe     Risk of Change   Small increase in average temperatures       large increase in probability of extremes</vt:lpstr>
      <vt:lpstr>Observed and projected possible climate change impact on Africa Increase in frequency and/or intensity of natural perils – some already observed</vt:lpstr>
      <vt:lpstr>Significant natural catastrophes* in Africa 1980 – 2023 12 costliest events by economic loss, 5 of which happened in 2022 and 2023</vt:lpstr>
      <vt:lpstr>Natural catastrophe losses in Africa 1980 – 2023 Overall and insured losses (US$)</vt:lpstr>
      <vt:lpstr> Catastrophe modelling</vt:lpstr>
      <vt:lpstr>Incorporate natural catastrophe exposure into underwriting Maps risks against perils, price adequately, understand accumulation, steer portfolio</vt:lpstr>
      <vt:lpstr>Catastrophe modelling based on insured market losses Example of MRoA’s South Africa natural catastrophe data</vt:lpstr>
      <vt:lpstr> The insurance protection gap </vt:lpstr>
      <vt:lpstr>Closing the insurance protection gap Challenges and solutions to overcome these</vt:lpstr>
      <vt:lpstr> Call to action</vt:lpstr>
      <vt:lpstr>4. Call to action </vt:lpstr>
      <vt:lpstr>Thank you for your attention!</vt:lpstr>
      <vt:lpstr>Disclaimer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 Risks and Opportunities  from a Re-Insurance Perspective</dc:title>
  <dc:creator>Klos Sarah - Munich-MR</dc:creator>
  <cp:lastModifiedBy>Voigts-von Forster Walter - Johannesburg-MRoA</cp:lastModifiedBy>
  <cp:revision>6</cp:revision>
  <cp:lastPrinted>2023-08-18T08:46:42Z</cp:lastPrinted>
  <dcterms:created xsi:type="dcterms:W3CDTF">2023-07-18T07:34:56Z</dcterms:created>
  <dcterms:modified xsi:type="dcterms:W3CDTF">2024-05-27T13:28:48Z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dace53-bb26-49c1-b263-21baa9bbd689_Enabled">
    <vt:lpwstr>true</vt:lpwstr>
  </property>
  <property fmtid="{D5CDD505-2E9C-101B-9397-08002B2CF9AE}" pid="3" name="MSIP_Label_c6dace53-bb26-49c1-b263-21baa9bbd689_SetDate">
    <vt:lpwstr>2023-07-18T07:44:49Z</vt:lpwstr>
  </property>
  <property fmtid="{D5CDD505-2E9C-101B-9397-08002B2CF9AE}" pid="4" name="MSIP_Label_c6dace53-bb26-49c1-b263-21baa9bbd689_Method">
    <vt:lpwstr>Privileged</vt:lpwstr>
  </property>
  <property fmtid="{D5CDD505-2E9C-101B-9397-08002B2CF9AE}" pid="5" name="MSIP_Label_c6dace53-bb26-49c1-b263-21baa9bbd689_Name">
    <vt:lpwstr>c6dace53-bb26-49c1-b263-21baa9bbd689</vt:lpwstr>
  </property>
  <property fmtid="{D5CDD505-2E9C-101B-9397-08002B2CF9AE}" pid="6" name="MSIP_Label_c6dace53-bb26-49c1-b263-21baa9bbd689_SiteId">
    <vt:lpwstr>582259a1-dcaa-4cca-b1cf-e60d3f045ecd</vt:lpwstr>
  </property>
  <property fmtid="{D5CDD505-2E9C-101B-9397-08002B2CF9AE}" pid="7" name="MSIP_Label_c6dace53-bb26-49c1-b263-21baa9bbd689_ActionId">
    <vt:lpwstr>022ed276-269c-4b31-aba4-c2a3910817a7</vt:lpwstr>
  </property>
  <property fmtid="{D5CDD505-2E9C-101B-9397-08002B2CF9AE}" pid="8" name="MSIP_Label_c6dace53-bb26-49c1-b263-21baa9bbd689_ContentBits">
    <vt:lpwstr>0</vt:lpwstr>
  </property>
  <property fmtid="{D5CDD505-2E9C-101B-9397-08002B2CF9AE}" pid="9" name="ContentTypeId">
    <vt:lpwstr>0x010100827CD038B7CC2446B47A55ACD22EE530</vt:lpwstr>
  </property>
  <property fmtid="{D5CDD505-2E9C-101B-9397-08002B2CF9AE}" pid="10" name="MediaServiceImageTags">
    <vt:lpwstr/>
  </property>
</Properties>
</file>